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33DE5-4445-47F5-83B7-7CD965953EED}" v="2" dt="2023-05-08T09:24:3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, Alex" userId="99e6382d-a7de-4d99-a744-68391b63f6f3" providerId="ADAL" clId="{2E633DE5-4445-47F5-83B7-7CD965953EED}"/>
    <pc:docChg chg="custSel modSld">
      <pc:chgData name="Mey, Alex" userId="99e6382d-a7de-4d99-a744-68391b63f6f3" providerId="ADAL" clId="{2E633DE5-4445-47F5-83B7-7CD965953EED}" dt="2023-05-08T09:26:46.119" v="17" actId="14100"/>
      <pc:docMkLst>
        <pc:docMk/>
      </pc:docMkLst>
      <pc:sldChg chg="addSp delSp modSp mod">
        <pc:chgData name="Mey, Alex" userId="99e6382d-a7de-4d99-a744-68391b63f6f3" providerId="ADAL" clId="{2E633DE5-4445-47F5-83B7-7CD965953EED}" dt="2023-05-08T09:26:46.119" v="17" actId="14100"/>
        <pc:sldMkLst>
          <pc:docMk/>
          <pc:sldMk cId="4180544868" sldId="256"/>
        </pc:sldMkLst>
        <pc:cxnChg chg="del mod">
          <ac:chgData name="Mey, Alex" userId="99e6382d-a7de-4d99-a744-68391b63f6f3" providerId="ADAL" clId="{2E633DE5-4445-47F5-83B7-7CD965953EED}" dt="2023-05-08T09:26:40.638" v="15" actId="478"/>
          <ac:cxnSpMkLst>
            <pc:docMk/>
            <pc:sldMk cId="4180544868" sldId="256"/>
            <ac:cxnSpMk id="17" creationId="{FC5DF970-6761-0F17-18A6-7BAFF8591713}"/>
          </ac:cxnSpMkLst>
        </pc:cxnChg>
        <pc:cxnChg chg="mod">
          <ac:chgData name="Mey, Alex" userId="99e6382d-a7de-4d99-a744-68391b63f6f3" providerId="ADAL" clId="{2E633DE5-4445-47F5-83B7-7CD965953EED}" dt="2023-05-08T09:26:37.957" v="14" actId="14100"/>
          <ac:cxnSpMkLst>
            <pc:docMk/>
            <pc:sldMk cId="4180544868" sldId="256"/>
            <ac:cxnSpMk id="33" creationId="{07411FED-B8C2-7FEC-BE2B-E813A7723E98}"/>
          </ac:cxnSpMkLst>
        </pc:cxnChg>
        <pc:cxnChg chg="add mod">
          <ac:chgData name="Mey, Alex" userId="99e6382d-a7de-4d99-a744-68391b63f6f3" providerId="ADAL" clId="{2E633DE5-4445-47F5-83B7-7CD965953EED}" dt="2023-05-08T09:26:46.119" v="17" actId="14100"/>
          <ac:cxnSpMkLst>
            <pc:docMk/>
            <pc:sldMk cId="4180544868" sldId="256"/>
            <ac:cxnSpMk id="38" creationId="{DE8FB728-784B-ED97-D681-85F302F8671E}"/>
          </ac:cxnSpMkLst>
        </pc:cxnChg>
        <pc:cxnChg chg="add del mod">
          <ac:chgData name="Mey, Alex" userId="99e6382d-a7de-4d99-a744-68391b63f6f3" providerId="ADAL" clId="{2E633DE5-4445-47F5-83B7-7CD965953EED}" dt="2023-05-08T09:24:35.339" v="11" actId="478"/>
          <ac:cxnSpMkLst>
            <pc:docMk/>
            <pc:sldMk cId="4180544868" sldId="256"/>
            <ac:cxnSpMk id="41" creationId="{5B7F5964-697A-537A-8D19-D38616E752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99AA-97BF-3898-751F-23B830CF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1A208-ACE1-08F4-57A9-96EF52F57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B215-3191-1D56-FBB2-90C7A15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B2DA-D629-0BBA-B6C4-5E2723B9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719E-ACDC-CC1E-33E8-99B612ED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99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F2A0-B30F-81DB-8195-6168FE75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95329-E382-01CB-6CCA-AE07640F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C980-1E96-5A3C-E858-6BD0CC00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8458-9F48-D5CB-A08C-B78D1884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24D4-F853-56B6-EF05-D65B3969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14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5A6D1-0DFD-DA54-0E44-5A37A13C5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B2D74-EACE-01E2-2DBA-68B8A06E5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5F4E-07A4-0992-06FF-5EC13760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C082-73F8-8997-92A2-6763C8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C5B3-7093-6047-809C-9DEAC473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9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CAB2-46E0-5734-2B50-D2ED993A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01DA-F5CE-027C-3F8D-7F6B06C8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6F02-635E-C0F6-09EB-1E8E1C0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DEED-016B-0A15-8CBC-F8FDF0C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9498-6899-7206-F2E5-A9F18440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136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F1ED-4187-7678-2A8A-5DBC50BC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F30E6-9303-FD12-651C-13272115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2900-910A-DA49-80B2-F790A4EC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8197-8D7D-773E-399F-8DB27724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BAD8-70C3-7FFE-28DE-9BD29CDC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87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5C2D-D344-E0B9-F14C-9C8F351F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AD51-FD67-7F84-5389-8E9D4A237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B3DE8-3E8E-9621-73CA-1B802EB0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244F-2747-3C88-F48A-A7D06545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BB49B-8105-BACC-C807-C30D484E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8A8D1-A9D4-B2AC-B6F1-AC3676D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03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05A8-28E9-9F51-4728-0F17CE9A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80B8-CDD0-17F6-BA2B-671100AC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C14B7-6804-2F4B-C360-4323A2967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6595C-EA67-3620-2FFA-D429CEE02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DBED7-A49F-EA66-7443-C83FF254D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19523-AD23-E446-1184-66A9708A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1D22-F874-F300-FF4D-AB9E8620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4CF65-F588-87CB-6A60-3E1006EC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4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EE61-FC87-4459-91A2-5767EE8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78664-5762-8242-CBBD-71202AC2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422BE-EA8B-66F8-A992-7674BD2F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0E244-B02D-C742-2631-37E2A161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7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868CB-E325-9599-420A-E9FCD4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8551B-C4F1-1D64-1CC5-17DFBE9E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2A6DE-4B88-666A-0A18-CFBB34E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0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DA9-B93B-F8F5-2C14-B1CDECC9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10EA-8D9A-FDDC-6514-F46346FC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ECED-5AE6-213E-D628-0F5ED0E2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6832-5F26-753B-1EC6-A087C3E1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4AEE2-45E6-1E66-BE34-49FF58E6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2935D-4CC6-8B86-977C-0A772C9E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020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DAB-2856-938F-D946-8CD7AF71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8D2FE-E44D-7AFC-EF71-FB95B881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5D5D8-D27E-A741-A072-6A22F658C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37126-D80D-6CD8-5D98-09A63FD6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06343-5817-C9AA-08D7-71EEB4B4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AA6CB-6601-E208-CF7C-2AE9DDF8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20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126D1-B489-DD19-B108-2AC807E3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D0377-8C4F-97BA-1D45-42140737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FD20-A84E-C127-FEDB-BF18B222E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7ABD-33AB-A9C8-7D6F-2A3D882F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2B82-A8C4-0637-72AC-825FF8E33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663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3ED82A-ECC3-743F-EA2A-C3F1FD837CEC}"/>
              </a:ext>
            </a:extLst>
          </p:cNvPr>
          <p:cNvSpPr/>
          <p:nvPr/>
        </p:nvSpPr>
        <p:spPr>
          <a:xfrm>
            <a:off x="4966157" y="120947"/>
            <a:ext cx="2395855" cy="132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B679E3-C27A-6AF6-2649-86DE46BA33E2}"/>
                  </a:ext>
                </a:extLst>
              </p:cNvPr>
              <p:cNvSpPr txBox="1"/>
              <p:nvPr/>
            </p:nvSpPr>
            <p:spPr>
              <a:xfrm>
                <a:off x="5223333" y="596681"/>
                <a:ext cx="2036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</m:oMath>
                </a14:m>
                <a:r>
                  <a:rPr lang="en-US" dirty="0"/>
                  <a:t> Yes, No}</a:t>
                </a:r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B679E3-C27A-6AF6-2649-86DE46BA3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333" y="596681"/>
                <a:ext cx="2036198" cy="369332"/>
              </a:xfrm>
              <a:prstGeom prst="rect">
                <a:avLst/>
              </a:prstGeom>
              <a:blipFill>
                <a:blip r:embed="rId2"/>
                <a:stretch>
                  <a:fillRect l="-2695" t="-10000" r="-1796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B6CB059-5958-9860-1163-AF7393BC04A1}"/>
              </a:ext>
            </a:extLst>
          </p:cNvPr>
          <p:cNvSpPr/>
          <p:nvPr/>
        </p:nvSpPr>
        <p:spPr>
          <a:xfrm>
            <a:off x="567485" y="2239808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3DD7F-29A2-024A-9F52-E0A90B3A3F79}"/>
              </a:ext>
            </a:extLst>
          </p:cNvPr>
          <p:cNvSpPr txBox="1"/>
          <p:nvPr/>
        </p:nvSpPr>
        <p:spPr>
          <a:xfrm>
            <a:off x="1209535" y="2572954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  <a:endParaRPr lang="LID4096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C7E82C-8F84-19AC-6FFF-765072DCC05B}"/>
              </a:ext>
            </a:extLst>
          </p:cNvPr>
          <p:cNvSpPr/>
          <p:nvPr/>
        </p:nvSpPr>
        <p:spPr>
          <a:xfrm>
            <a:off x="3964748" y="2249772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CA527-F87B-877B-BED7-92D30964B3CC}"/>
              </a:ext>
            </a:extLst>
          </p:cNvPr>
          <p:cNvSpPr txBox="1"/>
          <p:nvPr/>
        </p:nvSpPr>
        <p:spPr>
          <a:xfrm>
            <a:off x="4606798" y="2582918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</a:t>
            </a:r>
            <a:endParaRPr lang="LID4096" sz="4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AD888E-86F4-E693-CE46-5CF1D450DA5D}"/>
              </a:ext>
            </a:extLst>
          </p:cNvPr>
          <p:cNvSpPr/>
          <p:nvPr/>
        </p:nvSpPr>
        <p:spPr>
          <a:xfrm>
            <a:off x="7362012" y="2301345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26C47-C298-AF26-B3CF-E2292CD0045B}"/>
              </a:ext>
            </a:extLst>
          </p:cNvPr>
          <p:cNvSpPr txBox="1"/>
          <p:nvPr/>
        </p:nvSpPr>
        <p:spPr>
          <a:xfrm>
            <a:off x="8004062" y="2634491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  <a:endParaRPr lang="LID4096" sz="4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AECDC8-FEB3-57ED-1B2C-2167F273D1C4}"/>
              </a:ext>
            </a:extLst>
          </p:cNvPr>
          <p:cNvSpPr/>
          <p:nvPr/>
        </p:nvSpPr>
        <p:spPr>
          <a:xfrm>
            <a:off x="5673972" y="5151929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5E274-5396-106B-D33D-C61FF3A3709F}"/>
              </a:ext>
            </a:extLst>
          </p:cNvPr>
          <p:cNvSpPr txBox="1"/>
          <p:nvPr/>
        </p:nvSpPr>
        <p:spPr>
          <a:xfrm>
            <a:off x="5691144" y="5485075"/>
            <a:ext cx="1604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Target</a:t>
            </a:r>
            <a:endParaRPr lang="LID4096" sz="4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7F62CA-090A-E1CE-FCBD-5CDDA16B7154}"/>
              </a:ext>
            </a:extLst>
          </p:cNvPr>
          <p:cNvCxnSpPr>
            <a:cxnSpLocks/>
          </p:cNvCxnSpPr>
          <p:nvPr/>
        </p:nvCxnSpPr>
        <p:spPr>
          <a:xfrm>
            <a:off x="1943100" y="3660840"/>
            <a:ext cx="3675388" cy="1977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1744029-87B3-A809-B47F-F6AD604005EF}"/>
              </a:ext>
            </a:extLst>
          </p:cNvPr>
          <p:cNvSpPr/>
          <p:nvPr/>
        </p:nvSpPr>
        <p:spPr>
          <a:xfrm>
            <a:off x="10248900" y="2259540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385CD-E526-A20D-1156-236EA3F1E12A}"/>
              </a:ext>
            </a:extLst>
          </p:cNvPr>
          <p:cNvSpPr txBox="1"/>
          <p:nvPr/>
        </p:nvSpPr>
        <p:spPr>
          <a:xfrm>
            <a:off x="10852990" y="2592686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</a:t>
            </a:r>
            <a:endParaRPr lang="LID4096" sz="4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47A18-9FC0-E343-BA2A-D61E9A6BA6D5}"/>
              </a:ext>
            </a:extLst>
          </p:cNvPr>
          <p:cNvCxnSpPr>
            <a:cxnSpLocks/>
          </p:cNvCxnSpPr>
          <p:nvPr/>
        </p:nvCxnSpPr>
        <p:spPr>
          <a:xfrm>
            <a:off x="5223333" y="3685507"/>
            <a:ext cx="758367" cy="1411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411FED-B8C2-7FEC-BE2B-E813A7723E98}"/>
              </a:ext>
            </a:extLst>
          </p:cNvPr>
          <p:cNvCxnSpPr>
            <a:cxnSpLocks/>
          </p:cNvCxnSpPr>
          <p:nvPr/>
        </p:nvCxnSpPr>
        <p:spPr>
          <a:xfrm>
            <a:off x="6699121" y="1353049"/>
            <a:ext cx="968504" cy="948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8FB728-784B-ED97-D681-85F302F8671E}"/>
              </a:ext>
            </a:extLst>
          </p:cNvPr>
          <p:cNvCxnSpPr>
            <a:cxnSpLocks/>
          </p:cNvCxnSpPr>
          <p:nvPr/>
        </p:nvCxnSpPr>
        <p:spPr>
          <a:xfrm flipH="1">
            <a:off x="4966157" y="1312914"/>
            <a:ext cx="384230" cy="801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4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Mey, Alex</dc:creator>
  <cp:lastModifiedBy>Mey, Alex</cp:lastModifiedBy>
  <cp:revision>1</cp:revision>
  <dcterms:created xsi:type="dcterms:W3CDTF">2023-05-08T09:06:24Z</dcterms:created>
  <dcterms:modified xsi:type="dcterms:W3CDTF">2023-05-08T09:26:51Z</dcterms:modified>
</cp:coreProperties>
</file>