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, Alex" userId="99e6382d-a7de-4d99-a744-68391b63f6f3" providerId="ADAL" clId="{96C9E0FA-B484-4A90-841D-DEDF04460FA1}"/>
    <pc:docChg chg="modSld">
      <pc:chgData name="Mey, Alex" userId="99e6382d-a7de-4d99-a744-68391b63f6f3" providerId="ADAL" clId="{96C9E0FA-B484-4A90-841D-DEDF04460FA1}" dt="2023-05-08T09:49:37.710" v="1" actId="14100"/>
      <pc:docMkLst>
        <pc:docMk/>
      </pc:docMkLst>
      <pc:sldChg chg="modSp mod">
        <pc:chgData name="Mey, Alex" userId="99e6382d-a7de-4d99-a744-68391b63f6f3" providerId="ADAL" clId="{96C9E0FA-B484-4A90-841D-DEDF04460FA1}" dt="2023-05-08T09:49:37.710" v="1" actId="14100"/>
        <pc:sldMkLst>
          <pc:docMk/>
          <pc:sldMk cId="4180544868" sldId="256"/>
        </pc:sldMkLst>
        <pc:cxnChg chg="mod">
          <ac:chgData name="Mey, Alex" userId="99e6382d-a7de-4d99-a744-68391b63f6f3" providerId="ADAL" clId="{96C9E0FA-B484-4A90-841D-DEDF04460FA1}" dt="2023-05-08T09:49:37.710" v="1" actId="14100"/>
          <ac:cxnSpMkLst>
            <pc:docMk/>
            <pc:sldMk cId="4180544868" sldId="256"/>
            <ac:cxnSpMk id="74" creationId="{A9BE2274-0126-FEEB-B68F-0152504245C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99AA-97BF-3898-751F-23B830CF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A208-ACE1-08F4-57A9-96EF52F5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B215-3191-1D56-FBB2-90C7A15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B2DA-D629-0BBA-B6C4-5E2723B9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719E-ACDC-CC1E-33E8-99B612ED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99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F2A0-B30F-81DB-8195-6168FE75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95329-E382-01CB-6CCA-AE07640F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C980-1E96-5A3C-E858-6BD0CC0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8458-9F48-D5CB-A08C-B78D1884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24D4-F853-56B6-EF05-D65B3969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14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5A6D1-0DFD-DA54-0E44-5A37A13C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2D74-EACE-01E2-2DBA-68B8A06E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5F4E-07A4-0992-06FF-5EC13760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C082-73F8-8997-92A2-6763C8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C5B3-7093-6047-809C-9DEAC473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CAB2-46E0-5734-2B50-D2ED993A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01DA-F5CE-027C-3F8D-7F6B06C8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6F02-635E-C0F6-09EB-1E8E1C0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DEED-016B-0A15-8CBC-F8FDF0C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9498-6899-7206-F2E5-A9F1844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3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1ED-4187-7678-2A8A-5DBC50BC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30E6-9303-FD12-651C-13272115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2900-910A-DA49-80B2-F790A4EC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8197-8D7D-773E-399F-8DB2772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BAD8-70C3-7FFE-28DE-9BD29CD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87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5C2D-D344-E0B9-F14C-9C8F351F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AD51-FD67-7F84-5389-8E9D4A23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B3DE8-3E8E-9621-73CA-1B802EB0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244F-2747-3C88-F48A-A7D06545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B49B-8105-BACC-C807-C30D484E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8A8D1-A9D4-B2AC-B6F1-AC3676D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0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05A8-28E9-9F51-4728-0F17CE9A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80B8-CDD0-17F6-BA2B-671100AC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14B7-6804-2F4B-C360-4323A2967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6595C-EA67-3620-2FFA-D429CEE0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DBED7-A49F-EA66-7443-C83FF254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9523-AD23-E446-1184-66A9708A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1D22-F874-F300-FF4D-AB9E862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4CF65-F588-87CB-6A60-3E1006EC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4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EE61-FC87-4459-91A2-5767EE8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78664-5762-8242-CBBD-71202AC2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422BE-EA8B-66F8-A992-7674BD2F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0E244-B02D-C742-2631-37E2A16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868CB-E325-9599-420A-E9FCD4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8551B-C4F1-1D64-1CC5-17DFBE9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2A6DE-4B88-666A-0A18-CFBB34E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0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DA9-B93B-F8F5-2C14-B1CDECC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10EA-8D9A-FDDC-6514-F46346FC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ECED-5AE6-213E-D628-0F5ED0E2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6832-5F26-753B-1EC6-A087C3E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AEE2-45E6-1E66-BE34-49FF58E6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2935D-4CC6-8B86-977C-0A772C9E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020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DAB-2856-938F-D946-8CD7AF71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8D2FE-E44D-7AFC-EF71-FB95B881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5D5D8-D27E-A741-A072-6A22F658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7126-D80D-6CD8-5D98-09A63FD6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6343-5817-C9AA-08D7-71EEB4B4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A6CB-6601-E208-CF7C-2AE9DDF8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0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126D1-B489-DD19-B108-2AC807E3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0377-8C4F-97BA-1D45-42140737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FD20-A84E-C127-FEDB-BF18B222E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3E17-A41F-4ECD-A591-1079179A9CFD}" type="datetimeFigureOut">
              <a:rPr lang="LID4096" smtClean="0"/>
              <a:t>05/08/2023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7ABD-33AB-A9C8-7D6F-2A3D882F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2B82-A8C4-0637-72AC-825FF8E33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962E-22EC-447C-A4C6-8A12626A35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663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3ED82A-ECC3-743F-EA2A-C3F1FD837CEC}"/>
              </a:ext>
            </a:extLst>
          </p:cNvPr>
          <p:cNvSpPr/>
          <p:nvPr/>
        </p:nvSpPr>
        <p:spPr>
          <a:xfrm>
            <a:off x="4966157" y="120947"/>
            <a:ext cx="2395855" cy="132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B679E3-C27A-6AF6-2649-86DE46BA33E2}"/>
                  </a:ext>
                </a:extLst>
              </p:cNvPr>
              <p:cNvSpPr txBox="1"/>
              <p:nvPr/>
            </p:nvSpPr>
            <p:spPr>
              <a:xfrm>
                <a:off x="5223333" y="596681"/>
                <a:ext cx="2036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</m:oMath>
                </a14:m>
                <a:r>
                  <a:rPr lang="en-US" dirty="0"/>
                  <a:t> Yes, No}</a:t>
                </a:r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B679E3-C27A-6AF6-2649-86DE46BA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33" y="596681"/>
                <a:ext cx="2036198" cy="369332"/>
              </a:xfrm>
              <a:prstGeom prst="rect">
                <a:avLst/>
              </a:prstGeom>
              <a:blipFill>
                <a:blip r:embed="rId2"/>
                <a:stretch>
                  <a:fillRect l="-2695" t="-10000" r="-1796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DC7E82C-8F84-19AC-6FFF-765072DCC05B}"/>
              </a:ext>
            </a:extLst>
          </p:cNvPr>
          <p:cNvSpPr/>
          <p:nvPr/>
        </p:nvSpPr>
        <p:spPr>
          <a:xfrm>
            <a:off x="8707331" y="3990086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BCA527-F87B-877B-BED7-92D30964B3CC}"/>
                  </a:ext>
                </a:extLst>
              </p:cNvPr>
              <p:cNvSpPr txBox="1"/>
              <p:nvPr/>
            </p:nvSpPr>
            <p:spPr>
              <a:xfrm>
                <a:off x="9065718" y="4329399"/>
                <a:ext cx="9075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BCA527-F87B-877B-BED7-92D30964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718" y="4329399"/>
                <a:ext cx="90755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EAECDC8-FEB3-57ED-1B2C-2167F273D1C4}"/>
              </a:ext>
            </a:extLst>
          </p:cNvPr>
          <p:cNvSpPr/>
          <p:nvPr/>
        </p:nvSpPr>
        <p:spPr>
          <a:xfrm>
            <a:off x="5673972" y="5151929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5E274-5396-106B-D33D-C61FF3A3709F}"/>
              </a:ext>
            </a:extLst>
          </p:cNvPr>
          <p:cNvSpPr txBox="1"/>
          <p:nvPr/>
        </p:nvSpPr>
        <p:spPr>
          <a:xfrm>
            <a:off x="5691144" y="5485075"/>
            <a:ext cx="1604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Target</a:t>
            </a:r>
            <a:endParaRPr lang="LID4096" sz="4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7F62CA-090A-E1CE-FCBD-5CDDA16B7154}"/>
              </a:ext>
            </a:extLst>
          </p:cNvPr>
          <p:cNvCxnSpPr>
            <a:cxnSpLocks/>
          </p:cNvCxnSpPr>
          <p:nvPr/>
        </p:nvCxnSpPr>
        <p:spPr>
          <a:xfrm>
            <a:off x="3758904" y="5439368"/>
            <a:ext cx="1622721" cy="528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7C41DAF-C6D0-E1F0-BD88-81E9B7BE9A7D}"/>
              </a:ext>
            </a:extLst>
          </p:cNvPr>
          <p:cNvSpPr/>
          <p:nvPr/>
        </p:nvSpPr>
        <p:spPr>
          <a:xfrm>
            <a:off x="3327328" y="1712414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93B20B-9B6A-89C4-0FE1-BDFC3C29F855}"/>
                  </a:ext>
                </a:extLst>
              </p:cNvPr>
              <p:cNvSpPr txBox="1"/>
              <p:nvPr/>
            </p:nvSpPr>
            <p:spPr>
              <a:xfrm>
                <a:off x="3758904" y="2045560"/>
                <a:ext cx="9326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93B20B-9B6A-89C4-0FE1-BDFC3C29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04" y="2045560"/>
                <a:ext cx="93262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C029B70-5A7F-F239-0EB8-E5433FBE5B1D}"/>
              </a:ext>
            </a:extLst>
          </p:cNvPr>
          <p:cNvSpPr/>
          <p:nvPr/>
        </p:nvSpPr>
        <p:spPr>
          <a:xfrm>
            <a:off x="1910719" y="4532311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C9727E-C679-D7FC-AEF7-96EF12944E9A}"/>
                  </a:ext>
                </a:extLst>
              </p:cNvPr>
              <p:cNvSpPr txBox="1"/>
              <p:nvPr/>
            </p:nvSpPr>
            <p:spPr>
              <a:xfrm>
                <a:off x="2387115" y="4859292"/>
                <a:ext cx="9326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C9727E-C679-D7FC-AEF7-96EF1294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5" y="4859292"/>
                <a:ext cx="932627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CB45BA78-82CE-EC6E-572A-F7DA426A35B8}"/>
              </a:ext>
            </a:extLst>
          </p:cNvPr>
          <p:cNvSpPr/>
          <p:nvPr/>
        </p:nvSpPr>
        <p:spPr>
          <a:xfrm>
            <a:off x="8720877" y="1432179"/>
            <a:ext cx="1795781" cy="14357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570616-32B0-B3C0-4F06-A3E72E46A06E}"/>
                  </a:ext>
                </a:extLst>
              </p:cNvPr>
              <p:cNvSpPr txBox="1"/>
              <p:nvPr/>
            </p:nvSpPr>
            <p:spPr>
              <a:xfrm>
                <a:off x="9164989" y="1660841"/>
                <a:ext cx="9206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570616-32B0-B3C0-4F06-A3E72E46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89" y="1660841"/>
                <a:ext cx="920637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888A5E-4037-6260-7F98-3D7774F07347}"/>
              </a:ext>
            </a:extLst>
          </p:cNvPr>
          <p:cNvCxnSpPr>
            <a:cxnSpLocks/>
          </p:cNvCxnSpPr>
          <p:nvPr/>
        </p:nvCxnSpPr>
        <p:spPr>
          <a:xfrm flipH="1">
            <a:off x="7617918" y="5250179"/>
            <a:ext cx="1162217" cy="43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0ADB3C-5FAA-F656-9A96-6CD31093E585}"/>
              </a:ext>
            </a:extLst>
          </p:cNvPr>
          <p:cNvCxnSpPr>
            <a:cxnSpLocks/>
          </p:cNvCxnSpPr>
          <p:nvPr/>
        </p:nvCxnSpPr>
        <p:spPr>
          <a:xfrm>
            <a:off x="9546715" y="2852626"/>
            <a:ext cx="0" cy="1014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D06E85-F75B-3AEC-2569-573AA557680B}"/>
              </a:ext>
            </a:extLst>
          </p:cNvPr>
          <p:cNvCxnSpPr>
            <a:cxnSpLocks/>
          </p:cNvCxnSpPr>
          <p:nvPr/>
        </p:nvCxnSpPr>
        <p:spPr>
          <a:xfrm flipH="1" flipV="1">
            <a:off x="5249640" y="2867914"/>
            <a:ext cx="3413877" cy="1461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367A33-F425-534E-1B65-3C5F4CFFA061}"/>
              </a:ext>
            </a:extLst>
          </p:cNvPr>
          <p:cNvCxnSpPr>
            <a:cxnSpLocks/>
          </p:cNvCxnSpPr>
          <p:nvPr/>
        </p:nvCxnSpPr>
        <p:spPr>
          <a:xfrm flipH="1">
            <a:off x="5068411" y="1432179"/>
            <a:ext cx="605561" cy="472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00928F-39AE-E0BA-9D63-3EAC354C8F59}"/>
              </a:ext>
            </a:extLst>
          </p:cNvPr>
          <p:cNvCxnSpPr>
            <a:cxnSpLocks/>
          </p:cNvCxnSpPr>
          <p:nvPr/>
        </p:nvCxnSpPr>
        <p:spPr>
          <a:xfrm flipH="1">
            <a:off x="3269968" y="3150219"/>
            <a:ext cx="578132" cy="1297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BE2274-0126-FEEB-B68F-0152504245C7}"/>
              </a:ext>
            </a:extLst>
          </p:cNvPr>
          <p:cNvCxnSpPr>
            <a:cxnSpLocks/>
          </p:cNvCxnSpPr>
          <p:nvPr/>
        </p:nvCxnSpPr>
        <p:spPr>
          <a:xfrm flipH="1">
            <a:off x="6118084" y="1540131"/>
            <a:ext cx="123348" cy="1608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A921E1-0C23-567C-D0E2-16709679591C}"/>
              </a:ext>
            </a:extLst>
          </p:cNvPr>
          <p:cNvCxnSpPr>
            <a:cxnSpLocks/>
          </p:cNvCxnSpPr>
          <p:nvPr/>
        </p:nvCxnSpPr>
        <p:spPr>
          <a:xfrm flipH="1">
            <a:off x="3869921" y="2580708"/>
            <a:ext cx="4753225" cy="2196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4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Mey, Alex</dc:creator>
  <cp:lastModifiedBy>Mey, Alex</cp:lastModifiedBy>
  <cp:revision>3</cp:revision>
  <dcterms:created xsi:type="dcterms:W3CDTF">2023-05-08T09:06:24Z</dcterms:created>
  <dcterms:modified xsi:type="dcterms:W3CDTF">2023-05-08T09:49:46Z</dcterms:modified>
</cp:coreProperties>
</file>