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, Alex" userId="99e6382d-a7de-4d99-a744-68391b63f6f3" providerId="ADAL" clId="{E3722569-671C-41D2-92CB-A329E27B9254}"/>
    <pc:docChg chg="custSel modSld">
      <pc:chgData name="Mey, Alex" userId="99e6382d-a7de-4d99-a744-68391b63f6f3" providerId="ADAL" clId="{E3722569-671C-41D2-92CB-A329E27B9254}" dt="2023-12-04T15:06:14.423" v="10" actId="693"/>
      <pc:docMkLst>
        <pc:docMk/>
      </pc:docMkLst>
      <pc:sldChg chg="delSp modSp mod">
        <pc:chgData name="Mey, Alex" userId="99e6382d-a7de-4d99-a744-68391b63f6f3" providerId="ADAL" clId="{E3722569-671C-41D2-92CB-A329E27B9254}" dt="2023-12-04T15:06:14.423" v="10" actId="693"/>
        <pc:sldMkLst>
          <pc:docMk/>
          <pc:sldMk cId="323427338" sldId="256"/>
        </pc:sldMkLst>
        <pc:spChg chg="del">
          <ac:chgData name="Mey, Alex" userId="99e6382d-a7de-4d99-a744-68391b63f6f3" providerId="ADAL" clId="{E3722569-671C-41D2-92CB-A329E27B9254}" dt="2023-12-04T14:10:01.188" v="4" actId="478"/>
          <ac:spMkLst>
            <pc:docMk/>
            <pc:sldMk cId="323427338" sldId="256"/>
            <ac:spMk id="34" creationId="{390BD0AB-A6CA-31FE-AAAB-0C0A438AC226}"/>
          </ac:spMkLst>
        </pc:spChg>
        <pc:spChg chg="del">
          <ac:chgData name="Mey, Alex" userId="99e6382d-a7de-4d99-a744-68391b63f6f3" providerId="ADAL" clId="{E3722569-671C-41D2-92CB-A329E27B9254}" dt="2023-12-04T14:09:44.996" v="2" actId="478"/>
          <ac:spMkLst>
            <pc:docMk/>
            <pc:sldMk cId="323427338" sldId="256"/>
            <ac:spMk id="38" creationId="{D2736668-440C-E332-21E6-E1EE06FCE9BA}"/>
          </ac:spMkLst>
        </pc:spChg>
        <pc:spChg chg="del">
          <ac:chgData name="Mey, Alex" userId="99e6382d-a7de-4d99-a744-68391b63f6f3" providerId="ADAL" clId="{E3722569-671C-41D2-92CB-A329E27B9254}" dt="2023-12-04T14:09:50.395" v="3" actId="478"/>
          <ac:spMkLst>
            <pc:docMk/>
            <pc:sldMk cId="323427338" sldId="256"/>
            <ac:spMk id="46" creationId="{2EB994EB-6473-EE88-8B11-7044EDF82756}"/>
          </ac:spMkLst>
        </pc:spChg>
        <pc:cxnChg chg="mod">
          <ac:chgData name="Mey, Alex" userId="99e6382d-a7de-4d99-a744-68391b63f6f3" providerId="ADAL" clId="{E3722569-671C-41D2-92CB-A329E27B9254}" dt="2023-12-04T15:06:00.537" v="9" actId="693"/>
          <ac:cxnSpMkLst>
            <pc:docMk/>
            <pc:sldMk cId="323427338" sldId="256"/>
            <ac:cxnSpMk id="2" creationId="{8A4A5938-8B54-BC74-587B-6061B52505F2}"/>
          </ac:cxnSpMkLst>
        </pc:cxnChg>
        <pc:cxnChg chg="mod">
          <ac:chgData name="Mey, Alex" userId="99e6382d-a7de-4d99-a744-68391b63f6f3" providerId="ADAL" clId="{E3722569-671C-41D2-92CB-A329E27B9254}" dt="2023-12-04T15:06:14.423" v="10" actId="693"/>
          <ac:cxnSpMkLst>
            <pc:docMk/>
            <pc:sldMk cId="323427338" sldId="256"/>
            <ac:cxnSpMk id="30" creationId="{B53B7252-C7D3-557F-8E87-825E7DAE7A91}"/>
          </ac:cxnSpMkLst>
        </pc:cxnChg>
        <pc:cxnChg chg="mod">
          <ac:chgData name="Mey, Alex" userId="99e6382d-a7de-4d99-a744-68391b63f6f3" providerId="ADAL" clId="{E3722569-671C-41D2-92CB-A329E27B9254}" dt="2023-12-04T15:05:55.204" v="8" actId="693"/>
          <ac:cxnSpMkLst>
            <pc:docMk/>
            <pc:sldMk cId="323427338" sldId="256"/>
            <ac:cxnSpMk id="35" creationId="{68C9A4A6-340D-B175-8DFF-A9C1D490AF53}"/>
          </ac:cxnSpMkLst>
        </pc:cxnChg>
        <pc:cxnChg chg="mod">
          <ac:chgData name="Mey, Alex" userId="99e6382d-a7de-4d99-a744-68391b63f6f3" providerId="ADAL" clId="{E3722569-671C-41D2-92CB-A329E27B9254}" dt="2023-12-04T15:06:14.423" v="10" actId="693"/>
          <ac:cxnSpMkLst>
            <pc:docMk/>
            <pc:sldMk cId="323427338" sldId="256"/>
            <ac:cxnSpMk id="39" creationId="{5734E61C-0ACC-54B2-C983-2064E7748C3E}"/>
          </ac:cxnSpMkLst>
        </pc:cxnChg>
        <pc:cxnChg chg="mod">
          <ac:chgData name="Mey, Alex" userId="99e6382d-a7de-4d99-a744-68391b63f6f3" providerId="ADAL" clId="{E3722569-671C-41D2-92CB-A329E27B9254}" dt="2023-12-04T15:06:14.423" v="10" actId="693"/>
          <ac:cxnSpMkLst>
            <pc:docMk/>
            <pc:sldMk cId="323427338" sldId="256"/>
            <ac:cxnSpMk id="48" creationId="{10A8228C-C6F3-8181-02C4-C59AD2E32E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/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/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/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ED66DA8C-A758-3A3D-885E-CCD227C3B157}"/>
              </a:ext>
            </a:extLst>
          </p:cNvPr>
          <p:cNvSpPr/>
          <p:nvPr/>
        </p:nvSpPr>
        <p:spPr>
          <a:xfrm rot="13386859">
            <a:off x="1586794" y="141163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72C4948-4FA5-C3B6-6E12-4F3DB9C12B40}"/>
              </a:ext>
            </a:extLst>
          </p:cNvPr>
          <p:cNvSpPr/>
          <p:nvPr/>
        </p:nvSpPr>
        <p:spPr>
          <a:xfrm rot="3885293">
            <a:off x="464071" y="2532198"/>
            <a:ext cx="696240" cy="716731"/>
          </a:xfrm>
          <a:prstGeom prst="arc">
            <a:avLst>
              <a:gd name="adj1" fmla="val 19117378"/>
              <a:gd name="adj2" fmla="val 1401845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3A301D-A50D-F81C-354C-DCBE87D4FB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609042" y="1588338"/>
            <a:ext cx="0" cy="81929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F80F64-E0B6-A074-6804-09607A4F3A11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1972723" y="1350318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42D78-B12D-2B0E-E90C-DA1296C79470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961926" y="1466882"/>
            <a:ext cx="1616312" cy="10869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/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524BB042-29F2-9389-E760-112FC92B0B90}"/>
              </a:ext>
            </a:extLst>
          </p:cNvPr>
          <p:cNvSpPr/>
          <p:nvPr/>
        </p:nvSpPr>
        <p:spPr>
          <a:xfrm rot="14250480">
            <a:off x="3400223" y="5811334"/>
            <a:ext cx="696240" cy="716731"/>
          </a:xfrm>
          <a:prstGeom prst="arc">
            <a:avLst>
              <a:gd name="adj1" fmla="val 19117378"/>
              <a:gd name="adj2" fmla="val 144339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7A45B9-D1C7-7ABC-B397-110D101CCB4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908194" y="4903865"/>
            <a:ext cx="0" cy="8232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725AF015-7095-93DA-C768-A0500EA29AD7}"/>
              </a:ext>
            </a:extLst>
          </p:cNvPr>
          <p:cNvSpPr/>
          <p:nvPr/>
        </p:nvSpPr>
        <p:spPr>
          <a:xfrm rot="13386859">
            <a:off x="3920127" y="164216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/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/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67E962-7EAF-6822-A79D-CD31D1400DB3}"/>
              </a:ext>
            </a:extLst>
          </p:cNvPr>
          <p:cNvCxnSpPr>
            <a:cxnSpLocks/>
          </p:cNvCxnSpPr>
          <p:nvPr/>
        </p:nvCxnSpPr>
        <p:spPr>
          <a:xfrm flipH="1">
            <a:off x="3268956" y="4681651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BA457-D144-44AF-631F-5FF554F17EDC}"/>
              </a:ext>
            </a:extLst>
          </p:cNvPr>
          <p:cNvCxnSpPr>
            <a:cxnSpLocks/>
          </p:cNvCxnSpPr>
          <p:nvPr/>
        </p:nvCxnSpPr>
        <p:spPr>
          <a:xfrm flipV="1">
            <a:off x="3275187" y="4798215"/>
            <a:ext cx="1599285" cy="10869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349A051D-7E32-9A00-7A66-06844D961CF0}"/>
              </a:ext>
            </a:extLst>
          </p:cNvPr>
          <p:cNvSpPr/>
          <p:nvPr/>
        </p:nvSpPr>
        <p:spPr>
          <a:xfrm rot="13386859">
            <a:off x="3047871" y="3485910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2F8A601-85A9-9210-3FAE-7FC814D08050}"/>
              </a:ext>
            </a:extLst>
          </p:cNvPr>
          <p:cNvSpPr/>
          <p:nvPr/>
        </p:nvSpPr>
        <p:spPr>
          <a:xfrm rot="13386859">
            <a:off x="5381204" y="3499438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A4A5938-8B54-BC74-587B-6061B52505F2}"/>
              </a:ext>
            </a:extLst>
          </p:cNvPr>
          <p:cNvCxnSpPr>
            <a:cxnSpLocks/>
          </p:cNvCxnSpPr>
          <p:nvPr/>
        </p:nvCxnSpPr>
        <p:spPr>
          <a:xfrm>
            <a:off x="1452394" y="1466882"/>
            <a:ext cx="0" cy="83170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3B7252-C7D3-557F-8E87-825E7DAE7A91}"/>
              </a:ext>
            </a:extLst>
          </p:cNvPr>
          <p:cNvCxnSpPr>
            <a:cxnSpLocks/>
          </p:cNvCxnSpPr>
          <p:nvPr/>
        </p:nvCxnSpPr>
        <p:spPr>
          <a:xfrm flipH="1" flipV="1">
            <a:off x="1686345" y="3514326"/>
            <a:ext cx="851637" cy="234624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C9A4A6-340D-B175-8DFF-A9C1D490AF53}"/>
              </a:ext>
            </a:extLst>
          </p:cNvPr>
          <p:cNvCxnSpPr>
            <a:cxnSpLocks/>
          </p:cNvCxnSpPr>
          <p:nvPr/>
        </p:nvCxnSpPr>
        <p:spPr>
          <a:xfrm flipV="1">
            <a:off x="2108096" y="1022111"/>
            <a:ext cx="1168687" cy="311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4E61C-0ACC-54B2-C983-2064E7748C3E}"/>
              </a:ext>
            </a:extLst>
          </p:cNvPr>
          <p:cNvCxnSpPr>
            <a:cxnSpLocks/>
          </p:cNvCxnSpPr>
          <p:nvPr/>
        </p:nvCxnSpPr>
        <p:spPr>
          <a:xfrm>
            <a:off x="2770082" y="4787457"/>
            <a:ext cx="0" cy="845704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BF8559-464A-5DFF-29D4-79550AA9A9A8}"/>
              </a:ext>
            </a:extLst>
          </p:cNvPr>
          <p:cNvCxnSpPr>
            <a:cxnSpLocks/>
          </p:cNvCxnSpPr>
          <p:nvPr/>
        </p:nvCxnSpPr>
        <p:spPr>
          <a:xfrm>
            <a:off x="1535538" y="3405739"/>
            <a:ext cx="865712" cy="23708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EEEBC042-27A1-8A52-6BAE-EF9F96296B52}"/>
              </a:ext>
            </a:extLst>
          </p:cNvPr>
          <p:cNvSpPr/>
          <p:nvPr/>
        </p:nvSpPr>
        <p:spPr>
          <a:xfrm rot="12219579" flipV="1">
            <a:off x="2259937" y="1081157"/>
            <a:ext cx="2831404" cy="5452911"/>
          </a:xfrm>
          <a:prstGeom prst="arc">
            <a:avLst>
              <a:gd name="adj1" fmla="val 17467211"/>
              <a:gd name="adj2" fmla="val 4885122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8228C-C6F3-8181-02C4-C59AD2E32EE5}"/>
              </a:ext>
            </a:extLst>
          </p:cNvPr>
          <p:cNvCxnSpPr>
            <a:cxnSpLocks/>
          </p:cNvCxnSpPr>
          <p:nvPr/>
        </p:nvCxnSpPr>
        <p:spPr>
          <a:xfrm>
            <a:off x="3395991" y="4343805"/>
            <a:ext cx="1229096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Mey</dc:creator>
  <cp:lastModifiedBy>Mey, Alex</cp:lastModifiedBy>
  <cp:revision>2</cp:revision>
  <dcterms:created xsi:type="dcterms:W3CDTF">2023-07-04T07:26:29Z</dcterms:created>
  <dcterms:modified xsi:type="dcterms:W3CDTF">2023-12-04T15:06:16Z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2023-07-04T07:26:38Z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847fa6d0-cad2-49b9-b88a-a782393e633c</vt:lpwstr>
  </property>
  <property fmtid="{D5CDD505-2E9C-101B-9397-08002B2CF9AE}" pid="8" name="MSIP_Label_f6a2fad9-126f-43f1-a0a4-9c907561022c_ContentBits">
    <vt:lpwstr>0</vt:lpwstr>
  </property>
</Properties>
</file>