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F2F6-4298-49DA-AD84-5AB05C874FCC}" v="13" dt="2023-12-04T15:02:41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, Alex" userId="99e6382d-a7de-4d99-a744-68391b63f6f3" providerId="ADAL" clId="{DBF8F2F6-4298-49DA-AD84-5AB05C874FCC}"/>
    <pc:docChg chg="undo custSel modSld">
      <pc:chgData name="Mey, Alex" userId="99e6382d-a7de-4d99-a744-68391b63f6f3" providerId="ADAL" clId="{DBF8F2F6-4298-49DA-AD84-5AB05C874FCC}" dt="2023-12-04T15:07:22.962" v="114" actId="693"/>
      <pc:docMkLst>
        <pc:docMk/>
      </pc:docMkLst>
      <pc:sldChg chg="addSp delSp modSp mod">
        <pc:chgData name="Mey, Alex" userId="99e6382d-a7de-4d99-a744-68391b63f6f3" providerId="ADAL" clId="{DBF8F2F6-4298-49DA-AD84-5AB05C874FCC}" dt="2023-12-04T15:07:22.962" v="114" actId="693"/>
        <pc:sldMkLst>
          <pc:docMk/>
          <pc:sldMk cId="323427338" sldId="256"/>
        </pc:sldMkLst>
        <pc:spChg chg="add mod">
          <ac:chgData name="Mey, Alex" userId="99e6382d-a7de-4d99-a744-68391b63f6f3" providerId="ADAL" clId="{DBF8F2F6-4298-49DA-AD84-5AB05C874FCC}" dt="2023-12-04T15:02:53.555" v="111" actId="14100"/>
          <ac:spMkLst>
            <pc:docMk/>
            <pc:sldMk cId="323427338" sldId="256"/>
            <ac:spMk id="3" creationId="{9B2B606C-3E5A-C4EE-A668-E8022F09C7BD}"/>
          </ac:spMkLst>
        </pc:spChg>
        <pc:spChg chg="del">
          <ac:chgData name="Mey, Alex" userId="99e6382d-a7de-4d99-a744-68391b63f6f3" providerId="ADAL" clId="{DBF8F2F6-4298-49DA-AD84-5AB05C874FCC}" dt="2023-12-04T13:30:59.469" v="102" actId="478"/>
          <ac:spMkLst>
            <pc:docMk/>
            <pc:sldMk cId="323427338" sldId="256"/>
            <ac:spMk id="28" creationId="{21CB9279-15B5-D00C-293F-BE8929764DF0}"/>
          </ac:spMkLst>
        </pc:spChg>
        <pc:spChg chg="add mod">
          <ac:chgData name="Mey, Alex" userId="99e6382d-a7de-4d99-a744-68391b63f6f3" providerId="ADAL" clId="{DBF8F2F6-4298-49DA-AD84-5AB05C874FCC}" dt="2023-12-04T13:19:05.598" v="20" actId="14100"/>
          <ac:spMkLst>
            <pc:docMk/>
            <pc:sldMk cId="323427338" sldId="256"/>
            <ac:spMk id="34" creationId="{390BD0AB-A6CA-31FE-AAAB-0C0A438AC226}"/>
          </ac:spMkLst>
        </pc:spChg>
        <pc:spChg chg="add del mod">
          <ac:chgData name="Mey, Alex" userId="99e6382d-a7de-4d99-a744-68391b63f6f3" providerId="ADAL" clId="{DBF8F2F6-4298-49DA-AD84-5AB05C874FCC}" dt="2023-12-04T15:03:11.042" v="112" actId="478"/>
          <ac:spMkLst>
            <pc:docMk/>
            <pc:sldMk cId="323427338" sldId="256"/>
            <ac:spMk id="38" creationId="{D2736668-440C-E332-21E6-E1EE06FCE9BA}"/>
          </ac:spMkLst>
        </pc:spChg>
        <pc:spChg chg="add mod">
          <ac:chgData name="Mey, Alex" userId="99e6382d-a7de-4d99-a744-68391b63f6f3" providerId="ADAL" clId="{DBF8F2F6-4298-49DA-AD84-5AB05C874FCC}" dt="2023-12-04T13:22:52.594" v="76" actId="14100"/>
          <ac:spMkLst>
            <pc:docMk/>
            <pc:sldMk cId="323427338" sldId="256"/>
            <ac:spMk id="46" creationId="{2EB994EB-6473-EE88-8B11-7044EDF82756}"/>
          </ac:spMkLst>
        </pc:spChg>
        <pc:spChg chg="add mod">
          <ac:chgData name="Mey, Alex" userId="99e6382d-a7de-4d99-a744-68391b63f6f3" providerId="ADAL" clId="{DBF8F2F6-4298-49DA-AD84-5AB05C874FCC}" dt="2023-12-04T13:23:20.236" v="83" actId="14100"/>
          <ac:spMkLst>
            <pc:docMk/>
            <pc:sldMk cId="323427338" sldId="256"/>
            <ac:spMk id="47" creationId="{EEEBC042-27A1-8A52-6BAE-EF9F96296B52}"/>
          </ac:spMkLst>
        </pc:spChg>
        <pc:spChg chg="add del mod">
          <ac:chgData name="Mey, Alex" userId="99e6382d-a7de-4d99-a744-68391b63f6f3" providerId="ADAL" clId="{DBF8F2F6-4298-49DA-AD84-5AB05C874FCC}" dt="2023-12-04T13:31:19.396" v="104" actId="478"/>
          <ac:spMkLst>
            <pc:docMk/>
            <pc:sldMk cId="323427338" sldId="256"/>
            <ac:spMk id="50" creationId="{8492E165-259E-2863-23BF-84A55644EA9B}"/>
          </ac:spMkLst>
        </pc:spChg>
        <pc:spChg chg="add del mod">
          <ac:chgData name="Mey, Alex" userId="99e6382d-a7de-4d99-a744-68391b63f6f3" providerId="ADAL" clId="{DBF8F2F6-4298-49DA-AD84-5AB05C874FCC}" dt="2023-12-04T13:31:16.064" v="103" actId="478"/>
          <ac:spMkLst>
            <pc:docMk/>
            <pc:sldMk cId="323427338" sldId="256"/>
            <ac:spMk id="51" creationId="{B8E5B8BB-453C-1166-49F5-DBE6F0870809}"/>
          </ac:spMkLst>
        </pc:spChg>
        <pc:cxnChg chg="add mod">
          <ac:chgData name="Mey, Alex" userId="99e6382d-a7de-4d99-a744-68391b63f6f3" providerId="ADAL" clId="{DBF8F2F6-4298-49DA-AD84-5AB05C874FCC}" dt="2023-12-04T15:07:22.962" v="114" actId="693"/>
          <ac:cxnSpMkLst>
            <pc:docMk/>
            <pc:sldMk cId="323427338" sldId="256"/>
            <ac:cxnSpMk id="2" creationId="{8A4A5938-8B54-BC74-587B-6061B52505F2}"/>
          </ac:cxnSpMkLst>
        </pc:cxnChg>
        <pc:cxnChg chg="del">
          <ac:chgData name="Mey, Alex" userId="99e6382d-a7de-4d99-a744-68391b63f6f3" providerId="ADAL" clId="{DBF8F2F6-4298-49DA-AD84-5AB05C874FCC}" dt="2023-12-04T13:18:15.041" v="0" actId="478"/>
          <ac:cxnSpMkLst>
            <pc:docMk/>
            <pc:sldMk cId="323427338" sldId="256"/>
            <ac:cxnSpMk id="10" creationId="{130FE8DD-B707-BFD7-483C-D71031E091D6}"/>
          </ac:cxnSpMkLst>
        </pc:cxnChg>
        <pc:cxnChg chg="del">
          <ac:chgData name="Mey, Alex" userId="99e6382d-a7de-4d99-a744-68391b63f6f3" providerId="ADAL" clId="{DBF8F2F6-4298-49DA-AD84-5AB05C874FCC}" dt="2023-12-04T13:21:47.908" v="50" actId="478"/>
          <ac:cxnSpMkLst>
            <pc:docMk/>
            <pc:sldMk cId="323427338" sldId="256"/>
            <ac:cxnSpMk id="12" creationId="{A692B134-8E93-4838-228E-C52F9104FC0E}"/>
          </ac:cxnSpMkLst>
        </pc:cxnChg>
        <pc:cxnChg chg="del mod">
          <ac:chgData name="Mey, Alex" userId="99e6382d-a7de-4d99-a744-68391b63f6f3" providerId="ADAL" clId="{DBF8F2F6-4298-49DA-AD84-5AB05C874FCC}" dt="2023-12-04T13:19:19.164" v="21" actId="478"/>
          <ac:cxnSpMkLst>
            <pc:docMk/>
            <pc:sldMk cId="323427338" sldId="256"/>
            <ac:cxnSpMk id="13" creationId="{6D9D074C-2A17-78FC-E1B5-F188813DB379}"/>
          </ac:cxnSpMkLst>
        </pc:cxnChg>
        <pc:cxnChg chg="del">
          <ac:chgData name="Mey, Alex" userId="99e6382d-a7de-4d99-a744-68391b63f6f3" providerId="ADAL" clId="{DBF8F2F6-4298-49DA-AD84-5AB05C874FCC}" dt="2023-12-04T13:21:38.233" v="46" actId="478"/>
          <ac:cxnSpMkLst>
            <pc:docMk/>
            <pc:sldMk cId="323427338" sldId="256"/>
            <ac:cxnSpMk id="18" creationId="{53F2CE79-5154-B2E7-C490-F93C4E077986}"/>
          </ac:cxnSpMkLst>
        </pc:cxnChg>
        <pc:cxnChg chg="del">
          <ac:chgData name="Mey, Alex" userId="99e6382d-a7de-4d99-a744-68391b63f6f3" providerId="ADAL" clId="{DBF8F2F6-4298-49DA-AD84-5AB05C874FCC}" dt="2023-12-04T13:18:29.091" v="8" actId="478"/>
          <ac:cxnSpMkLst>
            <pc:docMk/>
            <pc:sldMk cId="323427338" sldId="256"/>
            <ac:cxnSpMk id="19" creationId="{7879A321-14E9-E2D1-1FC9-362C29A5C7D8}"/>
          </ac:cxnSpMkLst>
        </pc:cxnChg>
        <pc:cxnChg chg="del mod">
          <ac:chgData name="Mey, Alex" userId="99e6382d-a7de-4d99-a744-68391b63f6f3" providerId="ADAL" clId="{DBF8F2F6-4298-49DA-AD84-5AB05C874FCC}" dt="2023-12-04T13:23:35.191" v="84" actId="478"/>
          <ac:cxnSpMkLst>
            <pc:docMk/>
            <pc:sldMk cId="323427338" sldId="256"/>
            <ac:cxnSpMk id="23" creationId="{1998FA46-0720-6076-B1B6-3227FB1419E5}"/>
          </ac:cxnSpMkLst>
        </pc:cxnChg>
        <pc:cxnChg chg="add mod">
          <ac:chgData name="Mey, Alex" userId="99e6382d-a7de-4d99-a744-68391b63f6f3" providerId="ADAL" clId="{DBF8F2F6-4298-49DA-AD84-5AB05C874FCC}" dt="2023-12-04T13:18:46.640" v="13" actId="14100"/>
          <ac:cxnSpMkLst>
            <pc:docMk/>
            <pc:sldMk cId="323427338" sldId="256"/>
            <ac:cxnSpMk id="30" creationId="{B53B7252-C7D3-557F-8E87-825E7DAE7A91}"/>
          </ac:cxnSpMkLst>
        </pc:cxnChg>
        <pc:cxnChg chg="add mod">
          <ac:chgData name="Mey, Alex" userId="99e6382d-a7de-4d99-a744-68391b63f6f3" providerId="ADAL" clId="{DBF8F2F6-4298-49DA-AD84-5AB05C874FCC}" dt="2023-12-04T13:19:25.701" v="25" actId="14100"/>
          <ac:cxnSpMkLst>
            <pc:docMk/>
            <pc:sldMk cId="323427338" sldId="256"/>
            <ac:cxnSpMk id="35" creationId="{68C9A4A6-340D-B175-8DFF-A9C1D490AF53}"/>
          </ac:cxnSpMkLst>
        </pc:cxnChg>
        <pc:cxnChg chg="add mod">
          <ac:chgData name="Mey, Alex" userId="99e6382d-a7de-4d99-a744-68391b63f6f3" providerId="ADAL" clId="{DBF8F2F6-4298-49DA-AD84-5AB05C874FCC}" dt="2023-12-04T13:21:45.721" v="49" actId="1076"/>
          <ac:cxnSpMkLst>
            <pc:docMk/>
            <pc:sldMk cId="323427338" sldId="256"/>
            <ac:cxnSpMk id="39" creationId="{5734E61C-0ACC-54B2-C983-2064E7748C3E}"/>
          </ac:cxnSpMkLst>
        </pc:cxnChg>
        <pc:cxnChg chg="add mod">
          <ac:chgData name="Mey, Alex" userId="99e6382d-a7de-4d99-a744-68391b63f6f3" providerId="ADAL" clId="{DBF8F2F6-4298-49DA-AD84-5AB05C874FCC}" dt="2023-12-04T13:22:12.039" v="59" actId="1076"/>
          <ac:cxnSpMkLst>
            <pc:docMk/>
            <pc:sldMk cId="323427338" sldId="256"/>
            <ac:cxnSpMk id="41" creationId="{8CBF8559-464A-5DFF-29D4-79550AA9A9A8}"/>
          </ac:cxnSpMkLst>
        </pc:cxnChg>
        <pc:cxnChg chg="add mod">
          <ac:chgData name="Mey, Alex" userId="99e6382d-a7de-4d99-a744-68391b63f6f3" providerId="ADAL" clId="{DBF8F2F6-4298-49DA-AD84-5AB05C874FCC}" dt="2023-12-04T13:23:51.600" v="88" actId="1076"/>
          <ac:cxnSpMkLst>
            <pc:docMk/>
            <pc:sldMk cId="323427338" sldId="256"/>
            <ac:cxnSpMk id="48" creationId="{10A8228C-C6F3-8181-02C4-C59AD2E32E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3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77F7-BF67-404E-B595-380B1F102C1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/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/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/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ED66DA8C-A758-3A3D-885E-CCD227C3B157}"/>
              </a:ext>
            </a:extLst>
          </p:cNvPr>
          <p:cNvSpPr/>
          <p:nvPr/>
        </p:nvSpPr>
        <p:spPr>
          <a:xfrm rot="13386859">
            <a:off x="1586794" y="141163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72C4948-4FA5-C3B6-6E12-4F3DB9C12B40}"/>
              </a:ext>
            </a:extLst>
          </p:cNvPr>
          <p:cNvSpPr/>
          <p:nvPr/>
        </p:nvSpPr>
        <p:spPr>
          <a:xfrm rot="3885293">
            <a:off x="464071" y="2532198"/>
            <a:ext cx="696240" cy="716731"/>
          </a:xfrm>
          <a:prstGeom prst="arc">
            <a:avLst>
              <a:gd name="adj1" fmla="val 19117378"/>
              <a:gd name="adj2" fmla="val 1401845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3A301D-A50D-F81C-354C-DCBE87D4FB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609042" y="1588338"/>
            <a:ext cx="0" cy="81929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F80F64-E0B6-A074-6804-09607A4F3A11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1972723" y="1350318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42D78-B12D-2B0E-E90C-DA1296C79470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961926" y="1466882"/>
            <a:ext cx="1616312" cy="10869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/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524BB042-29F2-9389-E760-112FC92B0B90}"/>
              </a:ext>
            </a:extLst>
          </p:cNvPr>
          <p:cNvSpPr/>
          <p:nvPr/>
        </p:nvSpPr>
        <p:spPr>
          <a:xfrm rot="14250480">
            <a:off x="3400223" y="5811334"/>
            <a:ext cx="696240" cy="716731"/>
          </a:xfrm>
          <a:prstGeom prst="arc">
            <a:avLst>
              <a:gd name="adj1" fmla="val 19117378"/>
              <a:gd name="adj2" fmla="val 144339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7A45B9-D1C7-7ABC-B397-110D101CCB4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908194" y="4903865"/>
            <a:ext cx="0" cy="8232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725AF015-7095-93DA-C768-A0500EA29AD7}"/>
              </a:ext>
            </a:extLst>
          </p:cNvPr>
          <p:cNvSpPr/>
          <p:nvPr/>
        </p:nvSpPr>
        <p:spPr>
          <a:xfrm rot="13386859">
            <a:off x="3920127" y="164216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/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/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67E962-7EAF-6822-A79D-CD31D1400DB3}"/>
              </a:ext>
            </a:extLst>
          </p:cNvPr>
          <p:cNvCxnSpPr>
            <a:cxnSpLocks/>
          </p:cNvCxnSpPr>
          <p:nvPr/>
        </p:nvCxnSpPr>
        <p:spPr>
          <a:xfrm flipH="1">
            <a:off x="3268956" y="4681651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BA457-D144-44AF-631F-5FF554F17EDC}"/>
              </a:ext>
            </a:extLst>
          </p:cNvPr>
          <p:cNvCxnSpPr>
            <a:cxnSpLocks/>
          </p:cNvCxnSpPr>
          <p:nvPr/>
        </p:nvCxnSpPr>
        <p:spPr>
          <a:xfrm flipV="1">
            <a:off x="3275187" y="4798215"/>
            <a:ext cx="1599285" cy="10869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349A051D-7E32-9A00-7A66-06844D961CF0}"/>
              </a:ext>
            </a:extLst>
          </p:cNvPr>
          <p:cNvSpPr/>
          <p:nvPr/>
        </p:nvSpPr>
        <p:spPr>
          <a:xfrm rot="13386859">
            <a:off x="3047871" y="3485910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2F8A601-85A9-9210-3FAE-7FC814D08050}"/>
              </a:ext>
            </a:extLst>
          </p:cNvPr>
          <p:cNvSpPr/>
          <p:nvPr/>
        </p:nvSpPr>
        <p:spPr>
          <a:xfrm rot="13386859">
            <a:off x="5381204" y="3499438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A4A5938-8B54-BC74-587B-6061B52505F2}"/>
              </a:ext>
            </a:extLst>
          </p:cNvPr>
          <p:cNvCxnSpPr>
            <a:cxnSpLocks/>
          </p:cNvCxnSpPr>
          <p:nvPr/>
        </p:nvCxnSpPr>
        <p:spPr>
          <a:xfrm>
            <a:off x="1452394" y="1466882"/>
            <a:ext cx="0" cy="83170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3B7252-C7D3-557F-8E87-825E7DAE7A91}"/>
              </a:ext>
            </a:extLst>
          </p:cNvPr>
          <p:cNvCxnSpPr>
            <a:cxnSpLocks/>
          </p:cNvCxnSpPr>
          <p:nvPr/>
        </p:nvCxnSpPr>
        <p:spPr>
          <a:xfrm flipH="1" flipV="1">
            <a:off x="1686345" y="3514326"/>
            <a:ext cx="851637" cy="23462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390BD0AB-A6CA-31FE-AAAB-0C0A438AC226}"/>
              </a:ext>
            </a:extLst>
          </p:cNvPr>
          <p:cNvSpPr/>
          <p:nvPr/>
        </p:nvSpPr>
        <p:spPr>
          <a:xfrm rot="20053441" flipV="1">
            <a:off x="1937264" y="3109739"/>
            <a:ext cx="1394752" cy="3172993"/>
          </a:xfrm>
          <a:prstGeom prst="arc">
            <a:avLst>
              <a:gd name="adj1" fmla="val 2868906"/>
              <a:gd name="adj2" fmla="val 4809207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C9A4A6-340D-B175-8DFF-A9C1D490AF53}"/>
              </a:ext>
            </a:extLst>
          </p:cNvPr>
          <p:cNvCxnSpPr>
            <a:cxnSpLocks/>
          </p:cNvCxnSpPr>
          <p:nvPr/>
        </p:nvCxnSpPr>
        <p:spPr>
          <a:xfrm flipV="1">
            <a:off x="2108096" y="1022111"/>
            <a:ext cx="1168687" cy="31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4E61C-0ACC-54B2-C983-2064E7748C3E}"/>
              </a:ext>
            </a:extLst>
          </p:cNvPr>
          <p:cNvCxnSpPr>
            <a:cxnSpLocks/>
          </p:cNvCxnSpPr>
          <p:nvPr/>
        </p:nvCxnSpPr>
        <p:spPr>
          <a:xfrm>
            <a:off x="2770082" y="4787457"/>
            <a:ext cx="0" cy="8457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BF8559-464A-5DFF-29D4-79550AA9A9A8}"/>
              </a:ext>
            </a:extLst>
          </p:cNvPr>
          <p:cNvCxnSpPr>
            <a:cxnSpLocks/>
          </p:cNvCxnSpPr>
          <p:nvPr/>
        </p:nvCxnSpPr>
        <p:spPr>
          <a:xfrm>
            <a:off x="1535538" y="3405739"/>
            <a:ext cx="865712" cy="237081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2EB994EB-6473-EE88-8B11-7044EDF82756}"/>
              </a:ext>
            </a:extLst>
          </p:cNvPr>
          <p:cNvSpPr/>
          <p:nvPr/>
        </p:nvSpPr>
        <p:spPr>
          <a:xfrm rot="11218806" flipV="1">
            <a:off x="213076" y="1117819"/>
            <a:ext cx="3497700" cy="5452911"/>
          </a:xfrm>
          <a:prstGeom prst="arc">
            <a:avLst>
              <a:gd name="adj1" fmla="val 17467211"/>
              <a:gd name="adj2" fmla="val 6221855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EEEBC042-27A1-8A52-6BAE-EF9F96296B52}"/>
              </a:ext>
            </a:extLst>
          </p:cNvPr>
          <p:cNvSpPr/>
          <p:nvPr/>
        </p:nvSpPr>
        <p:spPr>
          <a:xfrm rot="12219579" flipV="1">
            <a:off x="2259937" y="1081157"/>
            <a:ext cx="2831404" cy="5452911"/>
          </a:xfrm>
          <a:prstGeom prst="arc">
            <a:avLst>
              <a:gd name="adj1" fmla="val 17467211"/>
              <a:gd name="adj2" fmla="val 4885122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8228C-C6F3-8181-02C4-C59AD2E32EE5}"/>
              </a:ext>
            </a:extLst>
          </p:cNvPr>
          <p:cNvCxnSpPr>
            <a:cxnSpLocks/>
          </p:cNvCxnSpPr>
          <p:nvPr/>
        </p:nvCxnSpPr>
        <p:spPr>
          <a:xfrm>
            <a:off x="3395991" y="4343805"/>
            <a:ext cx="122909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9B2B606C-3E5A-C4EE-A668-E8022F09C7BD}"/>
              </a:ext>
            </a:extLst>
          </p:cNvPr>
          <p:cNvSpPr/>
          <p:nvPr/>
        </p:nvSpPr>
        <p:spPr>
          <a:xfrm rot="17329137" flipV="1">
            <a:off x="2384223" y="1183690"/>
            <a:ext cx="1394752" cy="5119190"/>
          </a:xfrm>
          <a:prstGeom prst="arc">
            <a:avLst>
              <a:gd name="adj1" fmla="val 17092259"/>
              <a:gd name="adj2" fmla="val 3699976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Mey</dc:creator>
  <cp:lastModifiedBy>Mey, Alex</cp:lastModifiedBy>
  <cp:revision>1</cp:revision>
  <dcterms:created xsi:type="dcterms:W3CDTF">2023-07-04T07:26:29Z</dcterms:created>
  <dcterms:modified xsi:type="dcterms:W3CDTF">2023-12-04T15:07:30Z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2023-07-04T07:26:38Z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847fa6d0-cad2-49b9-b88a-a782393e633c</vt:lpwstr>
  </property>
  <property fmtid="{D5CDD505-2E9C-101B-9397-08002B2CF9AE}" pid="8" name="MSIP_Label_f6a2fad9-126f-43f1-a0a4-9c907561022c_ContentBits">
    <vt:lpwstr>0</vt:lpwstr>
  </property>
</Properties>
</file>