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C32F9-3D82-4630-9C91-A5EDE0E9B069}" v="1" dt="2023-03-29T14:32:29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6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Mey" userId="9cbcbf44-eb32-48a7-b84e-4e9e6f317f69" providerId="ADAL" clId="{311C32F9-3D82-4630-9C91-A5EDE0E9B069}"/>
    <pc:docChg chg="custSel modMainMaster">
      <pc:chgData name="Alexander Mey" userId="9cbcbf44-eb32-48a7-b84e-4e9e6f317f69" providerId="ADAL" clId="{311C32F9-3D82-4630-9C91-A5EDE0E9B069}" dt="2023-03-29T14:32:29.705" v="1"/>
      <pc:docMkLst>
        <pc:docMk/>
      </pc:docMkLst>
      <pc:sldMasterChg chg="delSp mod">
        <pc:chgData name="Alexander Mey" userId="9cbcbf44-eb32-48a7-b84e-4e9e6f317f69" providerId="ADAL" clId="{311C32F9-3D82-4630-9C91-A5EDE0E9B069}" dt="2023-03-29T14:32:29.705" v="1"/>
        <pc:sldMasterMkLst>
          <pc:docMk/>
          <pc:sldMasterMk cId="2956091790" sldId="2147483648"/>
        </pc:sldMasterMkLst>
        <pc:spChg chg="del">
          <ac:chgData name="Alexander Mey" userId="9cbcbf44-eb32-48a7-b84e-4e9e6f317f69" providerId="ADAL" clId="{311C32F9-3D82-4630-9C91-A5EDE0E9B069}" dt="2023-03-29T14:32:29.705" v="1"/>
          <ac:spMkLst>
            <pc:docMk/>
            <pc:sldMasterMk cId="2956091790" sldId="2147483648"/>
            <ac:spMk id="7" creationId="{5818E589-57B6-B43A-1B67-D522439B165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A711-59FE-5B7C-6C7A-88284B808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341B1-74B8-C6DB-BE43-87514FB14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6F74E-F8EF-DF82-41B5-606603F4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9CA-7B69-4F07-8A81-39044AF1D52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6542F-465D-DF5E-0B2E-C345DD92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D97AB-E145-23E6-2EC3-6C1BFEC5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9D2-BF5C-4893-BA38-079F8FAD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E4E6-6C57-616F-164C-60325BD3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DC0F5-D5A5-396F-4FFD-65655050C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9F810-5C5D-60DA-7734-A684B56C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9CA-7B69-4F07-8A81-39044AF1D52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7F09-2371-010C-8F09-25F7222E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5E6C-8534-1B93-1A1C-0BD7E5C7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9D2-BF5C-4893-BA38-079F8FAD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D358D-B2F0-893C-7C53-8890BD663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13D28-0F7C-0BAA-7E48-121749FA6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30186-5AA4-0E4A-FCD6-6A15C0B4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9CA-7B69-4F07-8A81-39044AF1D52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1CE5B-BCE7-CCE8-9B10-1C73A7F7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EF750-3100-89E5-AB93-568AB388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9D2-BF5C-4893-BA38-079F8FAD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FF3A-F181-2E1F-ABB0-4C164055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8AAD-6A74-64C9-F8C7-4D8B5C9F7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6205C-7564-0633-5135-0B2DC5C4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9CA-7B69-4F07-8A81-39044AF1D52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1FA2-F0F4-4630-154E-1B0E0BCE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25C57-7502-19B7-1055-356B904D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9D2-BF5C-4893-BA38-079F8FAD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9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4A3E-6685-475F-0B42-474C4B37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F2D6D-5BE9-6CA3-B024-E52E762DC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E07FD-3BCE-C9D0-1E13-6257DB3D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9CA-7B69-4F07-8A81-39044AF1D52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45334-F18F-1269-72EE-F5B9ECCF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FCBA9-2C47-B6B6-ECAA-C9D563BB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9D2-BF5C-4893-BA38-079F8FAD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0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851F-DCDE-7017-7874-C2AA655A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DB28-7B35-DE5C-CE43-0C6718735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12FC2-E6F2-B9B7-F245-6470FD22D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0DA57-B004-82F2-DC2C-36E84D9A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9CA-7B69-4F07-8A81-39044AF1D52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8446D-83C9-CDD3-A18D-91934077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74397-1897-0A11-0653-17C8FFBB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9D2-BF5C-4893-BA38-079F8FAD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9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DFB7-BECD-5E59-54B1-AB231983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AE38D-7994-2239-C629-7E7B400C3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9D436-FDDC-70E2-80D0-662A5CF52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87DE9-E26A-9FFE-8590-B7E122B3C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8F582-B623-0177-A155-D28700A92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1D0B4-245E-9179-0B55-6036232C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9CA-7B69-4F07-8A81-39044AF1D52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845CA-717B-C064-B517-2DC7C46E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5BF9C-512A-5318-5675-8803679B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9D2-BF5C-4893-BA38-079F8FAD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3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F08A-D975-CA56-51D7-6F3F4A24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FFF2C-A1BC-41BA-702C-8938C0A5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9CA-7B69-4F07-8A81-39044AF1D52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AABE5-1168-41B3-3B77-08EA6E2B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49F67-A23D-7D86-23E7-4AB8B1D6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9D2-BF5C-4893-BA38-079F8FAD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6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0A088-811D-8481-C903-53796BF6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9CA-7B69-4F07-8A81-39044AF1D52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5237F-7AD0-82F5-2182-26246FED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8A086-BC90-6651-8FF7-B740E692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9D2-BF5C-4893-BA38-079F8FAD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EE9F-B94D-E3E4-B171-F01F34EB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C7453-BC79-2A15-AAE7-4FD4E589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86B1C-ECC1-D2BC-06B1-BFDA95094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3FEEF-D2FD-6499-6947-5273C1F6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9CA-7B69-4F07-8A81-39044AF1D52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3F43C-F7AB-A3B1-3493-A4940901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DC68E-53CE-7D34-8E2E-A26077B5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9D2-BF5C-4893-BA38-079F8FAD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3527-D6BF-5D4D-5EC6-F16F411E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30E85-05A5-C430-CCFB-E2EED2AD0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2D167-13B0-57C3-C92B-33C4BD561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0088F-96BE-EBEB-4987-5BB3CF54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29CA-7B69-4F07-8A81-39044AF1D52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F2E1C-FB11-70B0-6EBD-399F71AF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F019E-33AA-F457-3FDD-2B989A78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69D2-BF5C-4893-BA38-079F8FAD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0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D391E-B4DA-C148-4339-0204376A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275A6-2463-1FF7-3C83-DEE3230F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AEFB-512B-8332-DEF8-2FE7BD3BA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29CA-7B69-4F07-8A81-39044AF1D528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E149-D56E-39A5-7D9B-A31B9D237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982D-D2FC-1102-28A9-36ACDF30A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69D2-BF5C-4893-BA38-079F8FAD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9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B6CB57F-485F-3428-5A94-AB667358CBB4}"/>
              </a:ext>
            </a:extLst>
          </p:cNvPr>
          <p:cNvSpPr/>
          <p:nvPr/>
        </p:nvSpPr>
        <p:spPr>
          <a:xfrm>
            <a:off x="2162174" y="685801"/>
            <a:ext cx="8334376" cy="467677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31EC3A-7C7F-3775-01FA-CB07B9BC50E3}"/>
              </a:ext>
            </a:extLst>
          </p:cNvPr>
          <p:cNvSpPr/>
          <p:nvPr/>
        </p:nvSpPr>
        <p:spPr>
          <a:xfrm>
            <a:off x="5534292" y="988943"/>
            <a:ext cx="4466957" cy="412499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745EA5-9BEB-75AF-7FA7-5616A4F63AE8}"/>
              </a:ext>
            </a:extLst>
          </p:cNvPr>
          <p:cNvSpPr/>
          <p:nvPr/>
        </p:nvSpPr>
        <p:spPr>
          <a:xfrm>
            <a:off x="3423830" y="1269281"/>
            <a:ext cx="918296" cy="918296"/>
          </a:xfrm>
          <a:prstGeom prst="ellipse">
            <a:avLst/>
          </a:prstGeom>
          <a:solidFill>
            <a:srgbClr val="FFFFFF"/>
          </a:solidFill>
          <a:ln w="381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LID4096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42">
                <a:extLst>
                  <a:ext uri="{FF2B5EF4-FFF2-40B4-BE49-F238E27FC236}">
                    <a16:creationId xmlns:a16="http://schemas.microsoft.com/office/drawing/2014/main" id="{E9B9F0E0-45D2-B631-A9A4-FA9C20860E52}"/>
                  </a:ext>
                </a:extLst>
              </p:cNvPr>
              <p:cNvSpPr txBox="1"/>
              <p:nvPr/>
            </p:nvSpPr>
            <p:spPr>
              <a:xfrm>
                <a:off x="3617088" y="1311856"/>
                <a:ext cx="501239" cy="68326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a16="http://schemas.microsoft.com/office/drawing/2014/main" xmlns:p14="http://schemas.microsoft.com/office/powerpoint/2010/main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42">
                <a:extLst>
                  <a:ext uri="{FF2B5EF4-FFF2-40B4-BE49-F238E27FC236}">
                    <a16:creationId xmlns:a16="http://schemas.microsoft.com/office/drawing/2014/main" id="{E9B9F0E0-45D2-B631-A9A4-FA9C20860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088" y="1311856"/>
                <a:ext cx="501239" cy="683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a16="http://schemas.microsoft.com/office/drawing/2014/main" xmlns:p14="http://schemas.microsoft.com/office/powerpoint/2010/main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D93879-FBF9-4413-9362-3FE2D66F7AEE}"/>
              </a:ext>
            </a:extLst>
          </p:cNvPr>
          <p:cNvCxnSpPr>
            <a:cxnSpLocks/>
          </p:cNvCxnSpPr>
          <p:nvPr/>
        </p:nvCxnSpPr>
        <p:spPr>
          <a:xfrm>
            <a:off x="4323219" y="1752665"/>
            <a:ext cx="1602002" cy="33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B029FD-EF92-5A05-5BC1-12A74C046C99}"/>
              </a:ext>
            </a:extLst>
          </p:cNvPr>
          <p:cNvCxnSpPr>
            <a:cxnSpLocks/>
          </p:cNvCxnSpPr>
          <p:nvPr/>
        </p:nvCxnSpPr>
        <p:spPr>
          <a:xfrm flipH="1">
            <a:off x="8300255" y="3696769"/>
            <a:ext cx="633943" cy="487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BF7377-4126-E63A-5888-5D3387548B8C}"/>
              </a:ext>
            </a:extLst>
          </p:cNvPr>
          <p:cNvCxnSpPr>
            <a:cxnSpLocks/>
          </p:cNvCxnSpPr>
          <p:nvPr/>
        </p:nvCxnSpPr>
        <p:spPr>
          <a:xfrm flipV="1">
            <a:off x="6468365" y="2439406"/>
            <a:ext cx="71444" cy="75191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E08E9E4-8DD6-65CB-25D8-33E041329A47}"/>
              </a:ext>
            </a:extLst>
          </p:cNvPr>
          <p:cNvSpPr/>
          <p:nvPr/>
        </p:nvSpPr>
        <p:spPr>
          <a:xfrm>
            <a:off x="5954002" y="3280468"/>
            <a:ext cx="876198" cy="876198"/>
          </a:xfrm>
          <a:prstGeom prst="ellipse">
            <a:avLst/>
          </a:prstGeom>
          <a:solidFill>
            <a:srgbClr val="FFFFFF"/>
          </a:solidFill>
          <a:ln w="381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LID4096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42">
                <a:extLst>
                  <a:ext uri="{FF2B5EF4-FFF2-40B4-BE49-F238E27FC236}">
                    <a16:creationId xmlns:a16="http://schemas.microsoft.com/office/drawing/2014/main" id="{CBBD9D17-C310-C227-70F1-B6E6023BB6C5}"/>
                  </a:ext>
                </a:extLst>
              </p:cNvPr>
              <p:cNvSpPr txBox="1"/>
              <p:nvPr/>
            </p:nvSpPr>
            <p:spPr>
              <a:xfrm>
                <a:off x="6112080" y="3341503"/>
                <a:ext cx="501239" cy="6958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a16="http://schemas.microsoft.com/office/drawing/2014/main" xmlns:p14="http://schemas.microsoft.com/office/powerpoint/2010/main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42">
                <a:extLst>
                  <a:ext uri="{FF2B5EF4-FFF2-40B4-BE49-F238E27FC236}">
                    <a16:creationId xmlns:a16="http://schemas.microsoft.com/office/drawing/2014/main" id="{CBBD9D17-C310-C227-70F1-B6E6023BB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080" y="3341503"/>
                <a:ext cx="501239" cy="695896"/>
              </a:xfrm>
              <a:prstGeom prst="rect">
                <a:avLst/>
              </a:prstGeom>
              <a:blipFill>
                <a:blip r:embed="rId3"/>
                <a:stretch>
                  <a:fillRect r="-1951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a16="http://schemas.microsoft.com/office/drawing/2014/main" xmlns:p14="http://schemas.microsoft.com/office/powerpoint/2010/main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42">
                <a:extLst>
                  <a:ext uri="{FF2B5EF4-FFF2-40B4-BE49-F238E27FC236}">
                    <a16:creationId xmlns:a16="http://schemas.microsoft.com/office/drawing/2014/main" id="{290548A8-EBB3-FAFB-F44C-5ECF12970883}"/>
                  </a:ext>
                </a:extLst>
              </p:cNvPr>
              <p:cNvSpPr txBox="1"/>
              <p:nvPr/>
            </p:nvSpPr>
            <p:spPr>
              <a:xfrm>
                <a:off x="6177774" y="1344157"/>
                <a:ext cx="501239" cy="68397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a16="http://schemas.microsoft.com/office/drawing/2014/main" xmlns:p14="http://schemas.microsoft.com/office/powerpoint/2010/main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bSup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42">
                <a:extLst>
                  <a:ext uri="{FF2B5EF4-FFF2-40B4-BE49-F238E27FC236}">
                    <a16:creationId xmlns:a16="http://schemas.microsoft.com/office/drawing/2014/main" id="{290548A8-EBB3-FAFB-F44C-5ECF12970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774" y="1344157"/>
                <a:ext cx="501239" cy="683970"/>
              </a:xfrm>
              <a:prstGeom prst="rect">
                <a:avLst/>
              </a:prstGeom>
              <a:blipFill>
                <a:blip r:embed="rId4"/>
                <a:stretch>
                  <a:fillRect r="-6988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a16="http://schemas.microsoft.com/office/drawing/2014/main" xmlns:p14="http://schemas.microsoft.com/office/powerpoint/2010/main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E4BEBF07-E19B-6E58-A224-00EFE6C99A4D}"/>
              </a:ext>
            </a:extLst>
          </p:cNvPr>
          <p:cNvSpPr/>
          <p:nvPr/>
        </p:nvSpPr>
        <p:spPr>
          <a:xfrm>
            <a:off x="3465201" y="3990950"/>
            <a:ext cx="876198" cy="876198"/>
          </a:xfrm>
          <a:prstGeom prst="ellipse">
            <a:avLst/>
          </a:prstGeom>
          <a:solidFill>
            <a:srgbClr val="FFFFFF"/>
          </a:solidFill>
          <a:ln w="381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LID4096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A99ECEF-1593-BCC9-C5C0-2BD813AAC175}"/>
              </a:ext>
            </a:extLst>
          </p:cNvPr>
          <p:cNvSpPr/>
          <p:nvPr/>
        </p:nvSpPr>
        <p:spPr>
          <a:xfrm>
            <a:off x="7544950" y="4125467"/>
            <a:ext cx="876198" cy="876198"/>
          </a:xfrm>
          <a:prstGeom prst="ellipse">
            <a:avLst/>
          </a:prstGeom>
          <a:solidFill>
            <a:srgbClr val="FFFFFF"/>
          </a:solidFill>
          <a:ln w="381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LID4096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CE3D38-403E-6BF4-FF5C-1E53C9AA3857}"/>
              </a:ext>
            </a:extLst>
          </p:cNvPr>
          <p:cNvSpPr/>
          <p:nvPr/>
        </p:nvSpPr>
        <p:spPr>
          <a:xfrm>
            <a:off x="8775875" y="2953125"/>
            <a:ext cx="876198" cy="876198"/>
          </a:xfrm>
          <a:prstGeom prst="ellipse">
            <a:avLst/>
          </a:prstGeom>
          <a:solidFill>
            <a:srgbClr val="FFFFFF"/>
          </a:solidFill>
          <a:ln w="381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LID4096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42">
                <a:extLst>
                  <a:ext uri="{FF2B5EF4-FFF2-40B4-BE49-F238E27FC236}">
                    <a16:creationId xmlns:a16="http://schemas.microsoft.com/office/drawing/2014/main" id="{58EC0D91-DA6E-1796-76EE-2472D697E6AA}"/>
                  </a:ext>
                </a:extLst>
              </p:cNvPr>
              <p:cNvSpPr txBox="1"/>
              <p:nvPr/>
            </p:nvSpPr>
            <p:spPr>
              <a:xfrm>
                <a:off x="8965693" y="3051439"/>
                <a:ext cx="501239" cy="68326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a16="http://schemas.microsoft.com/office/drawing/2014/main" xmlns:p14="http://schemas.microsoft.com/office/powerpoint/2010/main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42">
                <a:extLst>
                  <a:ext uri="{FF2B5EF4-FFF2-40B4-BE49-F238E27FC236}">
                    <a16:creationId xmlns:a16="http://schemas.microsoft.com/office/drawing/2014/main" id="{58EC0D91-DA6E-1796-76EE-2472D697E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693" y="3051439"/>
                <a:ext cx="501239" cy="683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a16="http://schemas.microsoft.com/office/drawing/2014/main" xmlns:p14="http://schemas.microsoft.com/office/powerpoint/2010/main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42">
                <a:extLst>
                  <a:ext uri="{FF2B5EF4-FFF2-40B4-BE49-F238E27FC236}">
                    <a16:creationId xmlns:a16="http://schemas.microsoft.com/office/drawing/2014/main" id="{068773DB-42D4-1CDB-6BF7-F57D2F870ACB}"/>
                  </a:ext>
                </a:extLst>
              </p:cNvPr>
              <p:cNvSpPr txBox="1"/>
              <p:nvPr/>
            </p:nvSpPr>
            <p:spPr>
              <a:xfrm>
                <a:off x="7763845" y="4183884"/>
                <a:ext cx="501239" cy="68326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a16="http://schemas.microsoft.com/office/drawing/2014/main" xmlns:p14="http://schemas.microsoft.com/office/powerpoint/2010/main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42">
                <a:extLst>
                  <a:ext uri="{FF2B5EF4-FFF2-40B4-BE49-F238E27FC236}">
                    <a16:creationId xmlns:a16="http://schemas.microsoft.com/office/drawing/2014/main" id="{068773DB-42D4-1CDB-6BF7-F57D2F870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845" y="4183884"/>
                <a:ext cx="501239" cy="6832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a16="http://schemas.microsoft.com/office/drawing/2014/main" xmlns:p14="http://schemas.microsoft.com/office/powerpoint/2010/main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B46B16F9-DDFF-7586-5BF6-01F27FE1DC4F}"/>
              </a:ext>
            </a:extLst>
          </p:cNvPr>
          <p:cNvSpPr/>
          <p:nvPr/>
        </p:nvSpPr>
        <p:spPr>
          <a:xfrm>
            <a:off x="6161270" y="1263240"/>
            <a:ext cx="956593" cy="956593"/>
          </a:xfrm>
          <a:prstGeom prst="ellipse">
            <a:avLst/>
          </a:prstGeom>
          <a:solidFill>
            <a:srgbClr val="FFFFFF"/>
          </a:solidFill>
          <a:ln w="381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LID4096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42">
                <a:extLst>
                  <a:ext uri="{FF2B5EF4-FFF2-40B4-BE49-F238E27FC236}">
                    <a16:creationId xmlns:a16="http://schemas.microsoft.com/office/drawing/2014/main" id="{CA3930EB-6268-F97C-784F-6DC3429B36DF}"/>
                  </a:ext>
                </a:extLst>
              </p:cNvPr>
              <p:cNvSpPr txBox="1"/>
              <p:nvPr/>
            </p:nvSpPr>
            <p:spPr>
              <a:xfrm>
                <a:off x="3700467" y="4125467"/>
                <a:ext cx="501239" cy="68326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a16="http://schemas.microsoft.com/office/drawing/2014/main" xmlns:p14="http://schemas.microsoft.com/office/powerpoint/2010/main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42">
                <a:extLst>
                  <a:ext uri="{FF2B5EF4-FFF2-40B4-BE49-F238E27FC236}">
                    <a16:creationId xmlns:a16="http://schemas.microsoft.com/office/drawing/2014/main" id="{CA3930EB-6268-F97C-784F-6DC3429B3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467" y="4125467"/>
                <a:ext cx="501239" cy="683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a16="http://schemas.microsoft.com/office/drawing/2014/main" xmlns:p14="http://schemas.microsoft.com/office/powerpoint/2010/main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id="{30D7A16B-2047-E469-B854-A86FC96161A8}"/>
              </a:ext>
            </a:extLst>
          </p:cNvPr>
          <p:cNvSpPr/>
          <p:nvPr/>
        </p:nvSpPr>
        <p:spPr>
          <a:xfrm flipH="1">
            <a:off x="2695609" y="1741833"/>
            <a:ext cx="1390748" cy="2782542"/>
          </a:xfrm>
          <a:prstGeom prst="arc">
            <a:avLst>
              <a:gd name="adj1" fmla="val 16200000"/>
              <a:gd name="adj2" fmla="val 4933695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951DCA-54D9-098A-46C9-F879B09475DA}"/>
                  </a:ext>
                </a:extLst>
              </p:cNvPr>
              <p:cNvSpPr txBox="1"/>
              <p:nvPr/>
            </p:nvSpPr>
            <p:spPr>
              <a:xfrm>
                <a:off x="2230345" y="1013931"/>
                <a:ext cx="5501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951DCA-54D9-098A-46C9-F879B0947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345" y="1013931"/>
                <a:ext cx="5501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278BC7-4629-0FB2-1472-233C3C937047}"/>
              </a:ext>
            </a:extLst>
          </p:cNvPr>
          <p:cNvCxnSpPr>
            <a:cxnSpLocks/>
          </p:cNvCxnSpPr>
          <p:nvPr/>
        </p:nvCxnSpPr>
        <p:spPr>
          <a:xfrm>
            <a:off x="4195475" y="2093688"/>
            <a:ext cx="1633239" cy="1400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7F3062-B8F8-1C48-09E0-1E18F462BD43}"/>
              </a:ext>
            </a:extLst>
          </p:cNvPr>
          <p:cNvCxnSpPr>
            <a:cxnSpLocks/>
          </p:cNvCxnSpPr>
          <p:nvPr/>
        </p:nvCxnSpPr>
        <p:spPr>
          <a:xfrm>
            <a:off x="4339005" y="4450571"/>
            <a:ext cx="2986155" cy="73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660509-D3C2-0231-E168-41976C98664A}"/>
              </a:ext>
            </a:extLst>
          </p:cNvPr>
          <p:cNvCxnSpPr>
            <a:cxnSpLocks/>
          </p:cNvCxnSpPr>
          <p:nvPr/>
        </p:nvCxnSpPr>
        <p:spPr>
          <a:xfrm>
            <a:off x="6759285" y="3965760"/>
            <a:ext cx="597388" cy="280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6F74CA-7051-9270-FA31-DC30892E99F5}"/>
              </a:ext>
            </a:extLst>
          </p:cNvPr>
          <p:cNvCxnSpPr>
            <a:cxnSpLocks/>
          </p:cNvCxnSpPr>
          <p:nvPr/>
        </p:nvCxnSpPr>
        <p:spPr>
          <a:xfrm flipH="1" flipV="1">
            <a:off x="6906013" y="2439406"/>
            <a:ext cx="956594" cy="168606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97A6177-F144-46FC-493C-828C705C26DC}"/>
                  </a:ext>
                </a:extLst>
              </p:cNvPr>
              <p:cNvSpPr txBox="1"/>
              <p:nvPr/>
            </p:nvSpPr>
            <p:spPr>
              <a:xfrm>
                <a:off x="9213974" y="1037209"/>
                <a:ext cx="708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97A6177-F144-46FC-493C-828C705C2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974" y="1037209"/>
                <a:ext cx="70827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42">
                <a:extLst>
                  <a:ext uri="{FF2B5EF4-FFF2-40B4-BE49-F238E27FC236}">
                    <a16:creationId xmlns:a16="http://schemas.microsoft.com/office/drawing/2014/main" id="{A3CF9F66-8186-B89B-0192-D1F873C2D73B}"/>
                  </a:ext>
                </a:extLst>
              </p:cNvPr>
              <p:cNvSpPr txBox="1"/>
              <p:nvPr/>
            </p:nvSpPr>
            <p:spPr>
              <a:xfrm>
                <a:off x="6173874" y="1329597"/>
                <a:ext cx="501239" cy="68397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a16="http://schemas.microsoft.com/office/drawing/2014/main" xmlns:p14="http://schemas.microsoft.com/office/powerpoint/2010/main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bSup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TextBox 42">
                <a:extLst>
                  <a:ext uri="{FF2B5EF4-FFF2-40B4-BE49-F238E27FC236}">
                    <a16:creationId xmlns:a16="http://schemas.microsoft.com/office/drawing/2014/main" id="{A3CF9F66-8186-B89B-0192-D1F873C2D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874" y="1329597"/>
                <a:ext cx="501239" cy="683970"/>
              </a:xfrm>
              <a:prstGeom prst="rect">
                <a:avLst/>
              </a:prstGeom>
              <a:blipFill>
                <a:blip r:embed="rId10"/>
                <a:stretch>
                  <a:fillRect r="-7195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a16="http://schemas.microsoft.com/office/drawing/2014/main" xmlns:p14="http://schemas.microsoft.com/office/powerpoint/2010/main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59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Mey</dc:creator>
  <cp:lastModifiedBy>Alexander Mey</cp:lastModifiedBy>
  <cp:revision>1</cp:revision>
  <dcterms:created xsi:type="dcterms:W3CDTF">2023-03-29T12:37:25Z</dcterms:created>
  <dcterms:modified xsi:type="dcterms:W3CDTF">2023-03-29T14:32:32Z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2023-03-29T14:32:29Z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616c77b0-e889-4299-9bdc-78066a9255e2</vt:lpwstr>
  </property>
  <property fmtid="{D5CDD505-2E9C-101B-9397-08002B2CF9AE}" pid="8" name="MSIP_Label_f6a2fad9-126f-43f1-a0a4-9c907561022c_ContentBits">
    <vt:lpwstr>0</vt:lpwstr>
  </property>
</Properties>
</file>