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00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5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22363"/>
            <a:ext cx="5440680" cy="238760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602038"/>
            <a:ext cx="4800600" cy="1655762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3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1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65125"/>
            <a:ext cx="138017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65125"/>
            <a:ext cx="40605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0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709740"/>
            <a:ext cx="5520690" cy="285273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589465"/>
            <a:ext cx="5520690" cy="150018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6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825625"/>
            <a:ext cx="27203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825625"/>
            <a:ext cx="27203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2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127"/>
            <a:ext cx="55206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681163"/>
            <a:ext cx="2707838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505075"/>
            <a:ext cx="2707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681163"/>
            <a:ext cx="2721174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505075"/>
            <a:ext cx="272117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3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8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87427"/>
            <a:ext cx="3240405" cy="4873625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0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87427"/>
            <a:ext cx="3240405" cy="4873625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9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65127"/>
            <a:ext cx="5520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825625"/>
            <a:ext cx="55206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B77F7-BF67-404E-B595-380B1F102C15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4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E64BA53-DFCA-ED80-02F4-8FE1883157B0}"/>
                  </a:ext>
                </a:extLst>
              </p:cNvPr>
              <p:cNvSpPr/>
              <p:nvPr/>
            </p:nvSpPr>
            <p:spPr>
              <a:xfrm>
                <a:off x="1109992" y="498385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E64BA53-DFCA-ED80-02F4-8FE188315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992" y="498385"/>
                <a:ext cx="998104" cy="99810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BD92B19-7684-A92A-8FFE-D4F0AA766F5A}"/>
                  </a:ext>
                </a:extLst>
              </p:cNvPr>
              <p:cNvSpPr/>
              <p:nvPr/>
            </p:nvSpPr>
            <p:spPr>
              <a:xfrm>
                <a:off x="1109992" y="2407635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BD92B19-7684-A92A-8FFE-D4F0AA766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992" y="2407635"/>
                <a:ext cx="998104" cy="99810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2798BB9-E7E3-71A7-B323-F33781FC7859}"/>
                  </a:ext>
                </a:extLst>
              </p:cNvPr>
              <p:cNvSpPr/>
              <p:nvPr/>
            </p:nvSpPr>
            <p:spPr>
              <a:xfrm>
                <a:off x="3432070" y="498385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2798BB9-E7E3-71A7-B323-F33781FC7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070" y="498385"/>
                <a:ext cx="998104" cy="9981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6">
            <a:extLst>
              <a:ext uri="{FF2B5EF4-FFF2-40B4-BE49-F238E27FC236}">
                <a16:creationId xmlns:a16="http://schemas.microsoft.com/office/drawing/2014/main" id="{ED66DA8C-A758-3A3D-885E-CCD227C3B157}"/>
              </a:ext>
            </a:extLst>
          </p:cNvPr>
          <p:cNvSpPr/>
          <p:nvPr/>
        </p:nvSpPr>
        <p:spPr>
          <a:xfrm rot="13386859">
            <a:off x="1586794" y="141163"/>
            <a:ext cx="696240" cy="716731"/>
          </a:xfrm>
          <a:prstGeom prst="arc">
            <a:avLst>
              <a:gd name="adj1" fmla="val 19117378"/>
              <a:gd name="adj2" fmla="val 1126019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172C4948-4FA5-C3B6-6E12-4F3DB9C12B40}"/>
              </a:ext>
            </a:extLst>
          </p:cNvPr>
          <p:cNvSpPr/>
          <p:nvPr/>
        </p:nvSpPr>
        <p:spPr>
          <a:xfrm rot="3885293">
            <a:off x="464071" y="2532198"/>
            <a:ext cx="696240" cy="716731"/>
          </a:xfrm>
          <a:prstGeom prst="arc">
            <a:avLst>
              <a:gd name="adj1" fmla="val 19117378"/>
              <a:gd name="adj2" fmla="val 1401845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3A301D-A50D-F81C-354C-DCBE87D4FBC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609042" y="1588338"/>
            <a:ext cx="0" cy="81929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0FE8DD-B707-BFD7-483C-D71031E091D6}"/>
              </a:ext>
            </a:extLst>
          </p:cNvPr>
          <p:cNvCxnSpPr>
            <a:cxnSpLocks/>
          </p:cNvCxnSpPr>
          <p:nvPr/>
        </p:nvCxnSpPr>
        <p:spPr>
          <a:xfrm>
            <a:off x="1473668" y="1496489"/>
            <a:ext cx="0" cy="86762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F80F64-E0B6-A074-6804-09607A4F3A11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1972723" y="1350318"/>
            <a:ext cx="1605517" cy="10573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2B134-8E93-4838-228E-C52F9104FC0E}"/>
              </a:ext>
            </a:extLst>
          </p:cNvPr>
          <p:cNvCxnSpPr>
            <a:cxnSpLocks/>
          </p:cNvCxnSpPr>
          <p:nvPr/>
        </p:nvCxnSpPr>
        <p:spPr>
          <a:xfrm flipH="1" flipV="1">
            <a:off x="1544247" y="3500970"/>
            <a:ext cx="927525" cy="251456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9D074C-2A17-78FC-E1B5-F188813DB379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108093" y="997434"/>
            <a:ext cx="1171573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C42D78-B12D-2B0E-E90C-DA1296C79470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1961926" y="1466882"/>
            <a:ext cx="1616312" cy="108692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80FB21-DC99-5557-CBB5-73AA72FF4FA7}"/>
                  </a:ext>
                </a:extLst>
              </p:cNvPr>
              <p:cNvSpPr/>
              <p:nvPr/>
            </p:nvSpPr>
            <p:spPr>
              <a:xfrm>
                <a:off x="2409142" y="5727089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80FB21-DC99-5557-CBB5-73AA72FF4F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42" y="5727089"/>
                <a:ext cx="998104" cy="99810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>
            <a:extLst>
              <a:ext uri="{FF2B5EF4-FFF2-40B4-BE49-F238E27FC236}">
                <a16:creationId xmlns:a16="http://schemas.microsoft.com/office/drawing/2014/main" id="{524BB042-29F2-9389-E760-112FC92B0B90}"/>
              </a:ext>
            </a:extLst>
          </p:cNvPr>
          <p:cNvSpPr/>
          <p:nvPr/>
        </p:nvSpPr>
        <p:spPr>
          <a:xfrm rot="14250480">
            <a:off x="3400223" y="5811334"/>
            <a:ext cx="696240" cy="716731"/>
          </a:xfrm>
          <a:prstGeom prst="arc">
            <a:avLst>
              <a:gd name="adj1" fmla="val 19117378"/>
              <a:gd name="adj2" fmla="val 14433901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7A45B9-D1C7-7ABC-B397-110D101CCB4B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908194" y="4903865"/>
            <a:ext cx="0" cy="82322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F2CE79-5154-B2E7-C490-F93C4E077986}"/>
              </a:ext>
            </a:extLst>
          </p:cNvPr>
          <p:cNvCxnSpPr>
            <a:cxnSpLocks/>
          </p:cNvCxnSpPr>
          <p:nvPr/>
        </p:nvCxnSpPr>
        <p:spPr>
          <a:xfrm>
            <a:off x="2780615" y="4815939"/>
            <a:ext cx="0" cy="86762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79A321-14E9-E2D1-1FC9-362C29A5C7D8}"/>
              </a:ext>
            </a:extLst>
          </p:cNvPr>
          <p:cNvCxnSpPr>
            <a:cxnSpLocks/>
          </p:cNvCxnSpPr>
          <p:nvPr/>
        </p:nvCxnSpPr>
        <p:spPr>
          <a:xfrm>
            <a:off x="1709475" y="3403877"/>
            <a:ext cx="841219" cy="232321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725AF015-7095-93DA-C768-A0500EA29AD7}"/>
              </a:ext>
            </a:extLst>
          </p:cNvPr>
          <p:cNvSpPr/>
          <p:nvPr/>
        </p:nvSpPr>
        <p:spPr>
          <a:xfrm rot="13386859">
            <a:off x="3920127" y="164216"/>
            <a:ext cx="696240" cy="716731"/>
          </a:xfrm>
          <a:prstGeom prst="arc">
            <a:avLst>
              <a:gd name="adj1" fmla="val 19117378"/>
              <a:gd name="adj2" fmla="val 1126019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F247795-55B8-CE22-8DDD-B8871883CC8A}"/>
                  </a:ext>
                </a:extLst>
              </p:cNvPr>
              <p:cNvSpPr/>
              <p:nvPr/>
            </p:nvSpPr>
            <p:spPr>
              <a:xfrm>
                <a:off x="2409142" y="3809982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F247795-55B8-CE22-8DDD-B8871883C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42" y="3809982"/>
                <a:ext cx="998104" cy="99810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4D570F0-A2C8-A758-4407-365B9B2E58C7}"/>
                  </a:ext>
                </a:extLst>
              </p:cNvPr>
              <p:cNvSpPr/>
              <p:nvPr/>
            </p:nvSpPr>
            <p:spPr>
              <a:xfrm>
                <a:off x="4731222" y="3809982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4D570F0-A2C8-A758-4407-365B9B2E5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222" y="3809982"/>
                <a:ext cx="998104" cy="99810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98FA46-0720-6076-B1B6-3227FB1419E5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3407246" y="4309034"/>
            <a:ext cx="1171573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67E962-7EAF-6822-A79D-CD31D1400DB3}"/>
              </a:ext>
            </a:extLst>
          </p:cNvPr>
          <p:cNvCxnSpPr>
            <a:cxnSpLocks/>
          </p:cNvCxnSpPr>
          <p:nvPr/>
        </p:nvCxnSpPr>
        <p:spPr>
          <a:xfrm flipH="1">
            <a:off x="3268956" y="4681651"/>
            <a:ext cx="1605517" cy="10573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4BA457-D144-44AF-631F-5FF554F17EDC}"/>
              </a:ext>
            </a:extLst>
          </p:cNvPr>
          <p:cNvCxnSpPr>
            <a:cxnSpLocks/>
          </p:cNvCxnSpPr>
          <p:nvPr/>
        </p:nvCxnSpPr>
        <p:spPr>
          <a:xfrm flipV="1">
            <a:off x="3275187" y="4798215"/>
            <a:ext cx="1599285" cy="108692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349A051D-7E32-9A00-7A66-06844D961CF0}"/>
              </a:ext>
            </a:extLst>
          </p:cNvPr>
          <p:cNvSpPr/>
          <p:nvPr/>
        </p:nvSpPr>
        <p:spPr>
          <a:xfrm rot="13386859">
            <a:off x="3047871" y="3485910"/>
            <a:ext cx="696240" cy="716731"/>
          </a:xfrm>
          <a:prstGeom prst="arc">
            <a:avLst>
              <a:gd name="adj1" fmla="val 19117378"/>
              <a:gd name="adj2" fmla="val 1126019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62F8A601-85A9-9210-3FAE-7FC814D08050}"/>
              </a:ext>
            </a:extLst>
          </p:cNvPr>
          <p:cNvSpPr/>
          <p:nvPr/>
        </p:nvSpPr>
        <p:spPr>
          <a:xfrm rot="13386859">
            <a:off x="5381204" y="3499438"/>
            <a:ext cx="696240" cy="716731"/>
          </a:xfrm>
          <a:prstGeom prst="arc">
            <a:avLst>
              <a:gd name="adj1" fmla="val 19117378"/>
              <a:gd name="adj2" fmla="val 1126019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1CB9279-15B5-D00C-293F-BE8929764DF0}"/>
              </a:ext>
            </a:extLst>
          </p:cNvPr>
          <p:cNvSpPr/>
          <p:nvPr/>
        </p:nvSpPr>
        <p:spPr>
          <a:xfrm rot="17575066" flipV="1">
            <a:off x="2745943" y="2140828"/>
            <a:ext cx="1394752" cy="3333571"/>
          </a:xfrm>
          <a:prstGeom prst="arc">
            <a:avLst>
              <a:gd name="adj1" fmla="val 17170015"/>
              <a:gd name="adj2" fmla="val 4604923"/>
            </a:avLst>
          </a:prstGeom>
          <a:ln w="19050" cap="flat" cmpd="sng" algn="ctr">
            <a:solidFill>
              <a:schemeClr val="accent4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ASML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Mey</dc:creator>
  <cp:lastModifiedBy>Alexander Mey</cp:lastModifiedBy>
  <cp:revision>1</cp:revision>
  <dcterms:created xsi:type="dcterms:W3CDTF">2023-07-04T07:26:29Z</dcterms:created>
  <dcterms:modified xsi:type="dcterms:W3CDTF">2023-07-04T07:28:52Z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2fad9-126f-43f1-a0a4-9c907561022c_Enabled">
    <vt:lpwstr>true</vt:lpwstr>
  </property>
  <property fmtid="{D5CDD505-2E9C-101B-9397-08002B2CF9AE}" pid="3" name="MSIP_Label_f6a2fad9-126f-43f1-a0a4-9c907561022c_SetDate">
    <vt:lpwstr>2023-07-04T07:26:38Z</vt:lpwstr>
  </property>
  <property fmtid="{D5CDD505-2E9C-101B-9397-08002B2CF9AE}" pid="4" name="MSIP_Label_f6a2fad9-126f-43f1-a0a4-9c907561022c_Method">
    <vt:lpwstr>Privileged</vt:lpwstr>
  </property>
  <property fmtid="{D5CDD505-2E9C-101B-9397-08002B2CF9AE}" pid="5" name="MSIP_Label_f6a2fad9-126f-43f1-a0a4-9c907561022c_Name">
    <vt:lpwstr>Non-Business</vt:lpwstr>
  </property>
  <property fmtid="{D5CDD505-2E9C-101B-9397-08002B2CF9AE}" pid="6" name="MSIP_Label_f6a2fad9-126f-43f1-a0a4-9c907561022c_SiteId">
    <vt:lpwstr>af73baa8-f594-4eb2-a39d-93e96cad61fc</vt:lpwstr>
  </property>
  <property fmtid="{D5CDD505-2E9C-101B-9397-08002B2CF9AE}" pid="7" name="MSIP_Label_f6a2fad9-126f-43f1-a0a4-9c907561022c_ActionId">
    <vt:lpwstr>847fa6d0-cad2-49b9-b88a-a782393e633c</vt:lpwstr>
  </property>
  <property fmtid="{D5CDD505-2E9C-101B-9397-08002B2CF9AE}" pid="8" name="MSIP_Label_f6a2fad9-126f-43f1-a0a4-9c907561022c_ContentBits">
    <vt:lpwstr>0</vt:lpwstr>
  </property>
</Properties>
</file>