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2E625-BCCB-4D7C-A83F-3795728302D3}" v="146" dt="2023-09-13T13:43:5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Mey" userId="9cbcbf44-eb32-48a7-b84e-4e9e6f317f69" providerId="ADAL" clId="{BEF2E625-BCCB-4D7C-A83F-3795728302D3}"/>
    <pc:docChg chg="undo custSel modSld">
      <pc:chgData name="Alexander Mey" userId="9cbcbf44-eb32-48a7-b84e-4e9e6f317f69" providerId="ADAL" clId="{BEF2E625-BCCB-4D7C-A83F-3795728302D3}" dt="2023-09-13T13:45:55.638" v="696" actId="20577"/>
      <pc:docMkLst>
        <pc:docMk/>
      </pc:docMkLst>
      <pc:sldChg chg="addSp delSp modSp mod">
        <pc:chgData name="Alexander Mey" userId="9cbcbf44-eb32-48a7-b84e-4e9e6f317f69" providerId="ADAL" clId="{BEF2E625-BCCB-4D7C-A83F-3795728302D3}" dt="2023-09-13T13:45:55.638" v="696" actId="20577"/>
        <pc:sldMkLst>
          <pc:docMk/>
          <pc:sldMk cId="323427338" sldId="256"/>
        </pc:sldMkLst>
        <pc:spChg chg="add mod">
          <ac:chgData name="Alexander Mey" userId="9cbcbf44-eb32-48a7-b84e-4e9e6f317f69" providerId="ADAL" clId="{BEF2E625-BCCB-4D7C-A83F-3795728302D3}" dt="2023-09-13T12:42:05.981" v="518" actId="1076"/>
          <ac:spMkLst>
            <pc:docMk/>
            <pc:sldMk cId="323427338" sldId="256"/>
            <ac:spMk id="2" creationId="{D114C437-A055-5D81-7D88-618F0E395C53}"/>
          </ac:spMkLst>
        </pc:spChg>
        <pc:spChg chg="add mod">
          <ac:chgData name="Alexander Mey" userId="9cbcbf44-eb32-48a7-b84e-4e9e6f317f69" providerId="ADAL" clId="{BEF2E625-BCCB-4D7C-A83F-3795728302D3}" dt="2023-09-13T13:30:14.067" v="598" actId="20577"/>
          <ac:spMkLst>
            <pc:docMk/>
            <pc:sldMk cId="323427338" sldId="256"/>
            <ac:spMk id="3" creationId="{2D9AD0B5-813E-988B-5F91-F99787E4E017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4" creationId="{5E64BA53-DFCA-ED80-02F4-8FE1883157B0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5" creationId="{EBD92B19-7684-A92A-8FFE-D4F0AA766F5A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6" creationId="{72798BB9-E7E3-71A7-B323-F33781FC7859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15" creationId="{A880FB21-DC99-5557-CBB5-73AA72FF4FA7}"/>
          </ac:spMkLst>
        </pc:spChg>
        <pc:spChg chg="mod">
          <ac:chgData name="Alexander Mey" userId="9cbcbf44-eb32-48a7-b84e-4e9e6f317f69" providerId="ADAL" clId="{BEF2E625-BCCB-4D7C-A83F-3795728302D3}" dt="2023-09-13T13:34:47.394" v="637" actId="1076"/>
          <ac:spMkLst>
            <pc:docMk/>
            <pc:sldMk cId="323427338" sldId="256"/>
            <ac:spMk id="16" creationId="{524BB042-29F2-9389-E760-112FC92B0B90}"/>
          </ac:spMkLst>
        </pc:spChg>
        <pc:spChg chg="mod 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21" creationId="{FF247795-55B8-CE22-8DDD-B8871883CC8A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22" creationId="{84D570F0-A2C8-A758-4407-365B9B2E58C7}"/>
          </ac:spMkLst>
        </pc:spChg>
        <pc:spChg chg="add del mod">
          <ac:chgData name="Alexander Mey" userId="9cbcbf44-eb32-48a7-b84e-4e9e6f317f69" providerId="ADAL" clId="{BEF2E625-BCCB-4D7C-A83F-3795728302D3}" dt="2023-09-13T12:42:51.183" v="532" actId="478"/>
          <ac:spMkLst>
            <pc:docMk/>
            <pc:sldMk cId="323427338" sldId="256"/>
            <ac:spMk id="29" creationId="{B2A56398-A55E-8226-C1EE-D04A897075BB}"/>
          </ac:spMkLst>
        </pc:spChg>
        <pc:spChg chg="add mod">
          <ac:chgData name="Alexander Mey" userId="9cbcbf44-eb32-48a7-b84e-4e9e6f317f69" providerId="ADAL" clId="{BEF2E625-BCCB-4D7C-A83F-3795728302D3}" dt="2023-09-13T13:30:17.312" v="600" actId="20577"/>
          <ac:spMkLst>
            <pc:docMk/>
            <pc:sldMk cId="323427338" sldId="256"/>
            <ac:spMk id="30" creationId="{2B3307D7-2177-C207-9638-E1BAA65B51D3}"/>
          </ac:spMkLst>
        </pc:spChg>
        <pc:spChg chg="add mod">
          <ac:chgData name="Alexander Mey" userId="9cbcbf44-eb32-48a7-b84e-4e9e6f317f69" providerId="ADAL" clId="{BEF2E625-BCCB-4D7C-A83F-3795728302D3}" dt="2023-09-13T12:42:16.213" v="521" actId="1076"/>
          <ac:spMkLst>
            <pc:docMk/>
            <pc:sldMk cId="323427338" sldId="256"/>
            <ac:spMk id="31" creationId="{03F1D92F-2DAC-894E-A9C7-4E7456F84794}"/>
          </ac:spMkLst>
        </pc:spChg>
        <pc:spChg chg="add del mod">
          <ac:chgData name="Alexander Mey" userId="9cbcbf44-eb32-48a7-b84e-4e9e6f317f69" providerId="ADAL" clId="{BEF2E625-BCCB-4D7C-A83F-3795728302D3}" dt="2023-09-13T12:42:53.126" v="533" actId="478"/>
          <ac:spMkLst>
            <pc:docMk/>
            <pc:sldMk cId="323427338" sldId="256"/>
            <ac:spMk id="32" creationId="{522586EA-9560-70A6-EA5D-0860FC0B66AA}"/>
          </ac:spMkLst>
        </pc:spChg>
        <pc:spChg chg="add del mod">
          <ac:chgData name="Alexander Mey" userId="9cbcbf44-eb32-48a7-b84e-4e9e6f317f69" providerId="ADAL" clId="{BEF2E625-BCCB-4D7C-A83F-3795728302D3}" dt="2023-09-12T12:29:35.954" v="100" actId="478"/>
          <ac:spMkLst>
            <pc:docMk/>
            <pc:sldMk cId="323427338" sldId="256"/>
            <ac:spMk id="33" creationId="{E0CFA79D-3FDA-A479-9721-A54C72274089}"/>
          </ac:spMkLst>
        </pc:spChg>
        <pc:spChg chg="add mod">
          <ac:chgData name="Alexander Mey" userId="9cbcbf44-eb32-48a7-b84e-4e9e6f317f69" providerId="ADAL" clId="{BEF2E625-BCCB-4D7C-A83F-3795728302D3}" dt="2023-09-13T13:43:11.693" v="684" actId="20577"/>
          <ac:spMkLst>
            <pc:docMk/>
            <pc:sldMk cId="323427338" sldId="256"/>
            <ac:spMk id="34" creationId="{5353F1F7-7F3C-97FF-3853-D8F841C5C970}"/>
          </ac:spMkLst>
        </pc:spChg>
        <pc:spChg chg="add del mod">
          <ac:chgData name="Alexander Mey" userId="9cbcbf44-eb32-48a7-b84e-4e9e6f317f69" providerId="ADAL" clId="{BEF2E625-BCCB-4D7C-A83F-3795728302D3}" dt="2023-09-12T12:29:46.864" v="103" actId="478"/>
          <ac:spMkLst>
            <pc:docMk/>
            <pc:sldMk cId="323427338" sldId="256"/>
            <ac:spMk id="35" creationId="{2EE35F0D-14C3-ACBE-3DB8-E744B77993E5}"/>
          </ac:spMkLst>
        </pc:spChg>
        <pc:spChg chg="add del mod">
          <ac:chgData name="Alexander Mey" userId="9cbcbf44-eb32-48a7-b84e-4e9e6f317f69" providerId="ADAL" clId="{BEF2E625-BCCB-4D7C-A83F-3795728302D3}" dt="2023-09-12T12:22:58.396" v="35" actId="478"/>
          <ac:spMkLst>
            <pc:docMk/>
            <pc:sldMk cId="323427338" sldId="256"/>
            <ac:spMk id="36" creationId="{9D6D35C6-293A-B8EE-2558-82976F5DE274}"/>
          </ac:spMkLst>
        </pc:spChg>
        <pc:spChg chg="add del mod">
          <ac:chgData name="Alexander Mey" userId="9cbcbf44-eb32-48a7-b84e-4e9e6f317f69" providerId="ADAL" clId="{BEF2E625-BCCB-4D7C-A83F-3795728302D3}" dt="2023-09-12T12:27:02.367" v="62" actId="478"/>
          <ac:spMkLst>
            <pc:docMk/>
            <pc:sldMk cId="323427338" sldId="256"/>
            <ac:spMk id="40" creationId="{36F97DBC-1405-C124-A90B-BFA06C21134D}"/>
          </ac:spMkLst>
        </pc:spChg>
        <pc:spChg chg="add del mod">
          <ac:chgData name="Alexander Mey" userId="9cbcbf44-eb32-48a7-b84e-4e9e6f317f69" providerId="ADAL" clId="{BEF2E625-BCCB-4D7C-A83F-3795728302D3}" dt="2023-09-13T13:43:48.586" v="686" actId="478"/>
          <ac:spMkLst>
            <pc:docMk/>
            <pc:sldMk cId="323427338" sldId="256"/>
            <ac:spMk id="41" creationId="{7EDA941F-8A40-6BC7-E131-77086E956B3D}"/>
          </ac:spMkLst>
        </pc:spChg>
        <pc:spChg chg="add mod">
          <ac:chgData name="Alexander Mey" userId="9cbcbf44-eb32-48a7-b84e-4e9e6f317f69" providerId="ADAL" clId="{BEF2E625-BCCB-4D7C-A83F-3795728302D3}" dt="2023-09-13T13:30:26.625" v="606" actId="20577"/>
          <ac:spMkLst>
            <pc:docMk/>
            <pc:sldMk cId="323427338" sldId="256"/>
            <ac:spMk id="42" creationId="{F24FBF12-7EB5-F164-EBC8-8E9F03C095DF}"/>
          </ac:spMkLst>
        </pc:spChg>
        <pc:spChg chg="add mod">
          <ac:chgData name="Alexander Mey" userId="9cbcbf44-eb32-48a7-b84e-4e9e6f317f69" providerId="ADAL" clId="{BEF2E625-BCCB-4D7C-A83F-3795728302D3}" dt="2023-09-13T13:43:15.725" v="685" actId="1076"/>
          <ac:spMkLst>
            <pc:docMk/>
            <pc:sldMk cId="323427338" sldId="256"/>
            <ac:spMk id="43" creationId="{D33B8345-EA34-1173-3572-85C56FCA8C13}"/>
          </ac:spMkLst>
        </pc:spChg>
        <pc:spChg chg="add del mod">
          <ac:chgData name="Alexander Mey" userId="9cbcbf44-eb32-48a7-b84e-4e9e6f317f69" providerId="ADAL" clId="{BEF2E625-BCCB-4D7C-A83F-3795728302D3}" dt="2023-09-13T09:01:42.603" v="301" actId="478"/>
          <ac:spMkLst>
            <pc:docMk/>
            <pc:sldMk cId="323427338" sldId="256"/>
            <ac:spMk id="55" creationId="{107A0F3E-C8C1-A278-F12B-127321ABA3BF}"/>
          </ac:spMkLst>
        </pc:spChg>
        <pc:spChg chg="add del mod">
          <ac:chgData name="Alexander Mey" userId="9cbcbf44-eb32-48a7-b84e-4e9e6f317f69" providerId="ADAL" clId="{BEF2E625-BCCB-4D7C-A83F-3795728302D3}" dt="2023-09-13T12:33:05.237" v="432" actId="478"/>
          <ac:spMkLst>
            <pc:docMk/>
            <pc:sldMk cId="323427338" sldId="256"/>
            <ac:spMk id="56" creationId="{75233E30-63D4-2B25-BFB5-D5D32C5219D8}"/>
          </ac:spMkLst>
        </pc:spChg>
        <pc:spChg chg="add del mod">
          <ac:chgData name="Alexander Mey" userId="9cbcbf44-eb32-48a7-b84e-4e9e6f317f69" providerId="ADAL" clId="{BEF2E625-BCCB-4D7C-A83F-3795728302D3}" dt="2023-09-13T12:42:45.454" v="528" actId="478"/>
          <ac:spMkLst>
            <pc:docMk/>
            <pc:sldMk cId="323427338" sldId="256"/>
            <ac:spMk id="57" creationId="{638E5375-E2B6-85CB-DEE9-3941EE9FFC3B}"/>
          </ac:spMkLst>
        </pc:spChg>
        <pc:spChg chg="add mod">
          <ac:chgData name="Alexander Mey" userId="9cbcbf44-eb32-48a7-b84e-4e9e6f317f69" providerId="ADAL" clId="{BEF2E625-BCCB-4D7C-A83F-3795728302D3}" dt="2023-09-13T12:43:26.125" v="539" actId="1076"/>
          <ac:spMkLst>
            <pc:docMk/>
            <pc:sldMk cId="323427338" sldId="256"/>
            <ac:spMk id="58" creationId="{20A69A9E-2B5A-738E-A93E-BCBAC430B58C}"/>
          </ac:spMkLst>
        </pc:spChg>
        <pc:spChg chg="add mod">
          <ac:chgData name="Alexander Mey" userId="9cbcbf44-eb32-48a7-b84e-4e9e6f317f69" providerId="ADAL" clId="{BEF2E625-BCCB-4D7C-A83F-3795728302D3}" dt="2023-09-13T13:39:33.351" v="679" actId="14100"/>
          <ac:spMkLst>
            <pc:docMk/>
            <pc:sldMk cId="323427338" sldId="256"/>
            <ac:spMk id="59" creationId="{781EF59B-2A88-94F9-D091-7526AFE679CC}"/>
          </ac:spMkLst>
        </pc:spChg>
        <pc:spChg chg="add del mod">
          <ac:chgData name="Alexander Mey" userId="9cbcbf44-eb32-48a7-b84e-4e9e6f317f69" providerId="ADAL" clId="{BEF2E625-BCCB-4D7C-A83F-3795728302D3}" dt="2023-09-13T12:39:01.310" v="504" actId="478"/>
          <ac:spMkLst>
            <pc:docMk/>
            <pc:sldMk cId="323427338" sldId="256"/>
            <ac:spMk id="60" creationId="{7DBE4AD7-9CA4-874D-FBEF-D0710F33DE1E}"/>
          </ac:spMkLst>
        </pc:spChg>
        <pc:spChg chg="add del mod">
          <ac:chgData name="Alexander Mey" userId="9cbcbf44-eb32-48a7-b84e-4e9e6f317f69" providerId="ADAL" clId="{BEF2E625-BCCB-4D7C-A83F-3795728302D3}" dt="2023-09-13T12:42:48.063" v="529" actId="478"/>
          <ac:spMkLst>
            <pc:docMk/>
            <pc:sldMk cId="323427338" sldId="256"/>
            <ac:spMk id="61" creationId="{D02571B4-40D8-5B08-4D9B-58957873CBED}"/>
          </ac:spMkLst>
        </pc:spChg>
        <pc:spChg chg="add del mod">
          <ac:chgData name="Alexander Mey" userId="9cbcbf44-eb32-48a7-b84e-4e9e6f317f69" providerId="ADAL" clId="{BEF2E625-BCCB-4D7C-A83F-3795728302D3}" dt="2023-09-13T12:42:49.494" v="531" actId="478"/>
          <ac:spMkLst>
            <pc:docMk/>
            <pc:sldMk cId="323427338" sldId="256"/>
            <ac:spMk id="62" creationId="{2509AC4B-5558-C3BB-9D99-FC4F972C6693}"/>
          </ac:spMkLst>
        </pc:spChg>
        <pc:spChg chg="add mod">
          <ac:chgData name="Alexander Mey" userId="9cbcbf44-eb32-48a7-b84e-4e9e6f317f69" providerId="ADAL" clId="{BEF2E625-BCCB-4D7C-A83F-3795728302D3}" dt="2023-09-13T13:35:05.985" v="638" actId="1076"/>
          <ac:spMkLst>
            <pc:docMk/>
            <pc:sldMk cId="323427338" sldId="256"/>
            <ac:spMk id="63" creationId="{0B6AD766-F966-F438-B1D2-BA7425253CEF}"/>
          </ac:spMkLst>
        </pc:spChg>
        <pc:spChg chg="add mod">
          <ac:chgData name="Alexander Mey" userId="9cbcbf44-eb32-48a7-b84e-4e9e6f317f69" providerId="ADAL" clId="{BEF2E625-BCCB-4D7C-A83F-3795728302D3}" dt="2023-09-13T13:31:08.442" v="610" actId="6549"/>
          <ac:spMkLst>
            <pc:docMk/>
            <pc:sldMk cId="323427338" sldId="256"/>
            <ac:spMk id="64" creationId="{A62F8CC5-23F5-16A1-5811-E539EE23169D}"/>
          </ac:spMkLst>
        </pc:spChg>
        <pc:spChg chg="add mod">
          <ac:chgData name="Alexander Mey" userId="9cbcbf44-eb32-48a7-b84e-4e9e6f317f69" providerId="ADAL" clId="{BEF2E625-BCCB-4D7C-A83F-3795728302D3}" dt="2023-09-13T12:43:30.261" v="540" actId="1076"/>
          <ac:spMkLst>
            <pc:docMk/>
            <pc:sldMk cId="323427338" sldId="256"/>
            <ac:spMk id="65" creationId="{28C1700F-A4F0-D627-79E1-14FE254214CC}"/>
          </ac:spMkLst>
        </pc:spChg>
        <pc:spChg chg="add mod">
          <ac:chgData name="Alexander Mey" userId="9cbcbf44-eb32-48a7-b84e-4e9e6f317f69" providerId="ADAL" clId="{BEF2E625-BCCB-4D7C-A83F-3795728302D3}" dt="2023-09-13T13:35:11.828" v="640" actId="20577"/>
          <ac:spMkLst>
            <pc:docMk/>
            <pc:sldMk cId="323427338" sldId="256"/>
            <ac:spMk id="66" creationId="{B0524A48-0B63-2449-F0F2-D59D7B768121}"/>
          </ac:spMkLst>
        </pc:spChg>
        <pc:spChg chg="add del mod">
          <ac:chgData name="Alexander Mey" userId="9cbcbf44-eb32-48a7-b84e-4e9e6f317f69" providerId="ADAL" clId="{BEF2E625-BCCB-4D7C-A83F-3795728302D3}" dt="2023-09-13T12:42:43.911" v="527" actId="478"/>
          <ac:spMkLst>
            <pc:docMk/>
            <pc:sldMk cId="323427338" sldId="256"/>
            <ac:spMk id="67" creationId="{2373D1A7-53F8-D140-6523-0823E64D53D3}"/>
          </ac:spMkLst>
        </pc:spChg>
        <pc:spChg chg="add del mod">
          <ac:chgData name="Alexander Mey" userId="9cbcbf44-eb32-48a7-b84e-4e9e6f317f69" providerId="ADAL" clId="{BEF2E625-BCCB-4D7C-A83F-3795728302D3}" dt="2023-09-13T08:58:49.970" v="271" actId="478"/>
          <ac:spMkLst>
            <pc:docMk/>
            <pc:sldMk cId="323427338" sldId="256"/>
            <ac:spMk id="73" creationId="{A0216E19-814C-647E-982C-2B4D013080A2}"/>
          </ac:spMkLst>
        </pc:spChg>
        <pc:spChg chg="add del mod">
          <ac:chgData name="Alexander Mey" userId="9cbcbf44-eb32-48a7-b84e-4e9e6f317f69" providerId="ADAL" clId="{BEF2E625-BCCB-4D7C-A83F-3795728302D3}" dt="2023-09-13T12:33:20.582" v="433" actId="478"/>
          <ac:spMkLst>
            <pc:docMk/>
            <pc:sldMk cId="323427338" sldId="256"/>
            <ac:spMk id="78" creationId="{1CEC50C7-B86C-59A4-ED6F-50414C5AFB7B}"/>
          </ac:spMkLst>
        </pc:spChg>
        <pc:spChg chg="add mod">
          <ac:chgData name="Alexander Mey" userId="9cbcbf44-eb32-48a7-b84e-4e9e6f317f69" providerId="ADAL" clId="{BEF2E625-BCCB-4D7C-A83F-3795728302D3}" dt="2023-09-13T13:39:40.988" v="680" actId="1076"/>
          <ac:spMkLst>
            <pc:docMk/>
            <pc:sldMk cId="323427338" sldId="256"/>
            <ac:spMk id="91" creationId="{A1980B19-FC8E-1AB2-65D4-7B5F2CABE678}"/>
          </ac:spMkLst>
        </pc:spChg>
        <pc:spChg chg="add del mod">
          <ac:chgData name="Alexander Mey" userId="9cbcbf44-eb32-48a7-b84e-4e9e6f317f69" providerId="ADAL" clId="{BEF2E625-BCCB-4D7C-A83F-3795728302D3}" dt="2023-09-13T12:37:07.486" v="486" actId="478"/>
          <ac:spMkLst>
            <pc:docMk/>
            <pc:sldMk cId="323427338" sldId="256"/>
            <ac:spMk id="92" creationId="{A1C4C33E-6299-76C7-6D77-8F5E88A3382B}"/>
          </ac:spMkLst>
        </pc:spChg>
        <pc:spChg chg="add mod">
          <ac:chgData name="Alexander Mey" userId="9cbcbf44-eb32-48a7-b84e-4e9e6f317f69" providerId="ADAL" clId="{BEF2E625-BCCB-4D7C-A83F-3795728302D3}" dt="2023-09-13T13:34:34.601" v="633" actId="14100"/>
          <ac:spMkLst>
            <pc:docMk/>
            <pc:sldMk cId="323427338" sldId="256"/>
            <ac:spMk id="93" creationId="{9C704B59-A34C-1071-859C-6EDBB115ED08}"/>
          </ac:spMkLst>
        </pc:spChg>
        <pc:spChg chg="add mod">
          <ac:chgData name="Alexander Mey" userId="9cbcbf44-eb32-48a7-b84e-4e9e6f317f69" providerId="ADAL" clId="{BEF2E625-BCCB-4D7C-A83F-3795728302D3}" dt="2023-09-13T13:45:38.862" v="694" actId="20577"/>
          <ac:spMkLst>
            <pc:docMk/>
            <pc:sldMk cId="323427338" sldId="256"/>
            <ac:spMk id="94" creationId="{17C9AFA4-F56C-4C8C-5089-6D9A8CFC0B21}"/>
          </ac:spMkLst>
        </pc:spChg>
        <pc:spChg chg="add mod">
          <ac:chgData name="Alexander Mey" userId="9cbcbf44-eb32-48a7-b84e-4e9e6f317f69" providerId="ADAL" clId="{BEF2E625-BCCB-4D7C-A83F-3795728302D3}" dt="2023-09-13T12:47:43.571" v="585" actId="14100"/>
          <ac:spMkLst>
            <pc:docMk/>
            <pc:sldMk cId="323427338" sldId="256"/>
            <ac:spMk id="95" creationId="{C595C5D9-FE2E-E39C-09F5-76B0F0DF7AF8}"/>
          </ac:spMkLst>
        </pc:spChg>
        <pc:spChg chg="add del mod">
          <ac:chgData name="Alexander Mey" userId="9cbcbf44-eb32-48a7-b84e-4e9e6f317f69" providerId="ADAL" clId="{BEF2E625-BCCB-4D7C-A83F-3795728302D3}" dt="2023-09-13T12:47:58.333" v="589"/>
          <ac:spMkLst>
            <pc:docMk/>
            <pc:sldMk cId="323427338" sldId="256"/>
            <ac:spMk id="96" creationId="{86E33917-86EE-6539-8582-BE05365871AB}"/>
          </ac:spMkLst>
        </pc:spChg>
        <pc:spChg chg="add mod">
          <ac:chgData name="Alexander Mey" userId="9cbcbf44-eb32-48a7-b84e-4e9e6f317f69" providerId="ADAL" clId="{BEF2E625-BCCB-4D7C-A83F-3795728302D3}" dt="2023-09-13T12:48:05.396" v="591" actId="1076"/>
          <ac:spMkLst>
            <pc:docMk/>
            <pc:sldMk cId="323427338" sldId="256"/>
            <ac:spMk id="97" creationId="{F6F4C00F-5658-0916-E5E1-931A613E5E1A}"/>
          </ac:spMkLst>
        </pc:spChg>
        <pc:spChg chg="add mod">
          <ac:chgData name="Alexander Mey" userId="9cbcbf44-eb32-48a7-b84e-4e9e6f317f69" providerId="ADAL" clId="{BEF2E625-BCCB-4D7C-A83F-3795728302D3}" dt="2023-09-13T13:45:55.638" v="696" actId="20577"/>
          <ac:spMkLst>
            <pc:docMk/>
            <pc:sldMk cId="323427338" sldId="256"/>
            <ac:spMk id="101" creationId="{EB460597-00DF-8FCE-2DAF-60BB0AF78F69}"/>
          </ac:spMkLst>
        </pc:spChg>
        <pc:spChg chg="add mod">
          <ac:chgData name="Alexander Mey" userId="9cbcbf44-eb32-48a7-b84e-4e9e6f317f69" providerId="ADAL" clId="{BEF2E625-BCCB-4D7C-A83F-3795728302D3}" dt="2023-09-13T13:35:58.506" v="650" actId="1076"/>
          <ac:spMkLst>
            <pc:docMk/>
            <pc:sldMk cId="323427338" sldId="256"/>
            <ac:spMk id="106" creationId="{F15A0AFA-E03C-5D7B-786B-C5FEB4B061A5}"/>
          </ac:spMkLst>
        </pc:spChg>
        <pc:cxnChg chg="del mod">
          <ac:chgData name="Alexander Mey" userId="9cbcbf44-eb32-48a7-b84e-4e9e6f317f69" providerId="ADAL" clId="{BEF2E625-BCCB-4D7C-A83F-3795728302D3}" dt="2023-09-12T12:27:24.772" v="66" actId="478"/>
          <ac:cxnSpMkLst>
            <pc:docMk/>
            <pc:sldMk cId="323427338" sldId="256"/>
            <ac:cxnSpMk id="9" creationId="{0A3A301D-A50D-F81C-354C-DCBE87D4FBC3}"/>
          </ac:cxnSpMkLst>
        </pc:cxnChg>
        <pc:cxnChg chg="mod">
          <ac:chgData name="Alexander Mey" userId="9cbcbf44-eb32-48a7-b84e-4e9e6f317f69" providerId="ADAL" clId="{BEF2E625-BCCB-4D7C-A83F-3795728302D3}" dt="2023-09-13T13:39:06.725" v="671" actId="1076"/>
          <ac:cxnSpMkLst>
            <pc:docMk/>
            <pc:sldMk cId="323427338" sldId="256"/>
            <ac:cxnSpMk id="11" creationId="{95F80F64-E0B6-A074-6804-09607A4F3A11}"/>
          </ac:cxnSpMkLst>
        </pc:cxnChg>
        <pc:cxnChg chg="del mod">
          <ac:chgData name="Alexander Mey" userId="9cbcbf44-eb32-48a7-b84e-4e9e6f317f69" providerId="ADAL" clId="{BEF2E625-BCCB-4D7C-A83F-3795728302D3}" dt="2023-09-12T12:27:52.979" v="74" actId="478"/>
          <ac:cxnSpMkLst>
            <pc:docMk/>
            <pc:sldMk cId="323427338" sldId="256"/>
            <ac:cxnSpMk id="13" creationId="{6D9D074C-2A17-78FC-E1B5-F188813DB379}"/>
          </ac:cxnSpMkLst>
        </pc:cxnChg>
        <pc:cxnChg chg="mod">
          <ac:chgData name="Alexander Mey" userId="9cbcbf44-eb32-48a7-b84e-4e9e6f317f69" providerId="ADAL" clId="{BEF2E625-BCCB-4D7C-A83F-3795728302D3}" dt="2023-09-13T13:39:23.472" v="676" actId="1076"/>
          <ac:cxnSpMkLst>
            <pc:docMk/>
            <pc:sldMk cId="323427338" sldId="256"/>
            <ac:cxnSpMk id="14" creationId="{44C42D78-B12D-2B0E-E90C-DA1296C79470}"/>
          </ac:cxnSpMkLst>
        </pc:cxnChg>
        <pc:cxnChg chg="del mod">
          <ac:chgData name="Alexander Mey" userId="9cbcbf44-eb32-48a7-b84e-4e9e6f317f69" providerId="ADAL" clId="{BEF2E625-BCCB-4D7C-A83F-3795728302D3}" dt="2023-09-13T12:31:38.645" v="404" actId="478"/>
          <ac:cxnSpMkLst>
            <pc:docMk/>
            <pc:sldMk cId="323427338" sldId="256"/>
            <ac:cxnSpMk id="17" creationId="{A87A45B9-D1C7-7ABC-B397-110D101CCB4B}"/>
          </ac:cxnSpMkLst>
        </pc:cxnChg>
        <pc:cxnChg chg="del mod">
          <ac:chgData name="Alexander Mey" userId="9cbcbf44-eb32-48a7-b84e-4e9e6f317f69" providerId="ADAL" clId="{BEF2E625-BCCB-4D7C-A83F-3795728302D3}" dt="2023-09-13T13:31:37.049" v="613" actId="478"/>
          <ac:cxnSpMkLst>
            <pc:docMk/>
            <pc:sldMk cId="323427338" sldId="256"/>
            <ac:cxnSpMk id="18" creationId="{53F2CE79-5154-B2E7-C490-F93C4E077986}"/>
          </ac:cxnSpMkLst>
        </pc:cxnChg>
        <pc:cxnChg chg="del">
          <ac:chgData name="Alexander Mey" userId="9cbcbf44-eb32-48a7-b84e-4e9e6f317f69" providerId="ADAL" clId="{BEF2E625-BCCB-4D7C-A83F-3795728302D3}" dt="2023-09-13T13:35:33.086" v="643" actId="478"/>
          <ac:cxnSpMkLst>
            <pc:docMk/>
            <pc:sldMk cId="323427338" sldId="256"/>
            <ac:cxnSpMk id="19" creationId="{7879A321-14E9-E2D1-1FC9-362C29A5C7D8}"/>
          </ac:cxnSpMkLst>
        </pc:cxnChg>
        <pc:cxnChg chg="mod">
          <ac:chgData name="Alexander Mey" userId="9cbcbf44-eb32-48a7-b84e-4e9e6f317f69" providerId="ADAL" clId="{BEF2E625-BCCB-4D7C-A83F-3795728302D3}" dt="2023-09-12T12:23:09.149" v="39" actId="1076"/>
          <ac:cxnSpMkLst>
            <pc:docMk/>
            <pc:sldMk cId="323427338" sldId="256"/>
            <ac:cxnSpMk id="23" creationId="{1998FA46-0720-6076-B1B6-3227FB1419E5}"/>
          </ac:cxnSpMkLst>
        </pc:cxnChg>
        <pc:cxnChg chg="add del mod">
          <ac:chgData name="Alexander Mey" userId="9cbcbf44-eb32-48a7-b84e-4e9e6f317f69" providerId="ADAL" clId="{BEF2E625-BCCB-4D7C-A83F-3795728302D3}" dt="2023-09-12T12:27:09.916" v="63" actId="478"/>
          <ac:cxnSpMkLst>
            <pc:docMk/>
            <pc:sldMk cId="323427338" sldId="256"/>
            <ac:cxnSpMk id="37" creationId="{083F141F-239C-2611-0E8A-1D8B424C66C2}"/>
          </ac:cxnSpMkLst>
        </pc:cxnChg>
        <pc:cxnChg chg="add del mod">
          <ac:chgData name="Alexander Mey" userId="9cbcbf44-eb32-48a7-b84e-4e9e6f317f69" providerId="ADAL" clId="{BEF2E625-BCCB-4D7C-A83F-3795728302D3}" dt="2023-09-13T08:53:29.263" v="231" actId="478"/>
          <ac:cxnSpMkLst>
            <pc:docMk/>
            <pc:sldMk cId="323427338" sldId="256"/>
            <ac:cxnSpMk id="44" creationId="{3FB6BE94-BC68-BF16-C87D-33A910234ED9}"/>
          </ac:cxnSpMkLst>
        </pc:cxnChg>
        <pc:cxnChg chg="add del mod">
          <ac:chgData name="Alexander Mey" userId="9cbcbf44-eb32-48a7-b84e-4e9e6f317f69" providerId="ADAL" clId="{BEF2E625-BCCB-4D7C-A83F-3795728302D3}" dt="2023-09-13T08:57:36.150" v="259" actId="478"/>
          <ac:cxnSpMkLst>
            <pc:docMk/>
            <pc:sldMk cId="323427338" sldId="256"/>
            <ac:cxnSpMk id="47" creationId="{0EFA6072-34ED-245A-232F-CA23D638FBA8}"/>
          </ac:cxnSpMkLst>
        </pc:cxnChg>
        <pc:cxnChg chg="add mod">
          <ac:chgData name="Alexander Mey" userId="9cbcbf44-eb32-48a7-b84e-4e9e6f317f69" providerId="ADAL" clId="{BEF2E625-BCCB-4D7C-A83F-3795728302D3}" dt="2023-09-13T08:53:45.354" v="236" actId="14100"/>
          <ac:cxnSpMkLst>
            <pc:docMk/>
            <pc:sldMk cId="323427338" sldId="256"/>
            <ac:cxnSpMk id="68" creationId="{E2DF814B-450E-20EE-870E-BF36A7EF36AF}"/>
          </ac:cxnSpMkLst>
        </pc:cxnChg>
        <pc:cxnChg chg="add del mod">
          <ac:chgData name="Alexander Mey" userId="9cbcbf44-eb32-48a7-b84e-4e9e6f317f69" providerId="ADAL" clId="{BEF2E625-BCCB-4D7C-A83F-3795728302D3}" dt="2023-09-13T12:27:56.693" v="347" actId="478"/>
          <ac:cxnSpMkLst>
            <pc:docMk/>
            <pc:sldMk cId="323427338" sldId="256"/>
            <ac:cxnSpMk id="71" creationId="{47DC2AF2-F1A2-8D57-083D-E2A97A2F5F5A}"/>
          </ac:cxnSpMkLst>
        </pc:cxnChg>
        <pc:cxnChg chg="add del mod">
          <ac:chgData name="Alexander Mey" userId="9cbcbf44-eb32-48a7-b84e-4e9e6f317f69" providerId="ADAL" clId="{BEF2E625-BCCB-4D7C-A83F-3795728302D3}" dt="2023-09-13T12:35:24.773" v="459" actId="478"/>
          <ac:cxnSpMkLst>
            <pc:docMk/>
            <pc:sldMk cId="323427338" sldId="256"/>
            <ac:cxnSpMk id="74" creationId="{9FFAB3D4-11D4-E9CA-A034-4B1C8B3CFB77}"/>
          </ac:cxnSpMkLst>
        </pc:cxnChg>
        <pc:cxnChg chg="add del mod">
          <ac:chgData name="Alexander Mey" userId="9cbcbf44-eb32-48a7-b84e-4e9e6f317f69" providerId="ADAL" clId="{BEF2E625-BCCB-4D7C-A83F-3795728302D3}" dt="2023-09-13T12:33:02.077" v="431" actId="478"/>
          <ac:cxnSpMkLst>
            <pc:docMk/>
            <pc:sldMk cId="323427338" sldId="256"/>
            <ac:cxnSpMk id="80" creationId="{2B88721D-CA64-5072-93BC-598929F26D6A}"/>
          </ac:cxnSpMkLst>
        </pc:cxnChg>
        <pc:cxnChg chg="add del mod">
          <ac:chgData name="Alexander Mey" userId="9cbcbf44-eb32-48a7-b84e-4e9e6f317f69" providerId="ADAL" clId="{BEF2E625-BCCB-4D7C-A83F-3795728302D3}" dt="2023-09-13T13:43:50.805" v="687" actId="478"/>
          <ac:cxnSpMkLst>
            <pc:docMk/>
            <pc:sldMk cId="323427338" sldId="256"/>
            <ac:cxnSpMk id="83" creationId="{25DFD00D-C34A-4683-5D12-2E70F403C732}"/>
          </ac:cxnSpMkLst>
        </pc:cxnChg>
        <pc:cxnChg chg="add mod">
          <ac:chgData name="Alexander Mey" userId="9cbcbf44-eb32-48a7-b84e-4e9e6f317f69" providerId="ADAL" clId="{BEF2E625-BCCB-4D7C-A83F-3795728302D3}" dt="2023-09-13T12:42:37.829" v="525" actId="1076"/>
          <ac:cxnSpMkLst>
            <pc:docMk/>
            <pc:sldMk cId="323427338" sldId="256"/>
            <ac:cxnSpMk id="86" creationId="{94C2DFE3-CFAD-1F3C-5075-D95979227A23}"/>
          </ac:cxnSpMkLst>
        </pc:cxnChg>
        <pc:cxnChg chg="add mod">
          <ac:chgData name="Alexander Mey" userId="9cbcbf44-eb32-48a7-b84e-4e9e6f317f69" providerId="ADAL" clId="{BEF2E625-BCCB-4D7C-A83F-3795728302D3}" dt="2023-09-13T13:31:48.392" v="616" actId="14100"/>
          <ac:cxnSpMkLst>
            <pc:docMk/>
            <pc:sldMk cId="323427338" sldId="256"/>
            <ac:cxnSpMk id="98" creationId="{53A75E45-64F2-7349-D37B-379276392A26}"/>
          </ac:cxnSpMkLst>
        </pc:cxnChg>
        <pc:cxnChg chg="add mod">
          <ac:chgData name="Alexander Mey" userId="9cbcbf44-eb32-48a7-b84e-4e9e6f317f69" providerId="ADAL" clId="{BEF2E625-BCCB-4D7C-A83F-3795728302D3}" dt="2023-09-13T13:35:50.122" v="648" actId="14100"/>
          <ac:cxnSpMkLst>
            <pc:docMk/>
            <pc:sldMk cId="323427338" sldId="256"/>
            <ac:cxnSpMk id="102" creationId="{F437DA16-B765-E4EC-19B4-73FE6D71B492}"/>
          </ac:cxnSpMkLst>
        </pc:cxnChg>
        <pc:cxnChg chg="add mod">
          <ac:chgData name="Alexander Mey" userId="9cbcbf44-eb32-48a7-b84e-4e9e6f317f69" providerId="ADAL" clId="{BEF2E625-BCCB-4D7C-A83F-3795728302D3}" dt="2023-09-13T13:44:05.434" v="692" actId="14100"/>
          <ac:cxnSpMkLst>
            <pc:docMk/>
            <pc:sldMk cId="323427338" sldId="256"/>
            <ac:cxnSpMk id="110" creationId="{6CE291B2-41BF-E612-E767-A018138507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77F7-BF67-404E-B595-380B1F102C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ED66DA8C-A758-3A3D-885E-CCD227C3B157}"/>
              </a:ext>
            </a:extLst>
          </p:cNvPr>
          <p:cNvSpPr/>
          <p:nvPr/>
        </p:nvSpPr>
        <p:spPr>
          <a:xfrm rot="13386859">
            <a:off x="1586794" y="141163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72C4948-4FA5-C3B6-6E12-4F3DB9C12B40}"/>
              </a:ext>
            </a:extLst>
          </p:cNvPr>
          <p:cNvSpPr/>
          <p:nvPr/>
        </p:nvSpPr>
        <p:spPr>
          <a:xfrm rot="3885293">
            <a:off x="464071" y="2532198"/>
            <a:ext cx="696240" cy="716731"/>
          </a:xfrm>
          <a:prstGeom prst="arc">
            <a:avLst>
              <a:gd name="adj1" fmla="val 19117378"/>
              <a:gd name="adj2" fmla="val 1401845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E8DD-B707-BFD7-483C-D71031E091D6}"/>
              </a:ext>
            </a:extLst>
          </p:cNvPr>
          <p:cNvCxnSpPr>
            <a:cxnSpLocks/>
          </p:cNvCxnSpPr>
          <p:nvPr/>
        </p:nvCxnSpPr>
        <p:spPr>
          <a:xfrm>
            <a:off x="1473668" y="1496489"/>
            <a:ext cx="0" cy="86762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0F64-E0B6-A074-6804-09607A4F3A11}"/>
              </a:ext>
            </a:extLst>
          </p:cNvPr>
          <p:cNvCxnSpPr>
            <a:cxnSpLocks/>
          </p:cNvCxnSpPr>
          <p:nvPr/>
        </p:nvCxnSpPr>
        <p:spPr>
          <a:xfrm flipH="1">
            <a:off x="2072237" y="1450983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2B134-8E93-4838-228E-C52F9104FC0E}"/>
              </a:ext>
            </a:extLst>
          </p:cNvPr>
          <p:cNvCxnSpPr>
            <a:cxnSpLocks/>
          </p:cNvCxnSpPr>
          <p:nvPr/>
        </p:nvCxnSpPr>
        <p:spPr>
          <a:xfrm flipH="1" flipV="1">
            <a:off x="1544247" y="3500970"/>
            <a:ext cx="927525" cy="251456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42D78-B12D-2B0E-E90C-DA1296C79470}"/>
              </a:ext>
            </a:extLst>
          </p:cNvPr>
          <p:cNvCxnSpPr>
            <a:cxnSpLocks/>
          </p:cNvCxnSpPr>
          <p:nvPr/>
        </p:nvCxnSpPr>
        <p:spPr>
          <a:xfrm flipV="1">
            <a:off x="1896417" y="1441607"/>
            <a:ext cx="1587976" cy="1059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24BB042-29F2-9389-E760-112FC92B0B90}"/>
              </a:ext>
            </a:extLst>
          </p:cNvPr>
          <p:cNvSpPr/>
          <p:nvPr/>
        </p:nvSpPr>
        <p:spPr>
          <a:xfrm rot="14759361">
            <a:off x="3364599" y="5830536"/>
            <a:ext cx="696240" cy="716731"/>
          </a:xfrm>
          <a:prstGeom prst="arc">
            <a:avLst>
              <a:gd name="adj1" fmla="val 19117378"/>
              <a:gd name="adj2" fmla="val 144339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25AF015-7095-93DA-C768-A0500EA29AD7}"/>
              </a:ext>
            </a:extLst>
          </p:cNvPr>
          <p:cNvSpPr/>
          <p:nvPr/>
        </p:nvSpPr>
        <p:spPr>
          <a:xfrm rot="13386859">
            <a:off x="3920127" y="164216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98FA46-0720-6076-B1B6-3227FB1419E5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3407246" y="4309034"/>
            <a:ext cx="1171573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7E962-7EAF-6822-A79D-CD31D1400DB3}"/>
              </a:ext>
            </a:extLst>
          </p:cNvPr>
          <p:cNvCxnSpPr>
            <a:cxnSpLocks/>
          </p:cNvCxnSpPr>
          <p:nvPr/>
        </p:nvCxnSpPr>
        <p:spPr>
          <a:xfrm flipH="1">
            <a:off x="3268956" y="4681651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BA457-D144-44AF-631F-5FF554F17EDC}"/>
              </a:ext>
            </a:extLst>
          </p:cNvPr>
          <p:cNvCxnSpPr>
            <a:cxnSpLocks/>
          </p:cNvCxnSpPr>
          <p:nvPr/>
        </p:nvCxnSpPr>
        <p:spPr>
          <a:xfrm flipV="1">
            <a:off x="3275187" y="4798215"/>
            <a:ext cx="1599285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49A051D-7E32-9A00-7A66-06844D961CF0}"/>
              </a:ext>
            </a:extLst>
          </p:cNvPr>
          <p:cNvSpPr/>
          <p:nvPr/>
        </p:nvSpPr>
        <p:spPr>
          <a:xfrm rot="13386859">
            <a:off x="3047871" y="3485910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2F8A601-85A9-9210-3FAE-7FC814D08050}"/>
              </a:ext>
            </a:extLst>
          </p:cNvPr>
          <p:cNvSpPr/>
          <p:nvPr/>
        </p:nvSpPr>
        <p:spPr>
          <a:xfrm rot="13386859">
            <a:off x="5381204" y="3499438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1CB9279-15B5-D00C-293F-BE8929764DF0}"/>
              </a:ext>
            </a:extLst>
          </p:cNvPr>
          <p:cNvSpPr/>
          <p:nvPr/>
        </p:nvSpPr>
        <p:spPr>
          <a:xfrm rot="17575066" flipV="1">
            <a:off x="2745943" y="2140828"/>
            <a:ext cx="1394752" cy="3333571"/>
          </a:xfrm>
          <a:prstGeom prst="arc">
            <a:avLst>
              <a:gd name="adj1" fmla="val 17170015"/>
              <a:gd name="adj2" fmla="val 4604923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4C437-A055-5D81-7D88-618F0E395C53}"/>
                  </a:ext>
                </a:extLst>
              </p:cNvPr>
              <p:cNvSpPr txBox="1"/>
              <p:nvPr/>
            </p:nvSpPr>
            <p:spPr>
              <a:xfrm>
                <a:off x="2116571" y="68428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4C437-A055-5D81-7D88-618F0E39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71" y="684289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9AD0B5-813E-988B-5F91-F99787E4E017}"/>
                  </a:ext>
                </a:extLst>
              </p:cNvPr>
              <p:cNvSpPr txBox="1"/>
              <p:nvPr/>
            </p:nvSpPr>
            <p:spPr>
              <a:xfrm>
                <a:off x="1496381" y="14943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9AD0B5-813E-988B-5F91-F99787E4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81" y="149437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B3307D7-2177-C207-9638-E1BAA65B51D3}"/>
              </a:ext>
            </a:extLst>
          </p:cNvPr>
          <p:cNvSpPr txBox="1"/>
          <p:nvPr/>
        </p:nvSpPr>
        <p:spPr>
          <a:xfrm>
            <a:off x="2266916" y="2577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1D92F-2DAC-894E-A9C7-4E7456F84794}"/>
              </a:ext>
            </a:extLst>
          </p:cNvPr>
          <p:cNvSpPr txBox="1"/>
          <p:nvPr/>
        </p:nvSpPr>
        <p:spPr>
          <a:xfrm>
            <a:off x="806026" y="2216425"/>
            <a:ext cx="51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3F1F7-7F3C-97FF-3853-D8F841C5C970}"/>
              </a:ext>
            </a:extLst>
          </p:cNvPr>
          <p:cNvSpPr txBox="1"/>
          <p:nvPr/>
        </p:nvSpPr>
        <p:spPr>
          <a:xfrm>
            <a:off x="3204356" y="1205072"/>
            <a:ext cx="4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FBF12-7EB5-F164-EBC8-8E9F03C095DF}"/>
              </a:ext>
            </a:extLst>
          </p:cNvPr>
          <p:cNvSpPr txBox="1"/>
          <p:nvPr/>
        </p:nvSpPr>
        <p:spPr>
          <a:xfrm>
            <a:off x="4554866" y="652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3B8345-EA34-1173-3572-85C56FCA8C13}"/>
              </a:ext>
            </a:extLst>
          </p:cNvPr>
          <p:cNvSpPr txBox="1"/>
          <p:nvPr/>
        </p:nvSpPr>
        <p:spPr>
          <a:xfrm>
            <a:off x="2139766" y="2338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A69A9E-2B5A-738E-A93E-BCBAC430B58C}"/>
                  </a:ext>
                </a:extLst>
              </p:cNvPr>
              <p:cNvSpPr txBox="1"/>
              <p:nvPr/>
            </p:nvSpPr>
            <p:spPr>
              <a:xfrm>
                <a:off x="3606568" y="391019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A69A9E-2B5A-738E-A93E-BCBAC430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68" y="3910199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>
            <a:extLst>
              <a:ext uri="{FF2B5EF4-FFF2-40B4-BE49-F238E27FC236}">
                <a16:creationId xmlns:a16="http://schemas.microsoft.com/office/drawing/2014/main" id="{781EF59B-2A88-94F9-D091-7526AFE679CC}"/>
              </a:ext>
            </a:extLst>
          </p:cNvPr>
          <p:cNvSpPr/>
          <p:nvPr/>
        </p:nvSpPr>
        <p:spPr>
          <a:xfrm rot="12235753" flipV="1">
            <a:off x="2491731" y="1135869"/>
            <a:ext cx="1388659" cy="5030326"/>
          </a:xfrm>
          <a:prstGeom prst="arc">
            <a:avLst>
              <a:gd name="adj1" fmla="val 16680306"/>
              <a:gd name="adj2" fmla="val 5522701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6AD766-F966-F438-B1D2-BA7425253CEF}"/>
                  </a:ext>
                </a:extLst>
              </p:cNvPr>
              <p:cNvSpPr txBox="1"/>
              <p:nvPr/>
            </p:nvSpPr>
            <p:spPr>
              <a:xfrm>
                <a:off x="3326209" y="651121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6AD766-F966-F438-B1D2-BA742525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09" y="6511218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2F8CC5-23F5-16A1-5811-E539EE23169D}"/>
                  </a:ext>
                </a:extLst>
              </p:cNvPr>
              <p:cNvSpPr txBox="1"/>
              <p:nvPr/>
            </p:nvSpPr>
            <p:spPr>
              <a:xfrm>
                <a:off x="3220677" y="530511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2F8CC5-23F5-16A1-5811-E539EE23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77" y="5305111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C1700F-A4F0-D627-79E1-14FE254214CC}"/>
                  </a:ext>
                </a:extLst>
              </p:cNvPr>
              <p:cNvSpPr txBox="1"/>
              <p:nvPr/>
            </p:nvSpPr>
            <p:spPr>
              <a:xfrm>
                <a:off x="5959392" y="393970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C1700F-A4F0-D627-79E1-14FE2542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92" y="3939702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524A48-0B63-2449-F0F2-D59D7B768121}"/>
                  </a:ext>
                </a:extLst>
              </p:cNvPr>
              <p:cNvSpPr txBox="1"/>
              <p:nvPr/>
            </p:nvSpPr>
            <p:spPr>
              <a:xfrm>
                <a:off x="4673650" y="479421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524A48-0B63-2449-F0F2-D59D7B76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50" y="479421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DF814B-450E-20EE-870E-BF36A7EF36AF}"/>
              </a:ext>
            </a:extLst>
          </p:cNvPr>
          <p:cNvCxnSpPr>
            <a:cxnSpLocks/>
          </p:cNvCxnSpPr>
          <p:nvPr/>
        </p:nvCxnSpPr>
        <p:spPr>
          <a:xfrm flipV="1">
            <a:off x="1554767" y="1547962"/>
            <a:ext cx="0" cy="8493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4C2DFE3-CFAD-1F3C-5075-D95979227A23}"/>
              </a:ext>
            </a:extLst>
          </p:cNvPr>
          <p:cNvCxnSpPr>
            <a:cxnSpLocks/>
          </p:cNvCxnSpPr>
          <p:nvPr/>
        </p:nvCxnSpPr>
        <p:spPr>
          <a:xfrm flipH="1" flipV="1">
            <a:off x="2760300" y="4884926"/>
            <a:ext cx="2557" cy="84037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1980B19-FC8E-1AB2-65D4-7B5F2CABE678}"/>
              </a:ext>
            </a:extLst>
          </p:cNvPr>
          <p:cNvSpPr txBox="1"/>
          <p:nvPr/>
        </p:nvSpPr>
        <p:spPr>
          <a:xfrm>
            <a:off x="1990199" y="5588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9C704B59-A34C-1071-859C-6EDBB115ED08}"/>
              </a:ext>
            </a:extLst>
          </p:cNvPr>
          <p:cNvSpPr/>
          <p:nvPr/>
        </p:nvSpPr>
        <p:spPr>
          <a:xfrm rot="155850" flipH="1" flipV="1">
            <a:off x="226341" y="917829"/>
            <a:ext cx="3201922" cy="5597285"/>
          </a:xfrm>
          <a:prstGeom prst="arc">
            <a:avLst>
              <a:gd name="adj1" fmla="val 15465493"/>
              <a:gd name="adj2" fmla="val 4334917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C9AFA4-F56C-4C8C-5089-6D9A8CFC0B21}"/>
              </a:ext>
            </a:extLst>
          </p:cNvPr>
          <p:cNvSpPr txBox="1"/>
          <p:nvPr/>
        </p:nvSpPr>
        <p:spPr>
          <a:xfrm>
            <a:off x="1889842" y="6097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595C5D9-FE2E-E39C-09F5-76B0F0DF7AF8}"/>
              </a:ext>
            </a:extLst>
          </p:cNvPr>
          <p:cNvSpPr/>
          <p:nvPr/>
        </p:nvSpPr>
        <p:spPr>
          <a:xfrm rot="20860008" flipV="1">
            <a:off x="3961480" y="1059840"/>
            <a:ext cx="1057746" cy="3491143"/>
          </a:xfrm>
          <a:prstGeom prst="arc">
            <a:avLst>
              <a:gd name="adj1" fmla="val 17492536"/>
              <a:gd name="adj2" fmla="val 4929163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4C00F-5658-0916-E5E1-931A613E5E1A}"/>
              </a:ext>
            </a:extLst>
          </p:cNvPr>
          <p:cNvSpPr txBox="1"/>
          <p:nvPr/>
        </p:nvSpPr>
        <p:spPr>
          <a:xfrm>
            <a:off x="4831765" y="3488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/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/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/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/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/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/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A75E45-64F2-7349-D37B-379276392A26}"/>
              </a:ext>
            </a:extLst>
          </p:cNvPr>
          <p:cNvCxnSpPr>
            <a:cxnSpLocks/>
          </p:cNvCxnSpPr>
          <p:nvPr/>
        </p:nvCxnSpPr>
        <p:spPr>
          <a:xfrm flipH="1">
            <a:off x="2908194" y="4814643"/>
            <a:ext cx="10102" cy="8598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B460597-00DF-8FCE-2DAF-60BB0AF78F69}"/>
              </a:ext>
            </a:extLst>
          </p:cNvPr>
          <p:cNvSpPr txBox="1"/>
          <p:nvPr/>
        </p:nvSpPr>
        <p:spPr>
          <a:xfrm>
            <a:off x="2893327" y="5311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437DA16-B765-E4EC-19B4-73FE6D71B492}"/>
              </a:ext>
            </a:extLst>
          </p:cNvPr>
          <p:cNvCxnSpPr>
            <a:cxnSpLocks/>
          </p:cNvCxnSpPr>
          <p:nvPr/>
        </p:nvCxnSpPr>
        <p:spPr>
          <a:xfrm>
            <a:off x="1673923" y="3385044"/>
            <a:ext cx="890138" cy="23539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15A0AFA-E03C-5D7B-786B-C5FEB4B061A5}"/>
              </a:ext>
            </a:extLst>
          </p:cNvPr>
          <p:cNvSpPr txBox="1"/>
          <p:nvPr/>
        </p:nvSpPr>
        <p:spPr>
          <a:xfrm>
            <a:off x="2417759" y="5286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E291B2-41BF-E612-E767-A018138507E2}"/>
              </a:ext>
            </a:extLst>
          </p:cNvPr>
          <p:cNvCxnSpPr>
            <a:cxnSpLocks/>
          </p:cNvCxnSpPr>
          <p:nvPr/>
        </p:nvCxnSpPr>
        <p:spPr>
          <a:xfrm>
            <a:off x="2106366" y="1024837"/>
            <a:ext cx="1236030" cy="1067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25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Alexander Mey</cp:lastModifiedBy>
  <cp:revision>1</cp:revision>
  <dcterms:created xsi:type="dcterms:W3CDTF">2023-07-04T07:26:29Z</dcterms:created>
  <dcterms:modified xsi:type="dcterms:W3CDTF">2023-09-13T13:45:56Z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2023-07-04T07:26:38Z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847fa6d0-cad2-49b9-b88a-a782393e633c</vt:lpwstr>
  </property>
  <property fmtid="{D5CDD505-2E9C-101B-9397-08002B2CF9AE}" pid="8" name="MSIP_Label_f6a2fad9-126f-43f1-a0a4-9c907561022c_ContentBits">
    <vt:lpwstr>0</vt:lpwstr>
  </property>
</Properties>
</file>