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6A563-4700-4173-A5A0-E9830CFBA9A2}" v="10" dt="2023-09-13T13:50:11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6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Mey" userId="9cbcbf44-eb32-48a7-b84e-4e9e6f317f69" providerId="ADAL" clId="{21E6A563-4700-4173-A5A0-E9830CFBA9A2}"/>
    <pc:docChg chg="custSel modSld">
      <pc:chgData name="Alexander Mey" userId="9cbcbf44-eb32-48a7-b84e-4e9e6f317f69" providerId="ADAL" clId="{21E6A563-4700-4173-A5A0-E9830CFBA9A2}" dt="2023-09-13T13:51:23.784" v="60" actId="1076"/>
      <pc:docMkLst>
        <pc:docMk/>
      </pc:docMkLst>
      <pc:sldChg chg="addSp delSp modSp mod">
        <pc:chgData name="Alexander Mey" userId="9cbcbf44-eb32-48a7-b84e-4e9e6f317f69" providerId="ADAL" clId="{21E6A563-4700-4173-A5A0-E9830CFBA9A2}" dt="2023-09-13T13:51:23.784" v="60" actId="1076"/>
        <pc:sldMkLst>
          <pc:docMk/>
          <pc:sldMk cId="323427338" sldId="256"/>
        </pc:sldMkLst>
        <pc:spChg chg="mod">
          <ac:chgData name="Alexander Mey" userId="9cbcbf44-eb32-48a7-b84e-4e9e6f317f69" providerId="ADAL" clId="{21E6A563-4700-4173-A5A0-E9830CFBA9A2}" dt="2023-09-13T13:48:55.220" v="29" actId="1076"/>
          <ac:spMkLst>
            <pc:docMk/>
            <pc:sldMk cId="323427338" sldId="256"/>
            <ac:spMk id="2" creationId="{D114C437-A055-5D81-7D88-618F0E395C53}"/>
          </ac:spMkLst>
        </pc:spChg>
        <pc:spChg chg="del">
          <ac:chgData name="Alexander Mey" userId="9cbcbf44-eb32-48a7-b84e-4e9e6f317f69" providerId="ADAL" clId="{21E6A563-4700-4173-A5A0-E9830CFBA9A2}" dt="2023-09-13T13:46:38.197" v="3" actId="478"/>
          <ac:spMkLst>
            <pc:docMk/>
            <pc:sldMk cId="323427338" sldId="256"/>
            <ac:spMk id="3" creationId="{2D9AD0B5-813E-988B-5F91-F99787E4E017}"/>
          </ac:spMkLst>
        </pc:spChg>
        <pc:spChg chg="del">
          <ac:chgData name="Alexander Mey" userId="9cbcbf44-eb32-48a7-b84e-4e9e6f317f69" providerId="ADAL" clId="{21E6A563-4700-4173-A5A0-E9830CFBA9A2}" dt="2023-09-13T13:48:14.174" v="24" actId="478"/>
          <ac:spMkLst>
            <pc:docMk/>
            <pc:sldMk cId="323427338" sldId="256"/>
            <ac:spMk id="28" creationId="{21CB9279-15B5-D00C-293F-BE8929764DF0}"/>
          </ac:spMkLst>
        </pc:spChg>
        <pc:spChg chg="mod">
          <ac:chgData name="Alexander Mey" userId="9cbcbf44-eb32-48a7-b84e-4e9e6f317f69" providerId="ADAL" clId="{21E6A563-4700-4173-A5A0-E9830CFBA9A2}" dt="2023-09-13T13:51:23.784" v="60" actId="1076"/>
          <ac:spMkLst>
            <pc:docMk/>
            <pc:sldMk cId="323427338" sldId="256"/>
            <ac:spMk id="30" creationId="{2B3307D7-2177-C207-9638-E1BAA65B51D3}"/>
          </ac:spMkLst>
        </pc:spChg>
        <pc:spChg chg="mod">
          <ac:chgData name="Alexander Mey" userId="9cbcbf44-eb32-48a7-b84e-4e9e6f317f69" providerId="ADAL" clId="{21E6A563-4700-4173-A5A0-E9830CFBA9A2}" dt="2023-09-13T13:47:27.342" v="15" actId="20577"/>
          <ac:spMkLst>
            <pc:docMk/>
            <pc:sldMk cId="323427338" sldId="256"/>
            <ac:spMk id="31" creationId="{03F1D92F-2DAC-894E-A9C7-4E7456F84794}"/>
          </ac:spMkLst>
        </pc:spChg>
        <pc:spChg chg="mod">
          <ac:chgData name="Alexander Mey" userId="9cbcbf44-eb32-48a7-b84e-4e9e6f317f69" providerId="ADAL" clId="{21E6A563-4700-4173-A5A0-E9830CFBA9A2}" dt="2023-09-13T13:49:03.792" v="32" actId="1076"/>
          <ac:spMkLst>
            <pc:docMk/>
            <pc:sldMk cId="323427338" sldId="256"/>
            <ac:spMk id="34" creationId="{5353F1F7-7F3C-97FF-3853-D8F841C5C970}"/>
          </ac:spMkLst>
        </pc:spChg>
        <pc:spChg chg="mod">
          <ac:chgData name="Alexander Mey" userId="9cbcbf44-eb32-48a7-b84e-4e9e6f317f69" providerId="ADAL" clId="{21E6A563-4700-4173-A5A0-E9830CFBA9A2}" dt="2023-09-13T13:47:32.048" v="17" actId="20577"/>
          <ac:spMkLst>
            <pc:docMk/>
            <pc:sldMk cId="323427338" sldId="256"/>
            <ac:spMk id="43" creationId="{D33B8345-EA34-1173-3572-85C56FCA8C13}"/>
          </ac:spMkLst>
        </pc:spChg>
        <pc:spChg chg="mod">
          <ac:chgData name="Alexander Mey" userId="9cbcbf44-eb32-48a7-b84e-4e9e6f317f69" providerId="ADAL" clId="{21E6A563-4700-4173-A5A0-E9830CFBA9A2}" dt="2023-09-13T13:50:53.166" v="57" actId="1076"/>
          <ac:spMkLst>
            <pc:docMk/>
            <pc:sldMk cId="323427338" sldId="256"/>
            <ac:spMk id="58" creationId="{20A69A9E-2B5A-738E-A93E-BCBAC430B58C}"/>
          </ac:spMkLst>
        </pc:spChg>
        <pc:spChg chg="del">
          <ac:chgData name="Alexander Mey" userId="9cbcbf44-eb32-48a7-b84e-4e9e6f317f69" providerId="ADAL" clId="{21E6A563-4700-4173-A5A0-E9830CFBA9A2}" dt="2023-09-13T13:48:16.020" v="25" actId="478"/>
          <ac:spMkLst>
            <pc:docMk/>
            <pc:sldMk cId="323427338" sldId="256"/>
            <ac:spMk id="59" creationId="{781EF59B-2A88-94F9-D091-7526AFE679CC}"/>
          </ac:spMkLst>
        </pc:spChg>
        <pc:spChg chg="mod">
          <ac:chgData name="Alexander Mey" userId="9cbcbf44-eb32-48a7-b84e-4e9e6f317f69" providerId="ADAL" clId="{21E6A563-4700-4173-A5A0-E9830CFBA9A2}" dt="2023-09-13T13:50:03.016" v="44" actId="20577"/>
          <ac:spMkLst>
            <pc:docMk/>
            <pc:sldMk cId="323427338" sldId="256"/>
            <ac:spMk id="63" creationId="{0B6AD766-F966-F438-B1D2-BA7425253CEF}"/>
          </ac:spMkLst>
        </pc:spChg>
        <pc:spChg chg="mod">
          <ac:chgData name="Alexander Mey" userId="9cbcbf44-eb32-48a7-b84e-4e9e6f317f69" providerId="ADAL" clId="{21E6A563-4700-4173-A5A0-E9830CFBA9A2}" dt="2023-09-13T13:50:06.901" v="46" actId="20577"/>
          <ac:spMkLst>
            <pc:docMk/>
            <pc:sldMk cId="323427338" sldId="256"/>
            <ac:spMk id="66" creationId="{B0524A48-0B63-2449-F0F2-D59D7B768121}"/>
          </ac:spMkLst>
        </pc:spChg>
        <pc:spChg chg="del">
          <ac:chgData name="Alexander Mey" userId="9cbcbf44-eb32-48a7-b84e-4e9e6f317f69" providerId="ADAL" clId="{21E6A563-4700-4173-A5A0-E9830CFBA9A2}" dt="2023-09-13T13:48:46.165" v="28" actId="478"/>
          <ac:spMkLst>
            <pc:docMk/>
            <pc:sldMk cId="323427338" sldId="256"/>
            <ac:spMk id="91" creationId="{A1980B19-FC8E-1AB2-65D4-7B5F2CABE678}"/>
          </ac:spMkLst>
        </pc:spChg>
        <pc:spChg chg="del">
          <ac:chgData name="Alexander Mey" userId="9cbcbf44-eb32-48a7-b84e-4e9e6f317f69" providerId="ADAL" clId="{21E6A563-4700-4173-A5A0-E9830CFBA9A2}" dt="2023-09-13T13:48:11.105" v="23" actId="478"/>
          <ac:spMkLst>
            <pc:docMk/>
            <pc:sldMk cId="323427338" sldId="256"/>
            <ac:spMk id="93" creationId="{9C704B59-A34C-1071-859C-6EDBB115ED08}"/>
          </ac:spMkLst>
        </pc:spChg>
        <pc:spChg chg="del">
          <ac:chgData name="Alexander Mey" userId="9cbcbf44-eb32-48a7-b84e-4e9e6f317f69" providerId="ADAL" clId="{21E6A563-4700-4173-A5A0-E9830CFBA9A2}" dt="2023-09-13T13:48:17.087" v="26" actId="478"/>
          <ac:spMkLst>
            <pc:docMk/>
            <pc:sldMk cId="323427338" sldId="256"/>
            <ac:spMk id="95" creationId="{C595C5D9-FE2E-E39C-09F5-76B0F0DF7AF8}"/>
          </ac:spMkLst>
        </pc:spChg>
        <pc:spChg chg="del">
          <ac:chgData name="Alexander Mey" userId="9cbcbf44-eb32-48a7-b84e-4e9e6f317f69" providerId="ADAL" clId="{21E6A563-4700-4173-A5A0-E9830CFBA9A2}" dt="2023-09-13T13:48:19.230" v="27" actId="478"/>
          <ac:spMkLst>
            <pc:docMk/>
            <pc:sldMk cId="323427338" sldId="256"/>
            <ac:spMk id="97" creationId="{F6F4C00F-5658-0916-E5E1-931A613E5E1A}"/>
          </ac:spMkLst>
        </pc:spChg>
        <pc:spChg chg="del">
          <ac:chgData name="Alexander Mey" userId="9cbcbf44-eb32-48a7-b84e-4e9e6f317f69" providerId="ADAL" clId="{21E6A563-4700-4173-A5A0-E9830CFBA9A2}" dt="2023-09-13T13:50:18.535" v="50" actId="478"/>
          <ac:spMkLst>
            <pc:docMk/>
            <pc:sldMk cId="323427338" sldId="256"/>
            <ac:spMk id="101" creationId="{EB460597-00DF-8FCE-2DAF-60BB0AF78F69}"/>
          </ac:spMkLst>
        </pc:spChg>
        <pc:spChg chg="del">
          <ac:chgData name="Alexander Mey" userId="9cbcbf44-eb32-48a7-b84e-4e9e6f317f69" providerId="ADAL" clId="{21E6A563-4700-4173-A5A0-E9830CFBA9A2}" dt="2023-09-13T13:48:04.450" v="22" actId="478"/>
          <ac:spMkLst>
            <pc:docMk/>
            <pc:sldMk cId="323427338" sldId="256"/>
            <ac:spMk id="106" creationId="{F15A0AFA-E03C-5D7B-786B-C5FEB4B061A5}"/>
          </ac:spMkLst>
        </pc:spChg>
        <pc:spChg chg="add mod">
          <ac:chgData name="Alexander Mey" userId="9cbcbf44-eb32-48a7-b84e-4e9e6f317f69" providerId="ADAL" clId="{21E6A563-4700-4173-A5A0-E9830CFBA9A2}" dt="2023-09-13T13:47:19.869" v="13" actId="1076"/>
          <ac:spMkLst>
            <pc:docMk/>
            <pc:sldMk cId="323427338" sldId="256"/>
            <ac:spMk id="117" creationId="{3311D2BE-6DF8-14BA-AAF5-6D8242BDB35D}"/>
          </ac:spMkLst>
        </pc:spChg>
        <pc:spChg chg="add mod">
          <ac:chgData name="Alexander Mey" userId="9cbcbf44-eb32-48a7-b84e-4e9e6f317f69" providerId="ADAL" clId="{21E6A563-4700-4173-A5A0-E9830CFBA9A2}" dt="2023-09-13T13:49:45.134" v="41" actId="1076"/>
          <ac:spMkLst>
            <pc:docMk/>
            <pc:sldMk cId="323427338" sldId="256"/>
            <ac:spMk id="121" creationId="{DDFA3BD0-E7B9-B45C-C369-5A91ECF4E7B1}"/>
          </ac:spMkLst>
        </pc:spChg>
        <pc:cxnChg chg="del">
          <ac:chgData name="Alexander Mey" userId="9cbcbf44-eb32-48a7-b84e-4e9e6f317f69" providerId="ADAL" clId="{21E6A563-4700-4173-A5A0-E9830CFBA9A2}" dt="2023-09-13T13:47:09.440" v="10" actId="478"/>
          <ac:cxnSpMkLst>
            <pc:docMk/>
            <pc:sldMk cId="323427338" sldId="256"/>
            <ac:cxnSpMk id="10" creationId="{130FE8DD-B707-BFD7-483C-D71031E091D6}"/>
          </ac:cxnSpMkLst>
        </pc:cxnChg>
        <pc:cxnChg chg="mod">
          <ac:chgData name="Alexander Mey" userId="9cbcbf44-eb32-48a7-b84e-4e9e6f317f69" providerId="ADAL" clId="{21E6A563-4700-4173-A5A0-E9830CFBA9A2}" dt="2023-09-13T13:51:21.162" v="59" actId="14100"/>
          <ac:cxnSpMkLst>
            <pc:docMk/>
            <pc:sldMk cId="323427338" sldId="256"/>
            <ac:cxnSpMk id="12" creationId="{A692B134-8E93-4838-228E-C52F9104FC0E}"/>
          </ac:cxnSpMkLst>
        </pc:cxnChg>
        <pc:cxnChg chg="del">
          <ac:chgData name="Alexander Mey" userId="9cbcbf44-eb32-48a7-b84e-4e9e6f317f69" providerId="ADAL" clId="{21E6A563-4700-4173-A5A0-E9830CFBA9A2}" dt="2023-09-13T13:46:34.679" v="2" actId="478"/>
          <ac:cxnSpMkLst>
            <pc:docMk/>
            <pc:sldMk cId="323427338" sldId="256"/>
            <ac:cxnSpMk id="68" creationId="{E2DF814B-450E-20EE-870E-BF36A7EF36AF}"/>
          </ac:cxnSpMkLst>
        </pc:cxnChg>
        <pc:cxnChg chg="del">
          <ac:chgData name="Alexander Mey" userId="9cbcbf44-eb32-48a7-b84e-4e9e6f317f69" providerId="ADAL" clId="{21E6A563-4700-4173-A5A0-E9830CFBA9A2}" dt="2023-09-13T13:49:32.477" v="36" actId="478"/>
          <ac:cxnSpMkLst>
            <pc:docMk/>
            <pc:sldMk cId="323427338" sldId="256"/>
            <ac:cxnSpMk id="86" creationId="{94C2DFE3-CFAD-1F3C-5075-D95979227A23}"/>
          </ac:cxnSpMkLst>
        </pc:cxnChg>
        <pc:cxnChg chg="del">
          <ac:chgData name="Alexander Mey" userId="9cbcbf44-eb32-48a7-b84e-4e9e6f317f69" providerId="ADAL" clId="{21E6A563-4700-4173-A5A0-E9830CFBA9A2}" dt="2023-09-13T13:50:15.285" v="49" actId="478"/>
          <ac:cxnSpMkLst>
            <pc:docMk/>
            <pc:sldMk cId="323427338" sldId="256"/>
            <ac:cxnSpMk id="98" creationId="{53A75E45-64F2-7349-D37B-379276392A26}"/>
          </ac:cxnSpMkLst>
        </pc:cxnChg>
        <pc:cxnChg chg="del">
          <ac:chgData name="Alexander Mey" userId="9cbcbf44-eb32-48a7-b84e-4e9e6f317f69" providerId="ADAL" clId="{21E6A563-4700-4173-A5A0-E9830CFBA9A2}" dt="2023-09-13T13:48:00.927" v="21" actId="478"/>
          <ac:cxnSpMkLst>
            <pc:docMk/>
            <pc:sldMk cId="323427338" sldId="256"/>
            <ac:cxnSpMk id="102" creationId="{F437DA16-B765-E4EC-19B4-73FE6D71B492}"/>
          </ac:cxnSpMkLst>
        </pc:cxnChg>
        <pc:cxnChg chg="add mod">
          <ac:chgData name="Alexander Mey" userId="9cbcbf44-eb32-48a7-b84e-4e9e6f317f69" providerId="ADAL" clId="{21E6A563-4700-4173-A5A0-E9830CFBA9A2}" dt="2023-09-13T13:46:55.002" v="7" actId="14100"/>
          <ac:cxnSpMkLst>
            <pc:docMk/>
            <pc:sldMk cId="323427338" sldId="256"/>
            <ac:cxnSpMk id="113" creationId="{A8DC5357-F041-6D3E-DAB6-61D1A18D0307}"/>
          </ac:cxnSpMkLst>
        </pc:cxnChg>
        <pc:cxnChg chg="add mod">
          <ac:chgData name="Alexander Mey" userId="9cbcbf44-eb32-48a7-b84e-4e9e6f317f69" providerId="ADAL" clId="{21E6A563-4700-4173-A5A0-E9830CFBA9A2}" dt="2023-09-13T13:47:13.957" v="11" actId="1076"/>
          <ac:cxnSpMkLst>
            <pc:docMk/>
            <pc:sldMk cId="323427338" sldId="256"/>
            <ac:cxnSpMk id="116" creationId="{B3CB1711-E6A9-5BBA-A092-C38858348643}"/>
          </ac:cxnSpMkLst>
        </pc:cxnChg>
        <pc:cxnChg chg="add mod">
          <ac:chgData name="Alexander Mey" userId="9cbcbf44-eb32-48a7-b84e-4e9e6f317f69" providerId="ADAL" clId="{21E6A563-4700-4173-A5A0-E9830CFBA9A2}" dt="2023-09-13T13:49:47.882" v="42" actId="14100"/>
          <ac:cxnSpMkLst>
            <pc:docMk/>
            <pc:sldMk cId="323427338" sldId="256"/>
            <ac:cxnSpMk id="118" creationId="{04A70DA0-B1B5-B42C-F996-3189EC0EF521}"/>
          </ac:cxnSpMkLst>
        </pc:cxnChg>
        <pc:cxnChg chg="add mod">
          <ac:chgData name="Alexander Mey" userId="9cbcbf44-eb32-48a7-b84e-4e9e6f317f69" providerId="ADAL" clId="{21E6A563-4700-4173-A5A0-E9830CFBA9A2}" dt="2023-09-13T13:50:43.465" v="56" actId="14100"/>
          <ac:cxnSpMkLst>
            <pc:docMk/>
            <pc:sldMk cId="323427338" sldId="256"/>
            <ac:cxnSpMk id="123" creationId="{CA9F9644-683F-F178-FBAC-ACC5CE1318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ED66DA8C-A758-3A3D-885E-CCD227C3B157}"/>
              </a:ext>
            </a:extLst>
          </p:cNvPr>
          <p:cNvSpPr/>
          <p:nvPr/>
        </p:nvSpPr>
        <p:spPr>
          <a:xfrm rot="13386859">
            <a:off x="1586794" y="141163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72C4948-4FA5-C3B6-6E12-4F3DB9C12B40}"/>
              </a:ext>
            </a:extLst>
          </p:cNvPr>
          <p:cNvSpPr/>
          <p:nvPr/>
        </p:nvSpPr>
        <p:spPr>
          <a:xfrm rot="3885293">
            <a:off x="464071" y="2532198"/>
            <a:ext cx="696240" cy="716731"/>
          </a:xfrm>
          <a:prstGeom prst="arc">
            <a:avLst>
              <a:gd name="adj1" fmla="val 19117378"/>
              <a:gd name="adj2" fmla="val 1401845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F80F64-E0B6-A074-6804-09607A4F3A11}"/>
              </a:ext>
            </a:extLst>
          </p:cNvPr>
          <p:cNvCxnSpPr>
            <a:cxnSpLocks/>
          </p:cNvCxnSpPr>
          <p:nvPr/>
        </p:nvCxnSpPr>
        <p:spPr>
          <a:xfrm flipH="1">
            <a:off x="2072237" y="1450983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2B134-8E93-4838-228E-C52F9104FC0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717453" y="3508952"/>
            <a:ext cx="837858" cy="236430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42D78-B12D-2B0E-E90C-DA1296C79470}"/>
              </a:ext>
            </a:extLst>
          </p:cNvPr>
          <p:cNvCxnSpPr>
            <a:cxnSpLocks/>
          </p:cNvCxnSpPr>
          <p:nvPr/>
        </p:nvCxnSpPr>
        <p:spPr>
          <a:xfrm flipV="1">
            <a:off x="1896417" y="1441607"/>
            <a:ext cx="1587976" cy="1059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24BB042-29F2-9389-E760-112FC92B0B90}"/>
              </a:ext>
            </a:extLst>
          </p:cNvPr>
          <p:cNvSpPr/>
          <p:nvPr/>
        </p:nvSpPr>
        <p:spPr>
          <a:xfrm rot="14759361">
            <a:off x="3364599" y="5830536"/>
            <a:ext cx="696240" cy="716731"/>
          </a:xfrm>
          <a:prstGeom prst="arc">
            <a:avLst>
              <a:gd name="adj1" fmla="val 19117378"/>
              <a:gd name="adj2" fmla="val 144339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25AF015-7095-93DA-C768-A0500EA29AD7}"/>
              </a:ext>
            </a:extLst>
          </p:cNvPr>
          <p:cNvSpPr/>
          <p:nvPr/>
        </p:nvSpPr>
        <p:spPr>
          <a:xfrm rot="13386859">
            <a:off x="3920127" y="164216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98FA46-0720-6076-B1B6-3227FB1419E5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3407246" y="4309034"/>
            <a:ext cx="1171573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67E962-7EAF-6822-A79D-CD31D1400DB3}"/>
              </a:ext>
            </a:extLst>
          </p:cNvPr>
          <p:cNvCxnSpPr>
            <a:cxnSpLocks/>
          </p:cNvCxnSpPr>
          <p:nvPr/>
        </p:nvCxnSpPr>
        <p:spPr>
          <a:xfrm flipH="1">
            <a:off x="3268956" y="4681651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BA457-D144-44AF-631F-5FF554F17EDC}"/>
              </a:ext>
            </a:extLst>
          </p:cNvPr>
          <p:cNvCxnSpPr>
            <a:cxnSpLocks/>
          </p:cNvCxnSpPr>
          <p:nvPr/>
        </p:nvCxnSpPr>
        <p:spPr>
          <a:xfrm flipV="1">
            <a:off x="3275187" y="4798215"/>
            <a:ext cx="1599285" cy="10869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349A051D-7E32-9A00-7A66-06844D961CF0}"/>
              </a:ext>
            </a:extLst>
          </p:cNvPr>
          <p:cNvSpPr/>
          <p:nvPr/>
        </p:nvSpPr>
        <p:spPr>
          <a:xfrm rot="13386859">
            <a:off x="3047871" y="3485910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2F8A601-85A9-9210-3FAE-7FC814D08050}"/>
              </a:ext>
            </a:extLst>
          </p:cNvPr>
          <p:cNvSpPr/>
          <p:nvPr/>
        </p:nvSpPr>
        <p:spPr>
          <a:xfrm rot="13386859">
            <a:off x="5381204" y="3499438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4C437-A055-5D81-7D88-618F0E395C53}"/>
                  </a:ext>
                </a:extLst>
              </p:cNvPr>
              <p:cNvSpPr txBox="1"/>
              <p:nvPr/>
            </p:nvSpPr>
            <p:spPr>
              <a:xfrm>
                <a:off x="2191528" y="56629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4C437-A055-5D81-7D88-618F0E39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28" y="56629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B3307D7-2177-C207-9638-E1BAA65B51D3}"/>
              </a:ext>
            </a:extLst>
          </p:cNvPr>
          <p:cNvSpPr txBox="1"/>
          <p:nvPr/>
        </p:nvSpPr>
        <p:spPr>
          <a:xfrm>
            <a:off x="1491358" y="3570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1D92F-2DAC-894E-A9C7-4E7456F84794}"/>
              </a:ext>
            </a:extLst>
          </p:cNvPr>
          <p:cNvSpPr txBox="1"/>
          <p:nvPr/>
        </p:nvSpPr>
        <p:spPr>
          <a:xfrm>
            <a:off x="806026" y="2216425"/>
            <a:ext cx="51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3F1F7-7F3C-97FF-3853-D8F841C5C970}"/>
              </a:ext>
            </a:extLst>
          </p:cNvPr>
          <p:cNvSpPr txBox="1"/>
          <p:nvPr/>
        </p:nvSpPr>
        <p:spPr>
          <a:xfrm>
            <a:off x="3158509" y="1188694"/>
            <a:ext cx="4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4FBF12-7EB5-F164-EBC8-8E9F03C095DF}"/>
              </a:ext>
            </a:extLst>
          </p:cNvPr>
          <p:cNvSpPr txBox="1"/>
          <p:nvPr/>
        </p:nvSpPr>
        <p:spPr>
          <a:xfrm>
            <a:off x="4554866" y="652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3B8345-EA34-1173-3572-85C56FCA8C13}"/>
              </a:ext>
            </a:extLst>
          </p:cNvPr>
          <p:cNvSpPr txBox="1"/>
          <p:nvPr/>
        </p:nvSpPr>
        <p:spPr>
          <a:xfrm>
            <a:off x="2139766" y="2338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A69A9E-2B5A-738E-A93E-BCBAC430B58C}"/>
                  </a:ext>
                </a:extLst>
              </p:cNvPr>
              <p:cNvSpPr txBox="1"/>
              <p:nvPr/>
            </p:nvSpPr>
            <p:spPr>
              <a:xfrm>
                <a:off x="3674642" y="391132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A69A9E-2B5A-738E-A93E-BCBAC430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42" y="3911320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6AD766-F966-F438-B1D2-BA7425253CEF}"/>
                  </a:ext>
                </a:extLst>
              </p:cNvPr>
              <p:cNvSpPr txBox="1"/>
              <p:nvPr/>
            </p:nvSpPr>
            <p:spPr>
              <a:xfrm>
                <a:off x="3326209" y="651121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6AD766-F966-F438-B1D2-BA742525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09" y="651121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2F8CC5-23F5-16A1-5811-E539EE23169D}"/>
                  </a:ext>
                </a:extLst>
              </p:cNvPr>
              <p:cNvSpPr txBox="1"/>
              <p:nvPr/>
            </p:nvSpPr>
            <p:spPr>
              <a:xfrm>
                <a:off x="3220677" y="530511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2F8CC5-23F5-16A1-5811-E539EE23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77" y="5305111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C1700F-A4F0-D627-79E1-14FE254214CC}"/>
                  </a:ext>
                </a:extLst>
              </p:cNvPr>
              <p:cNvSpPr txBox="1"/>
              <p:nvPr/>
            </p:nvSpPr>
            <p:spPr>
              <a:xfrm>
                <a:off x="5959392" y="393970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C1700F-A4F0-D627-79E1-14FE2542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92" y="393970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524A48-0B63-2449-F0F2-D59D7B768121}"/>
                  </a:ext>
                </a:extLst>
              </p:cNvPr>
              <p:cNvSpPr txBox="1"/>
              <p:nvPr/>
            </p:nvSpPr>
            <p:spPr>
              <a:xfrm>
                <a:off x="4673650" y="479421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524A48-0B63-2449-F0F2-D59D7B76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50" y="4794212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17C9AFA4-F56C-4C8C-5089-6D9A8CFC0B21}"/>
              </a:ext>
            </a:extLst>
          </p:cNvPr>
          <p:cNvSpPr txBox="1"/>
          <p:nvPr/>
        </p:nvSpPr>
        <p:spPr>
          <a:xfrm>
            <a:off x="1889842" y="6097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/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/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/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/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/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/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E291B2-41BF-E612-E767-A018138507E2}"/>
              </a:ext>
            </a:extLst>
          </p:cNvPr>
          <p:cNvCxnSpPr>
            <a:cxnSpLocks/>
          </p:cNvCxnSpPr>
          <p:nvPr/>
        </p:nvCxnSpPr>
        <p:spPr>
          <a:xfrm>
            <a:off x="2106366" y="1024837"/>
            <a:ext cx="1236030" cy="1067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DC5357-F041-6D3E-DAB6-61D1A18D0307}"/>
              </a:ext>
            </a:extLst>
          </p:cNvPr>
          <p:cNvCxnSpPr>
            <a:cxnSpLocks/>
          </p:cNvCxnSpPr>
          <p:nvPr/>
        </p:nvCxnSpPr>
        <p:spPr>
          <a:xfrm flipH="1" flipV="1">
            <a:off x="1591595" y="1574404"/>
            <a:ext cx="231" cy="83323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CB1711-E6A9-5BBA-A092-C38858348643}"/>
              </a:ext>
            </a:extLst>
          </p:cNvPr>
          <p:cNvCxnSpPr>
            <a:cxnSpLocks/>
          </p:cNvCxnSpPr>
          <p:nvPr/>
        </p:nvCxnSpPr>
        <p:spPr>
          <a:xfrm flipH="1">
            <a:off x="1452080" y="1469920"/>
            <a:ext cx="10102" cy="8598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311D2BE-6DF8-14BA-AAF5-6D8242BDB35D}"/>
              </a:ext>
            </a:extLst>
          </p:cNvPr>
          <p:cNvSpPr txBox="1"/>
          <p:nvPr/>
        </p:nvSpPr>
        <p:spPr>
          <a:xfrm>
            <a:off x="1195025" y="1935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4A70DA0-B1B5-B42C-F996-3189EC0EF521}"/>
              </a:ext>
            </a:extLst>
          </p:cNvPr>
          <p:cNvCxnSpPr>
            <a:cxnSpLocks/>
          </p:cNvCxnSpPr>
          <p:nvPr/>
        </p:nvCxnSpPr>
        <p:spPr>
          <a:xfrm flipV="1">
            <a:off x="2790654" y="4854297"/>
            <a:ext cx="0" cy="8844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DFA3BD0-E7B9-B45C-C369-5A91ECF4E7B1}"/>
                  </a:ext>
                </a:extLst>
              </p:cNvPr>
              <p:cNvSpPr txBox="1"/>
              <p:nvPr/>
            </p:nvSpPr>
            <p:spPr>
              <a:xfrm>
                <a:off x="2491935" y="485429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DFA3BD0-E7B9-B45C-C369-5A91ECF4E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35" y="4854297"/>
                <a:ext cx="3658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A9F9644-683F-F178-FBAC-ACC5CE13188C}"/>
              </a:ext>
            </a:extLst>
          </p:cNvPr>
          <p:cNvCxnSpPr>
            <a:cxnSpLocks/>
          </p:cNvCxnSpPr>
          <p:nvPr/>
        </p:nvCxnSpPr>
        <p:spPr>
          <a:xfrm flipH="1">
            <a:off x="2915313" y="4809219"/>
            <a:ext cx="10132" cy="76251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</TotalTime>
  <Words>22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Mey</dc:creator>
  <cp:lastModifiedBy>Alexander Mey</cp:lastModifiedBy>
  <cp:revision>2</cp:revision>
  <dcterms:created xsi:type="dcterms:W3CDTF">2023-07-04T07:26:29Z</dcterms:created>
  <dcterms:modified xsi:type="dcterms:W3CDTF">2023-09-13T13:51:27Z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2023-07-04T07:26:38Z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847fa6d0-cad2-49b9-b88a-a782393e633c</vt:lpwstr>
  </property>
  <property fmtid="{D5CDD505-2E9C-101B-9397-08002B2CF9AE}" pid="8" name="MSIP_Label_f6a2fad9-126f-43f1-a0a4-9c907561022c_ContentBits">
    <vt:lpwstr>0</vt:lpwstr>
  </property>
</Properties>
</file>