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9ED49-E1A0-4DE1-AEFF-E89ED48EB6AF}" v="2" dt="2023-09-12T12:16:10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Mey" userId="9cbcbf44-eb32-48a7-b84e-4e9e6f317f69" providerId="ADAL" clId="{6019ED49-E1A0-4DE1-AEFF-E89ED48EB6AF}"/>
    <pc:docChg chg="modSld">
      <pc:chgData name="Alexander Mey" userId="9cbcbf44-eb32-48a7-b84e-4e9e6f317f69" providerId="ADAL" clId="{6019ED49-E1A0-4DE1-AEFF-E89ED48EB6AF}" dt="2023-09-12T12:16:10.190" v="1" actId="20577"/>
      <pc:docMkLst>
        <pc:docMk/>
      </pc:docMkLst>
      <pc:sldChg chg="modSp">
        <pc:chgData name="Alexander Mey" userId="9cbcbf44-eb32-48a7-b84e-4e9e6f317f69" providerId="ADAL" clId="{6019ED49-E1A0-4DE1-AEFF-E89ED48EB6AF}" dt="2023-09-12T12:16:10.190" v="1" actId="20577"/>
        <pc:sldMkLst>
          <pc:docMk/>
          <pc:sldMk cId="1733283293" sldId="256"/>
        </pc:sldMkLst>
        <pc:spChg chg="mod">
          <ac:chgData name="Alexander Mey" userId="9cbcbf44-eb32-48a7-b84e-4e9e6f317f69" providerId="ADAL" clId="{6019ED49-E1A0-4DE1-AEFF-E89ED48EB6AF}" dt="2023-09-12T12:16:10.190" v="1" actId="20577"/>
          <ac:spMkLst>
            <pc:docMk/>
            <pc:sldMk cId="1733283293" sldId="256"/>
            <ac:spMk id="115" creationId="{54E31920-8989-BCA6-C841-7469B0AD5F7E}"/>
          </ac:spMkLst>
        </pc:spChg>
      </pc:sldChg>
    </pc:docChg>
  </pc:docChgLst>
  <pc:docChgLst>
    <pc:chgData name="Alexander Mey" userId="9cbcbf44-eb32-48a7-b84e-4e9e6f317f69" providerId="ADAL" clId="{8BBAEDFF-7622-41AD-8834-CFECD1CB65FB}"/>
    <pc:docChg chg="undo custSel modSld">
      <pc:chgData name="Alexander Mey" userId="9cbcbf44-eb32-48a7-b84e-4e9e6f317f69" providerId="ADAL" clId="{8BBAEDFF-7622-41AD-8834-CFECD1CB65FB}" dt="2023-07-03T18:23:32.748" v="11" actId="1076"/>
      <pc:docMkLst>
        <pc:docMk/>
      </pc:docMkLst>
      <pc:sldChg chg="modSp mod">
        <pc:chgData name="Alexander Mey" userId="9cbcbf44-eb32-48a7-b84e-4e9e6f317f69" providerId="ADAL" clId="{8BBAEDFF-7622-41AD-8834-CFECD1CB65FB}" dt="2023-07-03T18:23:32.748" v="11" actId="1076"/>
        <pc:sldMkLst>
          <pc:docMk/>
          <pc:sldMk cId="1733283293" sldId="256"/>
        </pc:sldMkLst>
        <pc:spChg chg="mod">
          <ac:chgData name="Alexander Mey" userId="9cbcbf44-eb32-48a7-b84e-4e9e6f317f69" providerId="ADAL" clId="{8BBAEDFF-7622-41AD-8834-CFECD1CB65FB}" dt="2023-07-03T18:23:12.912" v="5" actId="1076"/>
          <ac:spMkLst>
            <pc:docMk/>
            <pc:sldMk cId="1733283293" sldId="256"/>
            <ac:spMk id="10" creationId="{4886BBA7-4766-40A9-8FD8-C6F818B107FA}"/>
          </ac:spMkLst>
        </pc:spChg>
        <pc:spChg chg="mod">
          <ac:chgData name="Alexander Mey" userId="9cbcbf44-eb32-48a7-b84e-4e9e6f317f69" providerId="ADAL" clId="{8BBAEDFF-7622-41AD-8834-CFECD1CB65FB}" dt="2023-07-03T18:23:32.748" v="11" actId="1076"/>
          <ac:spMkLst>
            <pc:docMk/>
            <pc:sldMk cId="1733283293" sldId="256"/>
            <ac:spMk id="56" creationId="{185170A2-69A4-6020-22A2-B6E027868551}"/>
          </ac:spMkLst>
        </pc:spChg>
        <pc:cxnChg chg="mod">
          <ac:chgData name="Alexander Mey" userId="9cbcbf44-eb32-48a7-b84e-4e9e6f317f69" providerId="ADAL" clId="{8BBAEDFF-7622-41AD-8834-CFECD1CB65FB}" dt="2023-07-03T18:23:12.912" v="5" actId="1076"/>
          <ac:cxnSpMkLst>
            <pc:docMk/>
            <pc:sldMk cId="1733283293" sldId="256"/>
            <ac:cxnSpMk id="62" creationId="{3F803EBD-5B88-FF6B-E3DC-F3A8FDEECE8D}"/>
          </ac:cxnSpMkLst>
        </pc:cxnChg>
        <pc:cxnChg chg="mod">
          <ac:chgData name="Alexander Mey" userId="9cbcbf44-eb32-48a7-b84e-4e9e6f317f69" providerId="ADAL" clId="{8BBAEDFF-7622-41AD-8834-CFECD1CB65FB}" dt="2023-07-03T18:23:12.912" v="5" actId="1076"/>
          <ac:cxnSpMkLst>
            <pc:docMk/>
            <pc:sldMk cId="1733283293" sldId="256"/>
            <ac:cxnSpMk id="76" creationId="{5562604D-0A26-6B47-D3C7-0503FC4C9A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71D1-0A50-1BA5-E86A-6573B439B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2998-1432-7262-5218-54CFADDB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259B-D792-D0E3-642D-9EAD2012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6D6-9373-4BAB-AD62-2CF98C22B57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B699-0E9B-93A1-E8DE-58A59198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0E4A-9202-B80F-12EF-74EE04B0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62A7-FFF4-4341-9BED-EF5FD2E2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2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6BAD-1807-171D-A73F-A7A8B4A3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F24ED-1039-B108-0D66-27498C149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D37B3-1A4D-325E-B300-CAA5E3BA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6D6-9373-4BAB-AD62-2CF98C22B57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2612-17A0-6A36-0836-7297FEFD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126C-8003-8EE4-A1B4-2537B3E8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62A7-FFF4-4341-9BED-EF5FD2E2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4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BC186-E9AE-2408-44BF-CF320A4D2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E892D-672C-1D9F-6B1D-7B3EA21C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5C45C-CDDC-2210-AA54-BC856750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6D6-9373-4BAB-AD62-2CF98C22B57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855F-5936-8E99-BF58-5260A3A1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34176-2736-C787-85C6-BD4DAFC6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62A7-FFF4-4341-9BED-EF5FD2E2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01D0-2456-6C53-B18C-9CFE1436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BAA1-77A8-6D02-DA49-276847A3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AD89-5676-7933-468E-CA0B59C4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6D6-9373-4BAB-AD62-2CF98C22B57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FCDA-B760-B775-6683-2685A599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4621-171F-36B8-7771-75FC2A6E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62A7-FFF4-4341-9BED-EF5FD2E2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868B-0A0F-5642-217D-2EBB40B8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E0E4B-C033-42D8-3E94-17BB11CF6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C86A4-DE5A-8BE0-8C69-C46A8093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6D6-9373-4BAB-AD62-2CF98C22B57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14CB3-3196-80F4-060C-41B774CB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C42F-A5B9-F092-71CA-5EC2B574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62A7-FFF4-4341-9BED-EF5FD2E2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4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B9B7-C907-73D7-4F76-5832C132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82F5-DE3E-3F9A-49F7-A4A22E61C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EE7AB-1447-DDD1-E081-30D0E5820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B64F0-15EA-9920-D090-3CAC8A11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6D6-9373-4BAB-AD62-2CF98C22B57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59419-01BF-EEC7-F59E-E5768354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A922C-478C-93FB-2B6A-A37F0BA0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62A7-FFF4-4341-9BED-EF5FD2E2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2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B1C8-E1AD-4B05-7671-7EEFCF97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3F39-E558-6EA8-8B37-620374BC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B4564-E279-367F-4085-6FD835FC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65C4B-05BE-EC86-6A7B-6BB20AB96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4B1F2-5800-A822-C636-AAA7DD4AE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C4A59-D55A-0E32-B5F8-B6E8EE9B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6D6-9373-4BAB-AD62-2CF98C22B57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10C69-CEE8-B321-13F0-7F9396C7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69669-1982-F985-3220-A90FC0DE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62A7-FFF4-4341-9BED-EF5FD2E2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2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FD9B-DE42-BE2F-82B7-B4251D44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1A53A-CC57-13B1-8881-8EA34E4A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6D6-9373-4BAB-AD62-2CF98C22B57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7891F-F838-7C55-7BE0-29050B10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291E7-4AB4-CDFA-0096-B6193160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62A7-FFF4-4341-9BED-EF5FD2E2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EB079-8083-A382-5C7C-5D2058D2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6D6-9373-4BAB-AD62-2CF98C22B57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9928A-875D-A70B-70F1-978CAD75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9FACC-3753-2BE9-E195-6342B4BA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62A7-FFF4-4341-9BED-EF5FD2E2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8E53-CC87-4439-3106-E6C391F2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55FD6-7AA6-17F7-CDCA-2892B2DF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A74B2-0EFA-47BD-F91B-2280AD5B8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6364B-E5C1-145A-510F-266F615F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6D6-9373-4BAB-AD62-2CF98C22B57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B950-945A-3653-CF3F-7CEF4A98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A4631-2C08-37B1-6299-DB15B891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62A7-FFF4-4341-9BED-EF5FD2E2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2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FAB4-73AA-34BD-EB3C-6117695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FD930-8EEB-74BE-11F3-49B076A97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14B4A-E14C-B6CC-F457-F84EC53F0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00907-4611-215C-B308-B7973845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F6D6-9373-4BAB-AD62-2CF98C22B57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35EE8-D9E7-5531-A600-8BEA3CE2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0A73C-62EB-5A5A-DF60-A50A2006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62A7-FFF4-4341-9BED-EF5FD2E2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1D482-CD1A-FD76-3015-910A5563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8D90-993E-5E6E-F4D9-D3C9638B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1ABB3-7F18-8A1A-78B7-3746FC62B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F6D6-9373-4BAB-AD62-2CF98C22B57F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29F9-674D-2B99-DEDE-162FB7CCA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2E99E-087B-E4EF-7F61-57CF6564F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962A7-FFF4-4341-9BED-EF5FD2E2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1761AFF-CC91-E2D1-51BE-FC7ECD6C7C56}"/>
                  </a:ext>
                </a:extLst>
              </p:cNvPr>
              <p:cNvSpPr/>
              <p:nvPr/>
            </p:nvSpPr>
            <p:spPr>
              <a:xfrm>
                <a:off x="1192647" y="521645"/>
                <a:ext cx="998103" cy="99810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1761AFF-CC91-E2D1-51BE-FC7ECD6C7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47" y="521645"/>
                <a:ext cx="998103" cy="99810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886BBA7-4766-40A9-8FD8-C6F818B107FA}"/>
                  </a:ext>
                </a:extLst>
              </p:cNvPr>
              <p:cNvSpPr/>
              <p:nvPr/>
            </p:nvSpPr>
            <p:spPr>
              <a:xfrm>
                <a:off x="1192647" y="2430897"/>
                <a:ext cx="998103" cy="99810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886BBA7-4766-40A9-8FD8-C6F818B107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47" y="2430897"/>
                <a:ext cx="998103" cy="99810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892C09A-7E88-885F-0B8E-64B0F9E3C02D}"/>
                  </a:ext>
                </a:extLst>
              </p:cNvPr>
              <p:cNvSpPr/>
              <p:nvPr/>
            </p:nvSpPr>
            <p:spPr>
              <a:xfrm>
                <a:off x="3514725" y="521645"/>
                <a:ext cx="998103" cy="99810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892C09A-7E88-885F-0B8E-64B0F9E3C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521645"/>
                <a:ext cx="998103" cy="99810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12E62F72-7609-4703-9CFE-D503CA954608}"/>
              </a:ext>
            </a:extLst>
          </p:cNvPr>
          <p:cNvSpPr/>
          <p:nvPr/>
        </p:nvSpPr>
        <p:spPr>
          <a:xfrm rot="13386859">
            <a:off x="1669450" y="164423"/>
            <a:ext cx="696241" cy="716730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185170A2-69A4-6020-22A2-B6E027868551}"/>
              </a:ext>
            </a:extLst>
          </p:cNvPr>
          <p:cNvSpPr/>
          <p:nvPr/>
        </p:nvSpPr>
        <p:spPr>
          <a:xfrm rot="2818097">
            <a:off x="560524" y="2776855"/>
            <a:ext cx="696241" cy="716730"/>
          </a:xfrm>
          <a:prstGeom prst="arc">
            <a:avLst>
              <a:gd name="adj1" fmla="val 19117378"/>
              <a:gd name="adj2" fmla="val 1401845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803EBD-5B88-FF6B-E3DC-F3A8FDEECE8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691699" y="1611600"/>
            <a:ext cx="0" cy="8192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7E4820-A101-ECE2-11FE-C621E6355FA1}"/>
              </a:ext>
            </a:extLst>
          </p:cNvPr>
          <p:cNvCxnSpPr>
            <a:cxnSpLocks/>
          </p:cNvCxnSpPr>
          <p:nvPr/>
        </p:nvCxnSpPr>
        <p:spPr>
          <a:xfrm>
            <a:off x="1556326" y="1519748"/>
            <a:ext cx="0" cy="867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58A848-3C56-CE62-2D98-EA4DB7D0E827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2055377" y="1373579"/>
            <a:ext cx="1605517" cy="1057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D4E4AC6-0563-DDBF-8BC9-4011C1CB0E18}"/>
              </a:ext>
            </a:extLst>
          </p:cNvPr>
          <p:cNvCxnSpPr>
            <a:cxnSpLocks/>
          </p:cNvCxnSpPr>
          <p:nvPr/>
        </p:nvCxnSpPr>
        <p:spPr>
          <a:xfrm flipH="1" flipV="1">
            <a:off x="1626903" y="3524233"/>
            <a:ext cx="927525" cy="2514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4935D0-45A3-879A-64B8-ACD307CB52C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190750" y="1020696"/>
            <a:ext cx="117157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62604D-0A26-6B47-D3C7-0503FC4C9A35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044581" y="1490141"/>
            <a:ext cx="1616313" cy="1086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D9F4E4B-CD6E-D920-4785-67A65E96150D}"/>
                  </a:ext>
                </a:extLst>
              </p:cNvPr>
              <p:cNvSpPr/>
              <p:nvPr/>
            </p:nvSpPr>
            <p:spPr>
              <a:xfrm>
                <a:off x="2491798" y="5750349"/>
                <a:ext cx="998103" cy="99810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D9F4E4B-CD6E-D920-4785-67A65E961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98" y="5750349"/>
                <a:ext cx="998103" cy="99810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rc 84">
            <a:extLst>
              <a:ext uri="{FF2B5EF4-FFF2-40B4-BE49-F238E27FC236}">
                <a16:creationId xmlns:a16="http://schemas.microsoft.com/office/drawing/2014/main" id="{86019C9A-7880-3150-FBFF-0A6960D79065}"/>
              </a:ext>
            </a:extLst>
          </p:cNvPr>
          <p:cNvSpPr/>
          <p:nvPr/>
        </p:nvSpPr>
        <p:spPr>
          <a:xfrm rot="14250480">
            <a:off x="3482879" y="5834596"/>
            <a:ext cx="696241" cy="716730"/>
          </a:xfrm>
          <a:prstGeom prst="arc">
            <a:avLst>
              <a:gd name="adj1" fmla="val 19117378"/>
              <a:gd name="adj2" fmla="val 1443390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096DCF6-F979-7655-AC4B-E43995C0362A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990850" y="4927125"/>
            <a:ext cx="0" cy="823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B19656-EDB2-9494-AB72-80B1810A894C}"/>
              </a:ext>
            </a:extLst>
          </p:cNvPr>
          <p:cNvCxnSpPr>
            <a:cxnSpLocks/>
          </p:cNvCxnSpPr>
          <p:nvPr/>
        </p:nvCxnSpPr>
        <p:spPr>
          <a:xfrm>
            <a:off x="2863273" y="4839200"/>
            <a:ext cx="0" cy="867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952E86F-63D0-E2F8-0010-61AE56D60F77}"/>
              </a:ext>
            </a:extLst>
          </p:cNvPr>
          <p:cNvCxnSpPr>
            <a:cxnSpLocks/>
          </p:cNvCxnSpPr>
          <p:nvPr/>
        </p:nvCxnSpPr>
        <p:spPr>
          <a:xfrm>
            <a:off x="1792131" y="3427137"/>
            <a:ext cx="841219" cy="2323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rc 108">
            <a:extLst>
              <a:ext uri="{FF2B5EF4-FFF2-40B4-BE49-F238E27FC236}">
                <a16:creationId xmlns:a16="http://schemas.microsoft.com/office/drawing/2014/main" id="{41A07603-D451-06CD-79C1-E75664A4D002}"/>
              </a:ext>
            </a:extLst>
          </p:cNvPr>
          <p:cNvSpPr/>
          <p:nvPr/>
        </p:nvSpPr>
        <p:spPr>
          <a:xfrm rot="13386859">
            <a:off x="4002782" y="187478"/>
            <a:ext cx="696241" cy="716730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4E31920-8989-BCA6-C841-7469B0AD5F7E}"/>
                  </a:ext>
                </a:extLst>
              </p:cNvPr>
              <p:cNvSpPr/>
              <p:nvPr/>
            </p:nvSpPr>
            <p:spPr>
              <a:xfrm>
                <a:off x="2491798" y="3833243"/>
                <a:ext cx="998103" cy="99810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4E31920-8989-BCA6-C841-7469B0AD5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98" y="3833243"/>
                <a:ext cx="998103" cy="99810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839A8ED-7E80-1C54-D51C-0E5061F1819A}"/>
                  </a:ext>
                </a:extLst>
              </p:cNvPr>
              <p:cNvSpPr/>
              <p:nvPr/>
            </p:nvSpPr>
            <p:spPr>
              <a:xfrm>
                <a:off x="4813876" y="3833243"/>
                <a:ext cx="998103" cy="99810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839A8ED-7E80-1C54-D51C-0E5061F18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876" y="3833243"/>
                <a:ext cx="998103" cy="99810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900A722-421A-CC15-5147-4B71D2FB16FA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3489901" y="4332294"/>
            <a:ext cx="117157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552A91F-64E0-2D26-1F28-7AE02AB3A68E}"/>
              </a:ext>
            </a:extLst>
          </p:cNvPr>
          <p:cNvCxnSpPr>
            <a:cxnSpLocks/>
          </p:cNvCxnSpPr>
          <p:nvPr/>
        </p:nvCxnSpPr>
        <p:spPr>
          <a:xfrm flipH="1">
            <a:off x="3351609" y="4704912"/>
            <a:ext cx="1605517" cy="1057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84A3502-F4EB-7DC7-AB9A-AAAAD8D692A1}"/>
              </a:ext>
            </a:extLst>
          </p:cNvPr>
          <p:cNvCxnSpPr>
            <a:cxnSpLocks/>
          </p:cNvCxnSpPr>
          <p:nvPr/>
        </p:nvCxnSpPr>
        <p:spPr>
          <a:xfrm flipV="1">
            <a:off x="3357841" y="4821474"/>
            <a:ext cx="1599285" cy="1086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rc 127">
            <a:extLst>
              <a:ext uri="{FF2B5EF4-FFF2-40B4-BE49-F238E27FC236}">
                <a16:creationId xmlns:a16="http://schemas.microsoft.com/office/drawing/2014/main" id="{F0852E6D-AEA4-2470-4AD6-535026B343EE}"/>
              </a:ext>
            </a:extLst>
          </p:cNvPr>
          <p:cNvSpPr/>
          <p:nvPr/>
        </p:nvSpPr>
        <p:spPr>
          <a:xfrm rot="13386859">
            <a:off x="3130527" y="3509170"/>
            <a:ext cx="696241" cy="716730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6D46B02E-5B20-779D-A38D-DAE8429C5925}"/>
              </a:ext>
            </a:extLst>
          </p:cNvPr>
          <p:cNvSpPr/>
          <p:nvPr/>
        </p:nvSpPr>
        <p:spPr>
          <a:xfrm rot="13386859">
            <a:off x="5463859" y="3522700"/>
            <a:ext cx="696241" cy="716730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8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Mey</dc:creator>
  <cp:lastModifiedBy>Alexander Mey</cp:lastModifiedBy>
  <cp:revision>1</cp:revision>
  <dcterms:created xsi:type="dcterms:W3CDTF">2023-07-03T15:19:21Z</dcterms:created>
  <dcterms:modified xsi:type="dcterms:W3CDTF">2023-09-12T12:16:31Z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2023-07-03T15:44:03Z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e25f54e7-79b5-496d-8070-d073944685ab</vt:lpwstr>
  </property>
  <property fmtid="{D5CDD505-2E9C-101B-9397-08002B2CF9AE}" pid="8" name="MSIP_Label_f6a2fad9-126f-43f1-a0a4-9c907561022c_ContentBits">
    <vt:lpwstr>0</vt:lpwstr>
  </property>
</Properties>
</file>