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0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9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5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9D62-A04D-4A98-8571-0449DF19F9E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9B86-37F0-4CFA-8F0D-DB045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699F689-71CD-56B7-34FE-AB4ACE1C084B}"/>
                  </a:ext>
                </a:extLst>
              </p:cNvPr>
              <p:cNvSpPr/>
              <p:nvPr/>
            </p:nvSpPr>
            <p:spPr>
              <a:xfrm>
                <a:off x="113969" y="510207"/>
                <a:ext cx="1383527" cy="13835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699F689-71CD-56B7-34FE-AB4ACE1C0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9" y="510207"/>
                <a:ext cx="1383527" cy="13835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2280385-FF94-A7AD-6E43-854A2BAB30D5}"/>
                  </a:ext>
                </a:extLst>
              </p:cNvPr>
              <p:cNvSpPr/>
              <p:nvPr/>
            </p:nvSpPr>
            <p:spPr>
              <a:xfrm>
                <a:off x="3812999" y="510207"/>
                <a:ext cx="1383527" cy="13835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2280385-FF94-A7AD-6E43-854A2BAB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999" y="510207"/>
                <a:ext cx="1383527" cy="13835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45AB68-37CB-E0E7-4475-3500E29600FC}"/>
                  </a:ext>
                </a:extLst>
              </p:cNvPr>
              <p:cNvSpPr/>
              <p:nvPr/>
            </p:nvSpPr>
            <p:spPr>
              <a:xfrm>
                <a:off x="7588586" y="510207"/>
                <a:ext cx="1383527" cy="13835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45AB68-37CB-E0E7-4475-3500E2960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586" y="510207"/>
                <a:ext cx="1383527" cy="138352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CA2E08-4CA4-6EFC-9D6C-53174E97208F}"/>
                  </a:ext>
                </a:extLst>
              </p:cNvPr>
              <p:cNvSpPr/>
              <p:nvPr/>
            </p:nvSpPr>
            <p:spPr>
              <a:xfrm>
                <a:off x="3812999" y="2995102"/>
                <a:ext cx="1383527" cy="13835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CA2E08-4CA4-6EFC-9D6C-53174E972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999" y="2995102"/>
                <a:ext cx="1383527" cy="138352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D76B811-1A36-D4D6-C357-103C536C0CC9}"/>
                  </a:ext>
                </a:extLst>
              </p:cNvPr>
              <p:cNvSpPr/>
              <p:nvPr/>
            </p:nvSpPr>
            <p:spPr>
              <a:xfrm>
                <a:off x="1555413" y="5048626"/>
                <a:ext cx="1383527" cy="13835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D76B811-1A36-D4D6-C357-103C536C0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13" y="5048626"/>
                <a:ext cx="1383527" cy="13835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E6B400-F76D-D256-5CDF-FF9A8D0FEF46}"/>
                  </a:ext>
                </a:extLst>
              </p:cNvPr>
              <p:cNvSpPr/>
              <p:nvPr/>
            </p:nvSpPr>
            <p:spPr>
              <a:xfrm>
                <a:off x="6052167" y="5048626"/>
                <a:ext cx="1383527" cy="13835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E6B400-F76D-D256-5CDF-FF9A8D0FE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67" y="5048626"/>
                <a:ext cx="1383527" cy="13835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4308CC-975A-C533-5821-B46A9D66999D}"/>
                  </a:ext>
                </a:extLst>
              </p:cNvPr>
              <p:cNvSpPr/>
              <p:nvPr/>
            </p:nvSpPr>
            <p:spPr>
              <a:xfrm>
                <a:off x="7588586" y="2599895"/>
                <a:ext cx="1383527" cy="13835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4308CC-975A-C533-5821-B46A9D66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586" y="2599895"/>
                <a:ext cx="1383527" cy="13835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926856-6B91-14F8-99A3-215B51BC9542}"/>
              </a:ext>
            </a:extLst>
          </p:cNvPr>
          <p:cNvCxnSpPr>
            <a:cxnSpLocks/>
          </p:cNvCxnSpPr>
          <p:nvPr/>
        </p:nvCxnSpPr>
        <p:spPr>
          <a:xfrm>
            <a:off x="1497496" y="1201970"/>
            <a:ext cx="21988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631E73-31AD-C906-C24F-A319C606B8EC}"/>
              </a:ext>
            </a:extLst>
          </p:cNvPr>
          <p:cNvCxnSpPr>
            <a:cxnSpLocks/>
          </p:cNvCxnSpPr>
          <p:nvPr/>
        </p:nvCxnSpPr>
        <p:spPr>
          <a:xfrm>
            <a:off x="8290264" y="1893734"/>
            <a:ext cx="0" cy="624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6462FD59-F2DE-13B8-1984-F1DE3C2AB30F}"/>
              </a:ext>
            </a:extLst>
          </p:cNvPr>
          <p:cNvSpPr/>
          <p:nvPr/>
        </p:nvSpPr>
        <p:spPr>
          <a:xfrm>
            <a:off x="1146876" y="268745"/>
            <a:ext cx="6865748" cy="707577"/>
          </a:xfrm>
          <a:prstGeom prst="arc">
            <a:avLst>
              <a:gd name="adj1" fmla="val 10832061"/>
              <a:gd name="adj2" fmla="val 21482703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2F77B3-D969-D421-1001-DB8D40556EF3}"/>
              </a:ext>
            </a:extLst>
          </p:cNvPr>
          <p:cNvCxnSpPr>
            <a:cxnSpLocks/>
          </p:cNvCxnSpPr>
          <p:nvPr/>
        </p:nvCxnSpPr>
        <p:spPr>
          <a:xfrm>
            <a:off x="4468679" y="1893734"/>
            <a:ext cx="0" cy="1035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57AA0-CF93-D50E-5C74-504798470E2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5263763" y="1691121"/>
            <a:ext cx="2527436" cy="1664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401CFF-4ABB-C725-FE7B-00E0192A1939}"/>
              </a:ext>
            </a:extLst>
          </p:cNvPr>
          <p:cNvCxnSpPr>
            <a:cxnSpLocks/>
          </p:cNvCxnSpPr>
          <p:nvPr/>
        </p:nvCxnSpPr>
        <p:spPr>
          <a:xfrm flipH="1">
            <a:off x="2828441" y="4204326"/>
            <a:ext cx="1217574" cy="987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AFA79C-4716-A68B-1CFC-4BC039D4AEB6}"/>
              </a:ext>
            </a:extLst>
          </p:cNvPr>
          <p:cNvCxnSpPr>
            <a:cxnSpLocks/>
          </p:cNvCxnSpPr>
          <p:nvPr/>
        </p:nvCxnSpPr>
        <p:spPr>
          <a:xfrm>
            <a:off x="4963510" y="4204326"/>
            <a:ext cx="1217574" cy="987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9B902566-B3D2-B132-EADB-1EB4D0FA7806}"/>
              </a:ext>
            </a:extLst>
          </p:cNvPr>
          <p:cNvSpPr/>
          <p:nvPr/>
        </p:nvSpPr>
        <p:spPr>
          <a:xfrm rot="18025190" flipH="1">
            <a:off x="1191674" y="2967951"/>
            <a:ext cx="4546133" cy="707577"/>
          </a:xfrm>
          <a:prstGeom prst="arc">
            <a:avLst>
              <a:gd name="adj1" fmla="val 11289823"/>
              <a:gd name="adj2" fmla="val 2132381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6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Mey</dc:creator>
  <cp:lastModifiedBy>Alexander Mey</cp:lastModifiedBy>
  <cp:revision>1</cp:revision>
  <dcterms:created xsi:type="dcterms:W3CDTF">2023-07-05T08:12:08Z</dcterms:created>
  <dcterms:modified xsi:type="dcterms:W3CDTF">2023-07-05T08:23:23Z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2023-07-05T08:23:23Z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13b453c9-9bde-43e0-964b-5a69b0a47a7d</vt:lpwstr>
  </property>
  <property fmtid="{D5CDD505-2E9C-101B-9397-08002B2CF9AE}" pid="8" name="MSIP_Label_f6a2fad9-126f-43f1-a0a4-9c907561022c_ContentBits">
    <vt:lpwstr>0</vt:lpwstr>
  </property>
</Properties>
</file>