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3" r:id="rId3"/>
    <p:sldId id="257" r:id="rId4"/>
    <p:sldId id="265" r:id="rId5"/>
    <p:sldId id="258" r:id="rId6"/>
    <p:sldId id="266" r:id="rId7"/>
    <p:sldId id="267" r:id="rId8"/>
    <p:sldId id="259" r:id="rId9"/>
    <p:sldId id="262" r:id="rId10"/>
    <p:sldId id="260" r:id="rId11"/>
    <p:sldId id="261" r:id="rId12"/>
    <p:sldId id="271" r:id="rId13"/>
    <p:sldId id="273" r:id="rId14"/>
    <p:sldId id="274" r:id="rId15"/>
    <p:sldId id="268" r:id="rId16"/>
    <p:sldId id="275" r:id="rId17"/>
    <p:sldId id="276" r:id="rId18"/>
    <p:sldId id="277" r:id="rId19"/>
    <p:sldId id="278" r:id="rId20"/>
    <p:sldId id="279" r:id="rId21"/>
    <p:sldId id="280" r:id="rId22"/>
    <p:sldId id="270" r:id="rId23"/>
    <p:sldId id="269" r:id="rId24"/>
    <p:sldId id="272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D16D8A-EF3A-4908-B058-4FD37AECEFD6}" v="139" dt="2024-05-27T07:09:34.613"/>
    <p1510:client id="{3113BCD4-D2EF-441F-AC88-2FA0C6CB5515}" v="949" dt="2024-05-27T09:03:33.559"/>
    <p1510:client id="{3C84FD7A-A93C-4995-9BA5-12134D61E9A0}" v="86" dt="2024-05-26T22:06:34.295"/>
    <p1510:client id="{52532229-D557-49C5-9068-B0B3F8688E7E}" v="27" vWet="29" dt="2024-05-26T20:52:43.050"/>
    <p1510:client id="{CE134121-2931-4284-BC76-823BE02E4E44}" v="7" dt="2024-05-27T06:26:21.806"/>
    <p1510:client id="{D5692651-6347-4C71-B917-C3179D396D76}" v="57" dt="2024-05-27T09:17:59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ilisateur invité" providerId="Windows Live" clId="Web-{52532229-D557-49C5-9068-B0B3F8688E7E}"/>
    <pc:docChg chg="modSld">
      <pc:chgData name="Utilisateur invité" userId="" providerId="Windows Live" clId="Web-{52532229-D557-49C5-9068-B0B3F8688E7E}" dt="2024-05-26T20:52:40.300" v="12" actId="20577"/>
      <pc:docMkLst>
        <pc:docMk/>
      </pc:docMkLst>
      <pc:sldChg chg="modSp">
        <pc:chgData name="Utilisateur invité" userId="" providerId="Windows Live" clId="Web-{52532229-D557-49C5-9068-B0B3F8688E7E}" dt="2024-05-26T20:52:40.300" v="12" actId="20577"/>
        <pc:sldMkLst>
          <pc:docMk/>
          <pc:sldMk cId="850412670" sldId="259"/>
        </pc:sldMkLst>
        <pc:spChg chg="mod">
          <ac:chgData name="Utilisateur invité" userId="" providerId="Windows Live" clId="Web-{52532229-D557-49C5-9068-B0B3F8688E7E}" dt="2024-05-26T20:52:40.300" v="12" actId="20577"/>
          <ac:spMkLst>
            <pc:docMk/>
            <pc:sldMk cId="850412670" sldId="259"/>
            <ac:spMk id="6" creationId="{B4F38C73-B2F0-46E0-1344-073BA4B2FCBE}"/>
          </ac:spMkLst>
        </pc:spChg>
      </pc:sldChg>
    </pc:docChg>
  </pc:docChgLst>
  <pc:docChgLst>
    <pc:chgData name="massiham107 hammaz" userId="cd5b0a2e11a362c8" providerId="Windows Live" clId="Web-{3113BCD4-D2EF-441F-AC88-2FA0C6CB5515}"/>
    <pc:docChg chg="addSld modSld sldOrd">
      <pc:chgData name="massiham107 hammaz" userId="cd5b0a2e11a362c8" providerId="Windows Live" clId="Web-{3113BCD4-D2EF-441F-AC88-2FA0C6CB5515}" dt="2024-05-27T09:03:33.559" v="712"/>
      <pc:docMkLst>
        <pc:docMk/>
      </pc:docMkLst>
      <pc:sldChg chg="ord">
        <pc:chgData name="massiham107 hammaz" userId="cd5b0a2e11a362c8" providerId="Windows Live" clId="Web-{3113BCD4-D2EF-441F-AC88-2FA0C6CB5515}" dt="2024-05-27T09:03:33.559" v="712"/>
        <pc:sldMkLst>
          <pc:docMk/>
          <pc:sldMk cId="2938219479" sldId="268"/>
        </pc:sldMkLst>
      </pc:sldChg>
      <pc:sldChg chg="addSp modSp">
        <pc:chgData name="massiham107 hammaz" userId="cd5b0a2e11a362c8" providerId="Windows Live" clId="Web-{3113BCD4-D2EF-441F-AC88-2FA0C6CB5515}" dt="2024-05-27T07:15:46.572" v="57" actId="20577"/>
        <pc:sldMkLst>
          <pc:docMk/>
          <pc:sldMk cId="952591581" sldId="276"/>
        </pc:sldMkLst>
        <pc:spChg chg="add mod">
          <ac:chgData name="massiham107 hammaz" userId="cd5b0a2e11a362c8" providerId="Windows Live" clId="Web-{3113BCD4-D2EF-441F-AC88-2FA0C6CB5515}" dt="2024-05-27T07:15:46.572" v="57" actId="20577"/>
          <ac:spMkLst>
            <pc:docMk/>
            <pc:sldMk cId="952591581" sldId="276"/>
            <ac:spMk id="479" creationId="{2DAF2E5B-665F-88BE-C089-8545E5779DE3}"/>
          </ac:spMkLst>
        </pc:spChg>
        <pc:graphicFrameChg chg="modGraphic">
          <ac:chgData name="massiham107 hammaz" userId="cd5b0a2e11a362c8" providerId="Windows Live" clId="Web-{3113BCD4-D2EF-441F-AC88-2FA0C6CB5515}" dt="2024-05-27T07:14:32.570" v="19" actId="20577"/>
          <ac:graphicFrameMkLst>
            <pc:docMk/>
            <pc:sldMk cId="952591581" sldId="276"/>
            <ac:graphicFrameMk id="443" creationId="{7E6876BF-26F2-E264-51AB-7C81075E4AF1}"/>
          </ac:graphicFrameMkLst>
        </pc:graphicFrameChg>
      </pc:sldChg>
      <pc:sldChg chg="addSp modSp new">
        <pc:chgData name="massiham107 hammaz" userId="cd5b0a2e11a362c8" providerId="Windows Live" clId="Web-{3113BCD4-D2EF-441F-AC88-2FA0C6CB5515}" dt="2024-05-27T07:22:58.816" v="261" actId="20577"/>
        <pc:sldMkLst>
          <pc:docMk/>
          <pc:sldMk cId="40893565" sldId="277"/>
        </pc:sldMkLst>
        <pc:spChg chg="mod">
          <ac:chgData name="massiham107 hammaz" userId="cd5b0a2e11a362c8" providerId="Windows Live" clId="Web-{3113BCD4-D2EF-441F-AC88-2FA0C6CB5515}" dt="2024-05-27T07:16:40.683" v="75" actId="20577"/>
          <ac:spMkLst>
            <pc:docMk/>
            <pc:sldMk cId="40893565" sldId="277"/>
            <ac:spMk id="2" creationId="{B54D6BF6-5AF2-6586-F9E7-2A8A36FAB8FB}"/>
          </ac:spMkLst>
        </pc:spChg>
        <pc:spChg chg="mod">
          <ac:chgData name="massiham107 hammaz" userId="cd5b0a2e11a362c8" providerId="Windows Live" clId="Web-{3113BCD4-D2EF-441F-AC88-2FA0C6CB5515}" dt="2024-05-27T07:22:58.816" v="261" actId="20577"/>
          <ac:spMkLst>
            <pc:docMk/>
            <pc:sldMk cId="40893565" sldId="277"/>
            <ac:spMk id="3" creationId="{DB3CB429-E762-4923-92EC-902AA2784A34}"/>
          </ac:spMkLst>
        </pc:spChg>
        <pc:spChg chg="add mod">
          <ac:chgData name="massiham107 hammaz" userId="cd5b0a2e11a362c8" providerId="Windows Live" clId="Web-{3113BCD4-D2EF-441F-AC88-2FA0C6CB5515}" dt="2024-05-27T07:20:55.748" v="237" actId="20577"/>
          <ac:spMkLst>
            <pc:docMk/>
            <pc:sldMk cId="40893565" sldId="277"/>
            <ac:spMk id="20" creationId="{08BD2F5A-90F8-4BC9-BF07-8F191AADCFD4}"/>
          </ac:spMkLst>
        </pc:spChg>
        <pc:graphicFrameChg chg="add">
          <ac:chgData name="massiham107 hammaz" userId="cd5b0a2e11a362c8" providerId="Windows Live" clId="Web-{3113BCD4-D2EF-441F-AC88-2FA0C6CB5515}" dt="2024-05-27T07:16:17.651" v="58"/>
          <ac:graphicFrameMkLst>
            <pc:docMk/>
            <pc:sldMk cId="40893565" sldId="277"/>
            <ac:graphicFrameMk id="6" creationId="{08539D01-1DE2-BF98-3E52-52D637908698}"/>
          </ac:graphicFrameMkLst>
        </pc:graphicFrameChg>
        <pc:graphicFrameChg chg="add mod modGraphic">
          <ac:chgData name="massiham107 hammaz" userId="cd5b0a2e11a362c8" providerId="Windows Live" clId="Web-{3113BCD4-D2EF-441F-AC88-2FA0C6CB5515}" dt="2024-05-27T07:21:08.281" v="238" actId="1076"/>
          <ac:graphicFrameMkLst>
            <pc:docMk/>
            <pc:sldMk cId="40893565" sldId="277"/>
            <ac:graphicFrameMk id="15" creationId="{195112B5-5408-8E7B-360B-3346C254ABDF}"/>
          </ac:graphicFrameMkLst>
        </pc:graphicFrameChg>
      </pc:sldChg>
      <pc:sldChg chg="addSp modSp new">
        <pc:chgData name="massiham107 hammaz" userId="cd5b0a2e11a362c8" providerId="Windows Live" clId="Web-{3113BCD4-D2EF-441F-AC88-2FA0C6CB5515}" dt="2024-05-27T07:30:09.156" v="408" actId="20577"/>
        <pc:sldMkLst>
          <pc:docMk/>
          <pc:sldMk cId="2640128527" sldId="278"/>
        </pc:sldMkLst>
        <pc:spChg chg="mod">
          <ac:chgData name="massiham107 hammaz" userId="cd5b0a2e11a362c8" providerId="Windows Live" clId="Web-{3113BCD4-D2EF-441F-AC88-2FA0C6CB5515}" dt="2024-05-27T07:22:40.893" v="258" actId="20577"/>
          <ac:spMkLst>
            <pc:docMk/>
            <pc:sldMk cId="2640128527" sldId="278"/>
            <ac:spMk id="2" creationId="{DA72F850-9E59-CC5B-4499-888F7D611CFE}"/>
          </ac:spMkLst>
        </pc:spChg>
        <pc:spChg chg="add mod">
          <ac:chgData name="massiham107 hammaz" userId="cd5b0a2e11a362c8" providerId="Windows Live" clId="Web-{3113BCD4-D2EF-441F-AC88-2FA0C6CB5515}" dt="2024-05-27T07:30:09.156" v="408" actId="20577"/>
          <ac:spMkLst>
            <pc:docMk/>
            <pc:sldMk cId="2640128527" sldId="278"/>
            <ac:spMk id="23" creationId="{EACE4F59-05DF-DBC6-3D3C-83A0FB0660FA}"/>
          </ac:spMkLst>
        </pc:spChg>
        <pc:graphicFrameChg chg="add mod modGraphic">
          <ac:chgData name="massiham107 hammaz" userId="cd5b0a2e11a362c8" providerId="Windows Live" clId="Web-{3113BCD4-D2EF-441F-AC88-2FA0C6CB5515}" dt="2024-05-27T07:27:13.901" v="321" actId="20577"/>
          <ac:graphicFrameMkLst>
            <pc:docMk/>
            <pc:sldMk cId="2640128527" sldId="278"/>
            <ac:graphicFrameMk id="6" creationId="{DCD8E10B-C82A-E160-FA01-DCC86CD8603E}"/>
          </ac:graphicFrameMkLst>
        </pc:graphicFrameChg>
        <pc:graphicFrameChg chg="add mod modGraphic">
          <ac:chgData name="massiham107 hammaz" userId="cd5b0a2e11a362c8" providerId="Windows Live" clId="Web-{3113BCD4-D2EF-441F-AC88-2FA0C6CB5515}" dt="2024-05-27T07:25:30.679" v="291" actId="14100"/>
          <ac:graphicFrameMkLst>
            <pc:docMk/>
            <pc:sldMk cId="2640128527" sldId="278"/>
            <ac:graphicFrameMk id="15" creationId="{263B720C-64BD-3EF2-9B46-035F4BB0101D}"/>
          </ac:graphicFrameMkLst>
        </pc:graphicFrameChg>
      </pc:sldChg>
      <pc:sldChg chg="addSp delSp modSp new">
        <pc:chgData name="massiham107 hammaz" userId="cd5b0a2e11a362c8" providerId="Windows Live" clId="Web-{3113BCD4-D2EF-441F-AC88-2FA0C6CB5515}" dt="2024-05-27T07:39:05.468" v="645" actId="20577"/>
        <pc:sldMkLst>
          <pc:docMk/>
          <pc:sldMk cId="4279888485" sldId="279"/>
        </pc:sldMkLst>
        <pc:spChg chg="mod">
          <ac:chgData name="massiham107 hammaz" userId="cd5b0a2e11a362c8" providerId="Windows Live" clId="Web-{3113BCD4-D2EF-441F-AC88-2FA0C6CB5515}" dt="2024-05-27T07:36:16.275" v="595" actId="20577"/>
          <ac:spMkLst>
            <pc:docMk/>
            <pc:sldMk cId="4279888485" sldId="279"/>
            <ac:spMk id="2" creationId="{C204239B-12E9-86E9-68BB-CD4C6A02FAE0}"/>
          </ac:spMkLst>
        </pc:spChg>
        <pc:spChg chg="add del mod">
          <ac:chgData name="massiham107 hammaz" userId="cd5b0a2e11a362c8" providerId="Windows Live" clId="Web-{3113BCD4-D2EF-441F-AC88-2FA0C6CB5515}" dt="2024-05-27T07:36:00.212" v="578"/>
          <ac:spMkLst>
            <pc:docMk/>
            <pc:sldMk cId="4279888485" sldId="279"/>
            <ac:spMk id="6" creationId="{AE3A92DB-3D1A-616C-DAD3-1FE9F45E2715}"/>
          </ac:spMkLst>
        </pc:spChg>
        <pc:spChg chg="add mod">
          <ac:chgData name="massiham107 hammaz" userId="cd5b0a2e11a362c8" providerId="Windows Live" clId="Web-{3113BCD4-D2EF-441F-AC88-2FA0C6CB5515}" dt="2024-05-27T07:39:05.468" v="645" actId="20577"/>
          <ac:spMkLst>
            <pc:docMk/>
            <pc:sldMk cId="4279888485" sldId="279"/>
            <ac:spMk id="28" creationId="{BD24BF7F-66DF-15F1-A6B3-F8E465441162}"/>
          </ac:spMkLst>
        </pc:spChg>
        <pc:graphicFrameChg chg="add modGraphic">
          <ac:chgData name="massiham107 hammaz" userId="cd5b0a2e11a362c8" providerId="Windows Live" clId="Web-{3113BCD4-D2EF-441F-AC88-2FA0C6CB5515}" dt="2024-05-27T07:33:44.912" v="472" actId="20577"/>
          <ac:graphicFrameMkLst>
            <pc:docMk/>
            <pc:sldMk cId="4279888485" sldId="279"/>
            <ac:graphicFrameMk id="8" creationId="{F4E25F91-A106-0A36-DA7A-226A7C0160F4}"/>
          </ac:graphicFrameMkLst>
        </pc:graphicFrameChg>
        <pc:graphicFrameChg chg="add modGraphic">
          <ac:chgData name="massiham107 hammaz" userId="cd5b0a2e11a362c8" providerId="Windows Live" clId="Web-{3113BCD4-D2EF-441F-AC88-2FA0C6CB5515}" dt="2024-05-27T07:33:20.114" v="458" actId="20577"/>
          <ac:graphicFrameMkLst>
            <pc:docMk/>
            <pc:sldMk cId="4279888485" sldId="279"/>
            <ac:graphicFrameMk id="17" creationId="{D7675101-266E-CAFE-C70A-EA10CCFA207B}"/>
          </ac:graphicFrameMkLst>
        </pc:graphicFrameChg>
      </pc:sldChg>
      <pc:sldChg chg="addSp modSp new">
        <pc:chgData name="massiham107 hammaz" userId="cd5b0a2e11a362c8" providerId="Windows Live" clId="Web-{3113BCD4-D2EF-441F-AC88-2FA0C6CB5515}" dt="2024-05-27T07:42:00.598" v="711" actId="20577"/>
        <pc:sldMkLst>
          <pc:docMk/>
          <pc:sldMk cId="506940573" sldId="280"/>
        </pc:sldMkLst>
        <pc:spChg chg="mod">
          <ac:chgData name="massiham107 hammaz" userId="cd5b0a2e11a362c8" providerId="Windows Live" clId="Web-{3113BCD4-D2EF-441F-AC88-2FA0C6CB5515}" dt="2024-05-27T07:38:35.311" v="638" actId="20577"/>
          <ac:spMkLst>
            <pc:docMk/>
            <pc:sldMk cId="506940573" sldId="280"/>
            <ac:spMk id="2" creationId="{92377FA3-312F-944C-EEB0-1BD414B0CFEA}"/>
          </ac:spMkLst>
        </pc:spChg>
        <pc:spChg chg="add mod">
          <ac:chgData name="massiham107 hammaz" userId="cd5b0a2e11a362c8" providerId="Windows Live" clId="Web-{3113BCD4-D2EF-441F-AC88-2FA0C6CB5515}" dt="2024-05-27T07:42:00.598" v="711" actId="20577"/>
          <ac:spMkLst>
            <pc:docMk/>
            <pc:sldMk cId="506940573" sldId="280"/>
            <ac:spMk id="23" creationId="{B9AB9558-5E16-8072-039C-7CA901F31DB1}"/>
          </ac:spMkLst>
        </pc:spChg>
        <pc:graphicFrameChg chg="add mod">
          <ac:chgData name="massiham107 hammaz" userId="cd5b0a2e11a362c8" providerId="Windows Live" clId="Web-{3113BCD4-D2EF-441F-AC88-2FA0C6CB5515}" dt="2024-05-27T07:39:50.360" v="649" actId="14100"/>
          <ac:graphicFrameMkLst>
            <pc:docMk/>
            <pc:sldMk cId="506940573" sldId="280"/>
            <ac:graphicFrameMk id="6" creationId="{E500020C-8192-4D78-963D-B3BC6AA52AEC}"/>
          </ac:graphicFrameMkLst>
        </pc:graphicFrameChg>
        <pc:graphicFrameChg chg="add mod modGraphic">
          <ac:chgData name="massiham107 hammaz" userId="cd5b0a2e11a362c8" providerId="Windows Live" clId="Web-{3113BCD4-D2EF-441F-AC88-2FA0C6CB5515}" dt="2024-05-27T07:41:30.112" v="709" actId="14100"/>
          <ac:graphicFrameMkLst>
            <pc:docMk/>
            <pc:sldMk cId="506940573" sldId="280"/>
            <ac:graphicFrameMk id="15" creationId="{BE24EAFB-DA5F-3BDE-1A51-769DF14665BA}"/>
          </ac:graphicFrameMkLst>
        </pc:graphicFrameChg>
      </pc:sldChg>
    </pc:docChg>
  </pc:docChgLst>
  <pc:docChgLst>
    <pc:chgData name="Alexandre Ngo" userId="14c510bc89a38c90" providerId="LiveId" clId="{3C84FD7A-A93C-4995-9BA5-12134D61E9A0}"/>
    <pc:docChg chg="undo custSel addSld delSld modSld sldOrd">
      <pc:chgData name="Alexandre Ngo" userId="14c510bc89a38c90" providerId="LiveId" clId="{3C84FD7A-A93C-4995-9BA5-12134D61E9A0}" dt="2024-05-26T22:10:54.795" v="2641" actId="20577"/>
      <pc:docMkLst>
        <pc:docMk/>
      </pc:docMkLst>
      <pc:sldChg chg="addSp modSp new mod">
        <pc:chgData name="Alexandre Ngo" userId="14c510bc89a38c90" providerId="LiveId" clId="{3C84FD7A-A93C-4995-9BA5-12134D61E9A0}" dt="2024-05-25T21:16:00.390" v="138" actId="20577"/>
        <pc:sldMkLst>
          <pc:docMk/>
          <pc:sldMk cId="3083427512" sldId="256"/>
        </pc:sldMkLst>
        <pc:spChg chg="mod">
          <ac:chgData name="Alexandre Ngo" userId="14c510bc89a38c90" providerId="LiveId" clId="{3C84FD7A-A93C-4995-9BA5-12134D61E9A0}" dt="2024-05-25T21:14:50.110" v="30" actId="1076"/>
          <ac:spMkLst>
            <pc:docMk/>
            <pc:sldMk cId="3083427512" sldId="256"/>
            <ac:spMk id="2" creationId="{AE49F355-073E-B5F4-DFED-81D9ECE02933}"/>
          </ac:spMkLst>
        </pc:spChg>
        <pc:spChg chg="mod">
          <ac:chgData name="Alexandre Ngo" userId="14c510bc89a38c90" providerId="LiveId" clId="{3C84FD7A-A93C-4995-9BA5-12134D61E9A0}" dt="2024-05-25T21:16:00.390" v="138" actId="20577"/>
          <ac:spMkLst>
            <pc:docMk/>
            <pc:sldMk cId="3083427512" sldId="256"/>
            <ac:spMk id="3" creationId="{68433CFF-B6D0-3474-DC62-F528E827B0C7}"/>
          </ac:spMkLst>
        </pc:spChg>
        <pc:picChg chg="add mod">
          <ac:chgData name="Alexandre Ngo" userId="14c510bc89a38c90" providerId="LiveId" clId="{3C84FD7A-A93C-4995-9BA5-12134D61E9A0}" dt="2024-05-25T21:14:11.840" v="2" actId="1076"/>
          <ac:picMkLst>
            <pc:docMk/>
            <pc:sldMk cId="3083427512" sldId="256"/>
            <ac:picMk id="4" creationId="{2CE7B43B-4831-ABAD-9FC4-244B1F5112EE}"/>
          </ac:picMkLst>
        </pc:picChg>
      </pc:sldChg>
      <pc:sldChg chg="addSp delSp modSp new mod setBg addAnim delAnim">
        <pc:chgData name="Alexandre Ngo" userId="14c510bc89a38c90" providerId="LiveId" clId="{3C84FD7A-A93C-4995-9BA5-12134D61E9A0}" dt="2024-05-26T22:10:54.795" v="2641" actId="20577"/>
        <pc:sldMkLst>
          <pc:docMk/>
          <pc:sldMk cId="1273147619" sldId="257"/>
        </pc:sldMkLst>
        <pc:spChg chg="mod">
          <ac:chgData name="Alexandre Ngo" userId="14c510bc89a38c90" providerId="LiveId" clId="{3C84FD7A-A93C-4995-9BA5-12134D61E9A0}" dt="2024-05-25T21:42:28.102" v="465" actId="27636"/>
          <ac:spMkLst>
            <pc:docMk/>
            <pc:sldMk cId="1273147619" sldId="257"/>
            <ac:spMk id="2" creationId="{C81FA2E4-4631-5CE5-6BFB-967FE27BA041}"/>
          </ac:spMkLst>
        </pc:spChg>
        <pc:spChg chg="mod">
          <ac:chgData name="Alexandre Ngo" userId="14c510bc89a38c90" providerId="LiveId" clId="{3C84FD7A-A93C-4995-9BA5-12134D61E9A0}" dt="2024-05-26T22:10:54.795" v="2641" actId="20577"/>
          <ac:spMkLst>
            <pc:docMk/>
            <pc:sldMk cId="1273147619" sldId="257"/>
            <ac:spMk id="3" creationId="{90527F10-0D5D-2B98-0C40-6563B6FC6D96}"/>
          </ac:spMkLst>
        </pc:spChg>
        <pc:spChg chg="mod ord">
          <ac:chgData name="Alexandre Ngo" userId="14c510bc89a38c90" providerId="LiveId" clId="{3C84FD7A-A93C-4995-9BA5-12134D61E9A0}" dt="2024-05-25T21:41:16.526" v="408" actId="26606"/>
          <ac:spMkLst>
            <pc:docMk/>
            <pc:sldMk cId="1273147619" sldId="257"/>
            <ac:spMk id="4" creationId="{777AE7B7-7DB1-5C35-A0F4-915FF8DDF82F}"/>
          </ac:spMkLst>
        </pc:spChg>
        <pc:spChg chg="add">
          <ac:chgData name="Alexandre Ngo" userId="14c510bc89a38c90" providerId="LiveId" clId="{3C84FD7A-A93C-4995-9BA5-12134D61E9A0}" dt="2024-05-25T21:41:16.526" v="408" actId="26606"/>
          <ac:spMkLst>
            <pc:docMk/>
            <pc:sldMk cId="1273147619" sldId="257"/>
            <ac:spMk id="1034" creationId="{F13C74B1-5B17-4795-BED0-7140497B445A}"/>
          </ac:spMkLst>
        </pc:spChg>
        <pc:spChg chg="add del">
          <ac:chgData name="Alexandre Ngo" userId="14c510bc89a38c90" providerId="LiveId" clId="{3C84FD7A-A93C-4995-9BA5-12134D61E9A0}" dt="2024-05-25T21:40:39.652" v="403" actId="26606"/>
          <ac:spMkLst>
            <pc:docMk/>
            <pc:sldMk cId="1273147619" sldId="257"/>
            <ac:spMk id="1035" creationId="{362D44EE-C852-4460-B8B5-C4F2BC20510C}"/>
          </ac:spMkLst>
        </pc:spChg>
        <pc:spChg chg="add">
          <ac:chgData name="Alexandre Ngo" userId="14c510bc89a38c90" providerId="LiveId" clId="{3C84FD7A-A93C-4995-9BA5-12134D61E9A0}" dt="2024-05-25T21:41:16.526" v="408" actId="26606"/>
          <ac:spMkLst>
            <pc:docMk/>
            <pc:sldMk cId="1273147619" sldId="257"/>
            <ac:spMk id="1036" creationId="{D4974D33-8DC5-464E-8C6D-BE58F0669C17}"/>
          </ac:spMkLst>
        </pc:spChg>
        <pc:spChg chg="add del">
          <ac:chgData name="Alexandre Ngo" userId="14c510bc89a38c90" providerId="LiveId" clId="{3C84FD7A-A93C-4995-9BA5-12134D61E9A0}" dt="2024-05-25T21:40:39.652" v="403" actId="26606"/>
          <ac:spMkLst>
            <pc:docMk/>
            <pc:sldMk cId="1273147619" sldId="257"/>
            <ac:spMk id="1037" creationId="{658970D8-8D1D-4B5C-894B-E871CC86543D}"/>
          </ac:spMkLst>
        </pc:spChg>
        <pc:spChg chg="add del">
          <ac:chgData name="Alexandre Ngo" userId="14c510bc89a38c90" providerId="LiveId" clId="{3C84FD7A-A93C-4995-9BA5-12134D61E9A0}" dt="2024-05-25T21:40:39.652" v="403" actId="26606"/>
          <ac:spMkLst>
            <pc:docMk/>
            <pc:sldMk cId="1273147619" sldId="257"/>
            <ac:spMk id="1039" creationId="{F227E5B6-9132-43CA-B503-37A18562ADF2}"/>
          </ac:spMkLst>
        </pc:spChg>
        <pc:spChg chg="add del">
          <ac:chgData name="Alexandre Ngo" userId="14c510bc89a38c90" providerId="LiveId" clId="{3C84FD7A-A93C-4995-9BA5-12134D61E9A0}" dt="2024-05-25T21:40:39.652" v="403" actId="26606"/>
          <ac:spMkLst>
            <pc:docMk/>
            <pc:sldMk cId="1273147619" sldId="257"/>
            <ac:spMk id="1041" creationId="{03C2051E-A88D-48E5-BACF-AAED17892722}"/>
          </ac:spMkLst>
        </pc:spChg>
        <pc:spChg chg="add del">
          <ac:chgData name="Alexandre Ngo" userId="14c510bc89a38c90" providerId="LiveId" clId="{3C84FD7A-A93C-4995-9BA5-12134D61E9A0}" dt="2024-05-25T21:40:39.652" v="403" actId="26606"/>
          <ac:spMkLst>
            <pc:docMk/>
            <pc:sldMk cId="1273147619" sldId="257"/>
            <ac:spMk id="1043" creationId="{7821A508-2985-4905-874A-527429BAABFA}"/>
          </ac:spMkLst>
        </pc:spChg>
        <pc:spChg chg="add del">
          <ac:chgData name="Alexandre Ngo" userId="14c510bc89a38c90" providerId="LiveId" clId="{3C84FD7A-A93C-4995-9BA5-12134D61E9A0}" dt="2024-05-25T21:40:39.652" v="403" actId="26606"/>
          <ac:spMkLst>
            <pc:docMk/>
            <pc:sldMk cId="1273147619" sldId="257"/>
            <ac:spMk id="1045" creationId="{D2929CB1-0E3C-4B2D-ADC5-0154FB33BA44}"/>
          </ac:spMkLst>
        </pc:spChg>
        <pc:spChg chg="add del">
          <ac:chgData name="Alexandre Ngo" userId="14c510bc89a38c90" providerId="LiveId" clId="{3C84FD7A-A93C-4995-9BA5-12134D61E9A0}" dt="2024-05-25T21:40:39.652" v="403" actId="26606"/>
          <ac:spMkLst>
            <pc:docMk/>
            <pc:sldMk cId="1273147619" sldId="257"/>
            <ac:spMk id="1047" creationId="{5F2F0C84-BE8C-4DC2-A6D3-30349A801D5C}"/>
          </ac:spMkLst>
        </pc:spChg>
        <pc:spChg chg="add del">
          <ac:chgData name="Alexandre Ngo" userId="14c510bc89a38c90" providerId="LiveId" clId="{3C84FD7A-A93C-4995-9BA5-12134D61E9A0}" dt="2024-05-25T21:41:10.573" v="406" actId="26606"/>
          <ac:spMkLst>
            <pc:docMk/>
            <pc:sldMk cId="1273147619" sldId="257"/>
            <ac:spMk id="1049" creationId="{F13C74B1-5B17-4795-BED0-7140497B445A}"/>
          </ac:spMkLst>
        </pc:spChg>
        <pc:spChg chg="add del">
          <ac:chgData name="Alexandre Ngo" userId="14c510bc89a38c90" providerId="LiveId" clId="{3C84FD7A-A93C-4995-9BA5-12134D61E9A0}" dt="2024-05-25T21:41:10.573" v="406" actId="26606"/>
          <ac:spMkLst>
            <pc:docMk/>
            <pc:sldMk cId="1273147619" sldId="257"/>
            <ac:spMk id="1050" creationId="{D4974D33-8DC5-464E-8C6D-BE58F0669C17}"/>
          </ac:spMkLst>
        </pc:spChg>
        <pc:picChg chg="add">
          <ac:chgData name="Alexandre Ngo" userId="14c510bc89a38c90" providerId="LiveId" clId="{3C84FD7A-A93C-4995-9BA5-12134D61E9A0}" dt="2024-05-25T21:37:50.962" v="398"/>
          <ac:picMkLst>
            <pc:docMk/>
            <pc:sldMk cId="1273147619" sldId="257"/>
            <ac:picMk id="1026" creationId="{7B257A51-B827-BBF7-4D24-95DFA65A1DB6}"/>
          </ac:picMkLst>
        </pc:picChg>
        <pc:picChg chg="add">
          <ac:chgData name="Alexandre Ngo" userId="14c510bc89a38c90" providerId="LiveId" clId="{3C84FD7A-A93C-4995-9BA5-12134D61E9A0}" dt="2024-05-25T21:40:00.858" v="399"/>
          <ac:picMkLst>
            <pc:docMk/>
            <pc:sldMk cId="1273147619" sldId="257"/>
            <ac:picMk id="1028" creationId="{210C4863-C1BE-1AA9-0FE5-380FA5379D30}"/>
          </ac:picMkLst>
        </pc:picChg>
        <pc:picChg chg="add mod">
          <ac:chgData name="Alexandre Ngo" userId="14c510bc89a38c90" providerId="LiveId" clId="{3C84FD7A-A93C-4995-9BA5-12134D61E9A0}" dt="2024-05-25T21:41:10.573" v="406" actId="26606"/>
          <ac:picMkLst>
            <pc:docMk/>
            <pc:sldMk cId="1273147619" sldId="257"/>
            <ac:picMk id="1030" creationId="{CF3678AD-3384-E347-8A2D-A0227D4407AA}"/>
          </ac:picMkLst>
        </pc:picChg>
        <pc:picChg chg="add mod">
          <ac:chgData name="Alexandre Ngo" userId="14c510bc89a38c90" providerId="LiveId" clId="{3C84FD7A-A93C-4995-9BA5-12134D61E9A0}" dt="2024-05-25T21:41:16.526" v="408" actId="26606"/>
          <ac:picMkLst>
            <pc:docMk/>
            <pc:sldMk cId="1273147619" sldId="257"/>
            <ac:picMk id="1032" creationId="{94FA0440-E41E-6F17-ED53-FC4031962DB6}"/>
          </ac:picMkLst>
        </pc:picChg>
      </pc:sldChg>
      <pc:sldChg chg="addSp delSp modSp new mod setBg">
        <pc:chgData name="Alexandre Ngo" userId="14c510bc89a38c90" providerId="LiveId" clId="{3C84FD7A-A93C-4995-9BA5-12134D61E9A0}" dt="2024-05-25T21:59:00.741" v="1051" actId="1076"/>
        <pc:sldMkLst>
          <pc:docMk/>
          <pc:sldMk cId="3714329146" sldId="258"/>
        </pc:sldMkLst>
        <pc:spChg chg="del mod">
          <ac:chgData name="Alexandre Ngo" userId="14c510bc89a38c90" providerId="LiveId" clId="{3C84FD7A-A93C-4995-9BA5-12134D61E9A0}" dt="2024-05-25T21:53:49.449" v="799" actId="478"/>
          <ac:spMkLst>
            <pc:docMk/>
            <pc:sldMk cId="3714329146" sldId="258"/>
            <ac:spMk id="2" creationId="{C1AF1380-F3A2-C151-E338-914CFBAB47B7}"/>
          </ac:spMkLst>
        </pc:spChg>
        <pc:spChg chg="mod">
          <ac:chgData name="Alexandre Ngo" userId="14c510bc89a38c90" providerId="LiveId" clId="{3C84FD7A-A93C-4995-9BA5-12134D61E9A0}" dt="2024-05-25T21:59:00.741" v="1051" actId="1076"/>
          <ac:spMkLst>
            <pc:docMk/>
            <pc:sldMk cId="3714329146" sldId="258"/>
            <ac:spMk id="3" creationId="{44856E42-A7DF-937B-8A2B-4F4493B65202}"/>
          </ac:spMkLst>
        </pc:spChg>
        <pc:spChg chg="mod ord">
          <ac:chgData name="Alexandre Ngo" userId="14c510bc89a38c90" providerId="LiveId" clId="{3C84FD7A-A93C-4995-9BA5-12134D61E9A0}" dt="2024-05-25T21:54:46.781" v="824" actId="26606"/>
          <ac:spMkLst>
            <pc:docMk/>
            <pc:sldMk cId="3714329146" sldId="258"/>
            <ac:spMk id="4" creationId="{8AE350CF-46A5-28DC-A770-4895F3A081CB}"/>
          </ac:spMkLst>
        </pc:spChg>
        <pc:spChg chg="add del">
          <ac:chgData name="Alexandre Ngo" userId="14c510bc89a38c90" providerId="LiveId" clId="{3C84FD7A-A93C-4995-9BA5-12134D61E9A0}" dt="2024-05-25T21:54:18.888" v="803" actId="26606"/>
          <ac:spMkLst>
            <pc:docMk/>
            <pc:sldMk cId="3714329146" sldId="258"/>
            <ac:spMk id="2055" creationId="{5AA03EDC-7067-4DFF-B672-541D016AAAB8}"/>
          </ac:spMkLst>
        </pc:spChg>
        <pc:spChg chg="add del">
          <ac:chgData name="Alexandre Ngo" userId="14c510bc89a38c90" providerId="LiveId" clId="{3C84FD7A-A93C-4995-9BA5-12134D61E9A0}" dt="2024-05-25T21:54:18.888" v="803" actId="26606"/>
          <ac:spMkLst>
            <pc:docMk/>
            <pc:sldMk cId="3714329146" sldId="258"/>
            <ac:spMk id="2057" creationId="{0EBF3E39-B0BE-496A-8604-9007470FFA3A}"/>
          </ac:spMkLst>
        </pc:spChg>
        <pc:spChg chg="add del">
          <ac:chgData name="Alexandre Ngo" userId="14c510bc89a38c90" providerId="LiveId" clId="{3C84FD7A-A93C-4995-9BA5-12134D61E9A0}" dt="2024-05-25T21:54:20.917" v="805" actId="26606"/>
          <ac:spMkLst>
            <pc:docMk/>
            <pc:sldMk cId="3714329146" sldId="258"/>
            <ac:spMk id="2059" creationId="{A7B99495-F43F-4D80-A44F-2CB4764EB90B}"/>
          </ac:spMkLst>
        </pc:spChg>
        <pc:spChg chg="add del">
          <ac:chgData name="Alexandre Ngo" userId="14c510bc89a38c90" providerId="LiveId" clId="{3C84FD7A-A93C-4995-9BA5-12134D61E9A0}" dt="2024-05-25T21:54:20.917" v="805" actId="26606"/>
          <ac:spMkLst>
            <pc:docMk/>
            <pc:sldMk cId="3714329146" sldId="258"/>
            <ac:spMk id="2060" creationId="{4F7EBAE4-9945-4473-9E34-B2C66EA0F03D}"/>
          </ac:spMkLst>
        </pc:spChg>
        <pc:spChg chg="add del">
          <ac:chgData name="Alexandre Ngo" userId="14c510bc89a38c90" providerId="LiveId" clId="{3C84FD7A-A93C-4995-9BA5-12134D61E9A0}" dt="2024-05-25T21:54:20.917" v="805" actId="26606"/>
          <ac:spMkLst>
            <pc:docMk/>
            <pc:sldMk cId="3714329146" sldId="258"/>
            <ac:spMk id="2061" creationId="{70BEB1E7-2F88-40BC-B73D-42E5B6F80BFC}"/>
          </ac:spMkLst>
        </pc:spChg>
        <pc:spChg chg="add del">
          <ac:chgData name="Alexandre Ngo" userId="14c510bc89a38c90" providerId="LiveId" clId="{3C84FD7A-A93C-4995-9BA5-12134D61E9A0}" dt="2024-05-25T21:54:23.975" v="807" actId="26606"/>
          <ac:spMkLst>
            <pc:docMk/>
            <pc:sldMk cId="3714329146" sldId="258"/>
            <ac:spMk id="2063" creationId="{0B9EE3F3-89B7-43C3-8651-C4C96830993D}"/>
          </ac:spMkLst>
        </pc:spChg>
        <pc:spChg chg="add del">
          <ac:chgData name="Alexandre Ngo" userId="14c510bc89a38c90" providerId="LiveId" clId="{3C84FD7A-A93C-4995-9BA5-12134D61E9A0}" dt="2024-05-25T21:54:23.975" v="807" actId="26606"/>
          <ac:spMkLst>
            <pc:docMk/>
            <pc:sldMk cId="3714329146" sldId="258"/>
            <ac:spMk id="2064" creationId="{33AE4636-AEEC-45D6-84D4-7AC2DA48ECF8}"/>
          </ac:spMkLst>
        </pc:spChg>
        <pc:spChg chg="add del">
          <ac:chgData name="Alexandre Ngo" userId="14c510bc89a38c90" providerId="LiveId" clId="{3C84FD7A-A93C-4995-9BA5-12134D61E9A0}" dt="2024-05-25T21:54:23.975" v="807" actId="26606"/>
          <ac:spMkLst>
            <pc:docMk/>
            <pc:sldMk cId="3714329146" sldId="258"/>
            <ac:spMk id="2065" creationId="{8D9CE0F4-2EB2-4F1F-8AAC-DB3571D9FE10}"/>
          </ac:spMkLst>
        </pc:spChg>
        <pc:spChg chg="add del">
          <ac:chgData name="Alexandre Ngo" userId="14c510bc89a38c90" providerId="LiveId" clId="{3C84FD7A-A93C-4995-9BA5-12134D61E9A0}" dt="2024-05-25T21:54:25.279" v="809" actId="26606"/>
          <ac:spMkLst>
            <pc:docMk/>
            <pc:sldMk cId="3714329146" sldId="258"/>
            <ac:spMk id="2067" creationId="{743AA782-23D1-4521-8CAD-47662984AA08}"/>
          </ac:spMkLst>
        </pc:spChg>
        <pc:spChg chg="add del">
          <ac:chgData name="Alexandre Ngo" userId="14c510bc89a38c90" providerId="LiveId" clId="{3C84FD7A-A93C-4995-9BA5-12134D61E9A0}" dt="2024-05-25T21:54:25.279" v="809" actId="26606"/>
          <ac:spMkLst>
            <pc:docMk/>
            <pc:sldMk cId="3714329146" sldId="258"/>
            <ac:spMk id="2068" creationId="{650D18FE-0824-4A46-B22C-A86B52E5780A}"/>
          </ac:spMkLst>
        </pc:spChg>
        <pc:spChg chg="add del">
          <ac:chgData name="Alexandre Ngo" userId="14c510bc89a38c90" providerId="LiveId" clId="{3C84FD7A-A93C-4995-9BA5-12134D61E9A0}" dt="2024-05-25T21:54:26.898" v="811" actId="26606"/>
          <ac:spMkLst>
            <pc:docMk/>
            <pc:sldMk cId="3714329146" sldId="258"/>
            <ac:spMk id="2070" creationId="{7B831B6F-405A-4B47-B9BB-5CA88F285844}"/>
          </ac:spMkLst>
        </pc:spChg>
        <pc:spChg chg="add del">
          <ac:chgData name="Alexandre Ngo" userId="14c510bc89a38c90" providerId="LiveId" clId="{3C84FD7A-A93C-4995-9BA5-12134D61E9A0}" dt="2024-05-25T21:54:26.898" v="811" actId="26606"/>
          <ac:spMkLst>
            <pc:docMk/>
            <pc:sldMk cId="3714329146" sldId="258"/>
            <ac:spMk id="2071" creationId="{953EE71A-6488-4203-A7C4-77102FD0DCCA}"/>
          </ac:spMkLst>
        </pc:spChg>
        <pc:spChg chg="add del">
          <ac:chgData name="Alexandre Ngo" userId="14c510bc89a38c90" providerId="LiveId" clId="{3C84FD7A-A93C-4995-9BA5-12134D61E9A0}" dt="2024-05-25T21:54:29.222" v="813" actId="26606"/>
          <ac:spMkLst>
            <pc:docMk/>
            <pc:sldMk cId="3714329146" sldId="258"/>
            <ac:spMk id="2073" creationId="{DBC6133C-0615-4CE4-9132-37E609A9BDFA}"/>
          </ac:spMkLst>
        </pc:spChg>
        <pc:spChg chg="add del">
          <ac:chgData name="Alexandre Ngo" userId="14c510bc89a38c90" providerId="LiveId" clId="{3C84FD7A-A93C-4995-9BA5-12134D61E9A0}" dt="2024-05-25T21:54:29.222" v="813" actId="26606"/>
          <ac:spMkLst>
            <pc:docMk/>
            <pc:sldMk cId="3714329146" sldId="258"/>
            <ac:spMk id="2074" creationId="{169CC832-2974-4E8D-90ED-3E2941BA7336}"/>
          </ac:spMkLst>
        </pc:spChg>
        <pc:spChg chg="add del">
          <ac:chgData name="Alexandre Ngo" userId="14c510bc89a38c90" providerId="LiveId" clId="{3C84FD7A-A93C-4995-9BA5-12134D61E9A0}" dt="2024-05-25T21:54:29.222" v="813" actId="26606"/>
          <ac:spMkLst>
            <pc:docMk/>
            <pc:sldMk cId="3714329146" sldId="258"/>
            <ac:spMk id="2075" creationId="{55222F96-971A-4F90-B841-6BAB416C7AC1}"/>
          </ac:spMkLst>
        </pc:spChg>
        <pc:spChg chg="add del">
          <ac:chgData name="Alexandre Ngo" userId="14c510bc89a38c90" providerId="LiveId" clId="{3C84FD7A-A93C-4995-9BA5-12134D61E9A0}" dt="2024-05-25T21:54:29.222" v="813" actId="26606"/>
          <ac:spMkLst>
            <pc:docMk/>
            <pc:sldMk cId="3714329146" sldId="258"/>
            <ac:spMk id="2076" creationId="{08980754-6F4B-43C9-B9BE-127B6BED6586}"/>
          </ac:spMkLst>
        </pc:spChg>
        <pc:spChg chg="add del">
          <ac:chgData name="Alexandre Ngo" userId="14c510bc89a38c90" providerId="LiveId" clId="{3C84FD7A-A93C-4995-9BA5-12134D61E9A0}" dt="2024-05-25T21:54:29.222" v="813" actId="26606"/>
          <ac:spMkLst>
            <pc:docMk/>
            <pc:sldMk cId="3714329146" sldId="258"/>
            <ac:spMk id="2077" creationId="{2C1BBA94-3F40-40AA-8BB9-E69E25E537C1}"/>
          </ac:spMkLst>
        </pc:spChg>
        <pc:spChg chg="add del">
          <ac:chgData name="Alexandre Ngo" userId="14c510bc89a38c90" providerId="LiveId" clId="{3C84FD7A-A93C-4995-9BA5-12134D61E9A0}" dt="2024-05-25T21:54:33.555" v="815" actId="26606"/>
          <ac:spMkLst>
            <pc:docMk/>
            <pc:sldMk cId="3714329146" sldId="258"/>
            <ac:spMk id="2079" creationId="{5AA03EDC-7067-4DFF-B672-541D016AAAB8}"/>
          </ac:spMkLst>
        </pc:spChg>
        <pc:spChg chg="add del">
          <ac:chgData name="Alexandre Ngo" userId="14c510bc89a38c90" providerId="LiveId" clId="{3C84FD7A-A93C-4995-9BA5-12134D61E9A0}" dt="2024-05-25T21:54:33.555" v="815" actId="26606"/>
          <ac:spMkLst>
            <pc:docMk/>
            <pc:sldMk cId="3714329146" sldId="258"/>
            <ac:spMk id="2080" creationId="{0EBF3E39-B0BE-496A-8604-9007470FFA3A}"/>
          </ac:spMkLst>
        </pc:spChg>
        <pc:spChg chg="add del">
          <ac:chgData name="Alexandre Ngo" userId="14c510bc89a38c90" providerId="LiveId" clId="{3C84FD7A-A93C-4995-9BA5-12134D61E9A0}" dt="2024-05-25T21:54:41.520" v="819" actId="26606"/>
          <ac:spMkLst>
            <pc:docMk/>
            <pc:sldMk cId="3714329146" sldId="258"/>
            <ac:spMk id="2084" creationId="{2EB492CD-616E-47F8-933B-5E2D952A0593}"/>
          </ac:spMkLst>
        </pc:spChg>
        <pc:spChg chg="add del">
          <ac:chgData name="Alexandre Ngo" userId="14c510bc89a38c90" providerId="LiveId" clId="{3C84FD7A-A93C-4995-9BA5-12134D61E9A0}" dt="2024-05-25T21:54:41.520" v="819" actId="26606"/>
          <ac:spMkLst>
            <pc:docMk/>
            <pc:sldMk cId="3714329146" sldId="258"/>
            <ac:spMk id="2085" creationId="{59383CF9-23B5-4335-9B21-1791C4CF1C75}"/>
          </ac:spMkLst>
        </pc:spChg>
        <pc:spChg chg="add del">
          <ac:chgData name="Alexandre Ngo" userId="14c510bc89a38c90" providerId="LiveId" clId="{3C84FD7A-A93C-4995-9BA5-12134D61E9A0}" dt="2024-05-25T21:54:41.520" v="819" actId="26606"/>
          <ac:spMkLst>
            <pc:docMk/>
            <pc:sldMk cId="3714329146" sldId="258"/>
            <ac:spMk id="2086" creationId="{0007FE00-9498-4706-B255-6437B0252C02}"/>
          </ac:spMkLst>
        </pc:spChg>
        <pc:spChg chg="add del">
          <ac:chgData name="Alexandre Ngo" userId="14c510bc89a38c90" providerId="LiveId" clId="{3C84FD7A-A93C-4995-9BA5-12134D61E9A0}" dt="2024-05-25T21:54:44.143" v="821" actId="26606"/>
          <ac:spMkLst>
            <pc:docMk/>
            <pc:sldMk cId="3714329146" sldId="258"/>
            <ac:spMk id="2088" creationId="{F94AA2BD-2E3F-4B1D-8127-5744B8115311}"/>
          </ac:spMkLst>
        </pc:spChg>
        <pc:spChg chg="add del">
          <ac:chgData name="Alexandre Ngo" userId="14c510bc89a38c90" providerId="LiveId" clId="{3C84FD7A-A93C-4995-9BA5-12134D61E9A0}" dt="2024-05-25T21:54:44.143" v="821" actId="26606"/>
          <ac:spMkLst>
            <pc:docMk/>
            <pc:sldMk cId="3714329146" sldId="258"/>
            <ac:spMk id="2089" creationId="{4BD02261-2DC8-4AA8-9E16-7751AE892445}"/>
          </ac:spMkLst>
        </pc:spChg>
        <pc:spChg chg="add del">
          <ac:chgData name="Alexandre Ngo" userId="14c510bc89a38c90" providerId="LiveId" clId="{3C84FD7A-A93C-4995-9BA5-12134D61E9A0}" dt="2024-05-25T21:54:44.143" v="821" actId="26606"/>
          <ac:spMkLst>
            <pc:docMk/>
            <pc:sldMk cId="3714329146" sldId="258"/>
            <ac:spMk id="2090" creationId="{3D752CF2-2291-40B5-B462-C17B174C10BC}"/>
          </ac:spMkLst>
        </pc:spChg>
        <pc:spChg chg="add del">
          <ac:chgData name="Alexandre Ngo" userId="14c510bc89a38c90" providerId="LiveId" clId="{3C84FD7A-A93C-4995-9BA5-12134D61E9A0}" dt="2024-05-25T21:54:46.749" v="823" actId="26606"/>
          <ac:spMkLst>
            <pc:docMk/>
            <pc:sldMk cId="3714329146" sldId="258"/>
            <ac:spMk id="2092" creationId="{23E547B5-89CF-4EC0-96DE-25771AED0799}"/>
          </ac:spMkLst>
        </pc:spChg>
        <pc:spChg chg="add del">
          <ac:chgData name="Alexandre Ngo" userId="14c510bc89a38c90" providerId="LiveId" clId="{3C84FD7A-A93C-4995-9BA5-12134D61E9A0}" dt="2024-05-25T21:54:46.749" v="823" actId="26606"/>
          <ac:spMkLst>
            <pc:docMk/>
            <pc:sldMk cId="3714329146" sldId="258"/>
            <ac:spMk id="2093" creationId="{3F0B8CEB-8279-4E5E-A0CE-1FC9F71736F2}"/>
          </ac:spMkLst>
        </pc:spChg>
        <pc:spChg chg="add">
          <ac:chgData name="Alexandre Ngo" userId="14c510bc89a38c90" providerId="LiveId" clId="{3C84FD7A-A93C-4995-9BA5-12134D61E9A0}" dt="2024-05-25T21:54:46.781" v="824" actId="26606"/>
          <ac:spMkLst>
            <pc:docMk/>
            <pc:sldMk cId="3714329146" sldId="258"/>
            <ac:spMk id="2095" creationId="{327D73B4-9F5C-4A64-A179-51B9500CB8B5}"/>
          </ac:spMkLst>
        </pc:spChg>
        <pc:spChg chg="add">
          <ac:chgData name="Alexandre Ngo" userId="14c510bc89a38c90" providerId="LiveId" clId="{3C84FD7A-A93C-4995-9BA5-12134D61E9A0}" dt="2024-05-25T21:54:46.781" v="824" actId="26606"/>
          <ac:spMkLst>
            <pc:docMk/>
            <pc:sldMk cId="3714329146" sldId="258"/>
            <ac:spMk id="2096" creationId="{C1F06963-6374-4B48-844F-071A9BAAAE02}"/>
          </ac:spMkLst>
        </pc:spChg>
        <pc:spChg chg="add">
          <ac:chgData name="Alexandre Ngo" userId="14c510bc89a38c90" providerId="LiveId" clId="{3C84FD7A-A93C-4995-9BA5-12134D61E9A0}" dt="2024-05-25T21:54:46.781" v="824" actId="26606"/>
          <ac:spMkLst>
            <pc:docMk/>
            <pc:sldMk cId="3714329146" sldId="258"/>
            <ac:spMk id="2097" creationId="{6CB927A4-E432-4310-9CD5-E89FF5063179}"/>
          </ac:spMkLst>
        </pc:spChg>
        <pc:spChg chg="add">
          <ac:chgData name="Alexandre Ngo" userId="14c510bc89a38c90" providerId="LiveId" clId="{3C84FD7A-A93C-4995-9BA5-12134D61E9A0}" dt="2024-05-25T21:54:46.781" v="824" actId="26606"/>
          <ac:spMkLst>
            <pc:docMk/>
            <pc:sldMk cId="3714329146" sldId="258"/>
            <ac:spMk id="2098" creationId="{1453BF6C-B012-48B7-B4E8-6D7AC7C27D02}"/>
          </ac:spMkLst>
        </pc:spChg>
        <pc:spChg chg="add">
          <ac:chgData name="Alexandre Ngo" userId="14c510bc89a38c90" providerId="LiveId" clId="{3C84FD7A-A93C-4995-9BA5-12134D61E9A0}" dt="2024-05-25T21:54:46.781" v="824" actId="26606"/>
          <ac:spMkLst>
            <pc:docMk/>
            <pc:sldMk cId="3714329146" sldId="258"/>
            <ac:spMk id="2099" creationId="{E3020543-B24B-4EC4-8FFC-8DD88EEA91A8}"/>
          </ac:spMkLst>
        </pc:spChg>
        <pc:picChg chg="add mod ord">
          <ac:chgData name="Alexandre Ngo" userId="14c510bc89a38c90" providerId="LiveId" clId="{3C84FD7A-A93C-4995-9BA5-12134D61E9A0}" dt="2024-05-25T21:54:46.781" v="824" actId="26606"/>
          <ac:picMkLst>
            <pc:docMk/>
            <pc:sldMk cId="3714329146" sldId="258"/>
            <ac:picMk id="2050" creationId="{C68C5C46-BB24-F3FE-659D-299F3158D707}"/>
          </ac:picMkLst>
        </pc:picChg>
        <pc:cxnChg chg="add del">
          <ac:chgData name="Alexandre Ngo" userId="14c510bc89a38c90" providerId="LiveId" clId="{3C84FD7A-A93C-4995-9BA5-12134D61E9A0}" dt="2024-05-25T21:54:37.456" v="817" actId="26606"/>
          <ac:cxnSpMkLst>
            <pc:docMk/>
            <pc:sldMk cId="3714329146" sldId="258"/>
            <ac:cxnSpMk id="2082" creationId="{1503BFE4-729B-D9D0-C17B-501E6AF1127A}"/>
          </ac:cxnSpMkLst>
        </pc:cxnChg>
        <pc:cxnChg chg="add">
          <ac:chgData name="Alexandre Ngo" userId="14c510bc89a38c90" providerId="LiveId" clId="{3C84FD7A-A93C-4995-9BA5-12134D61E9A0}" dt="2024-05-25T21:54:46.781" v="824" actId="26606"/>
          <ac:cxnSpMkLst>
            <pc:docMk/>
            <pc:sldMk cId="3714329146" sldId="258"/>
            <ac:cxnSpMk id="2100" creationId="{C49DA8F6-BCC1-4447-B54C-57856834B94B}"/>
          </ac:cxnSpMkLst>
        </pc:cxnChg>
      </pc:sldChg>
      <pc:sldChg chg="addSp delSp modSp new mod">
        <pc:chgData name="Alexandre Ngo" userId="14c510bc89a38c90" providerId="LiveId" clId="{3C84FD7A-A93C-4995-9BA5-12134D61E9A0}" dt="2024-05-26T19:58:47.615" v="1477" actId="1076"/>
        <pc:sldMkLst>
          <pc:docMk/>
          <pc:sldMk cId="850412670" sldId="259"/>
        </pc:sldMkLst>
        <pc:spChg chg="mod">
          <ac:chgData name="Alexandre Ngo" userId="14c510bc89a38c90" providerId="LiveId" clId="{3C84FD7A-A93C-4995-9BA5-12134D61E9A0}" dt="2024-05-25T22:07:19.486" v="1211" actId="20577"/>
          <ac:spMkLst>
            <pc:docMk/>
            <pc:sldMk cId="850412670" sldId="259"/>
            <ac:spMk id="2" creationId="{54C9DAC7-5455-56CB-68B2-C90AD497AC02}"/>
          </ac:spMkLst>
        </pc:spChg>
        <pc:spChg chg="del">
          <ac:chgData name="Alexandre Ngo" userId="14c510bc89a38c90" providerId="LiveId" clId="{3C84FD7A-A93C-4995-9BA5-12134D61E9A0}" dt="2024-05-26T19:55:00.582" v="1270"/>
          <ac:spMkLst>
            <pc:docMk/>
            <pc:sldMk cId="850412670" sldId="259"/>
            <ac:spMk id="3" creationId="{717CCC27-6A93-9656-06F1-4DD7C08B6379}"/>
          </ac:spMkLst>
        </pc:spChg>
        <pc:spChg chg="add mod">
          <ac:chgData name="Alexandre Ngo" userId="14c510bc89a38c90" providerId="LiveId" clId="{3C84FD7A-A93C-4995-9BA5-12134D61E9A0}" dt="2024-05-26T19:58:40.190" v="1475" actId="1076"/>
          <ac:spMkLst>
            <pc:docMk/>
            <pc:sldMk cId="850412670" sldId="259"/>
            <ac:spMk id="5" creationId="{72A3005B-623C-FE1D-729C-94E44B81155A}"/>
          </ac:spMkLst>
        </pc:spChg>
        <pc:spChg chg="add mod">
          <ac:chgData name="Alexandre Ngo" userId="14c510bc89a38c90" providerId="LiveId" clId="{3C84FD7A-A93C-4995-9BA5-12134D61E9A0}" dt="2024-05-26T19:58:47.615" v="1477" actId="1076"/>
          <ac:spMkLst>
            <pc:docMk/>
            <pc:sldMk cId="850412670" sldId="259"/>
            <ac:spMk id="6" creationId="{B4F38C73-B2F0-46E0-1344-073BA4B2FCBE}"/>
          </ac:spMkLst>
        </pc:spChg>
        <pc:picChg chg="add mod">
          <ac:chgData name="Alexandre Ngo" userId="14c510bc89a38c90" providerId="LiveId" clId="{3C84FD7A-A93C-4995-9BA5-12134D61E9A0}" dt="2024-05-26T19:58:36.281" v="1474" actId="1076"/>
          <ac:picMkLst>
            <pc:docMk/>
            <pc:sldMk cId="850412670" sldId="259"/>
            <ac:picMk id="1026" creationId="{A336E87C-E877-72BE-BA72-9A145553D9BE}"/>
          </ac:picMkLst>
        </pc:picChg>
        <pc:picChg chg="add mod">
          <ac:chgData name="Alexandre Ngo" userId="14c510bc89a38c90" providerId="LiveId" clId="{3C84FD7A-A93C-4995-9BA5-12134D61E9A0}" dt="2024-05-26T19:58:42.701" v="1476" actId="1076"/>
          <ac:picMkLst>
            <pc:docMk/>
            <pc:sldMk cId="850412670" sldId="259"/>
            <ac:picMk id="1028" creationId="{ED364961-FA46-5337-02FE-FA90E594D617}"/>
          </ac:picMkLst>
        </pc:picChg>
      </pc:sldChg>
      <pc:sldChg chg="addSp delSp modSp new mod setBg">
        <pc:chgData name="Alexandre Ngo" userId="14c510bc89a38c90" providerId="LiveId" clId="{3C84FD7A-A93C-4995-9BA5-12134D61E9A0}" dt="2024-05-26T20:21:38.954" v="1797" actId="478"/>
        <pc:sldMkLst>
          <pc:docMk/>
          <pc:sldMk cId="3887433591" sldId="260"/>
        </pc:sldMkLst>
        <pc:spChg chg="mod">
          <ac:chgData name="Alexandre Ngo" userId="14c510bc89a38c90" providerId="LiveId" clId="{3C84FD7A-A93C-4995-9BA5-12134D61E9A0}" dt="2024-05-26T20:21:31.849" v="1795" actId="26606"/>
          <ac:spMkLst>
            <pc:docMk/>
            <pc:sldMk cId="3887433591" sldId="260"/>
            <ac:spMk id="2" creationId="{87D26166-617B-D30B-BC2E-2C368B9A1203}"/>
          </ac:spMkLst>
        </pc:spChg>
        <pc:spChg chg="del mod">
          <ac:chgData name="Alexandre Ngo" userId="14c510bc89a38c90" providerId="LiveId" clId="{3C84FD7A-A93C-4995-9BA5-12134D61E9A0}" dt="2024-05-26T20:21:38.954" v="1797" actId="478"/>
          <ac:spMkLst>
            <pc:docMk/>
            <pc:sldMk cId="3887433591" sldId="260"/>
            <ac:spMk id="3" creationId="{301B873F-001D-C70F-1165-EA9988EBB3D2}"/>
          </ac:spMkLst>
        </pc:spChg>
        <pc:spChg chg="mod">
          <ac:chgData name="Alexandre Ngo" userId="14c510bc89a38c90" providerId="LiveId" clId="{3C84FD7A-A93C-4995-9BA5-12134D61E9A0}" dt="2024-05-26T20:21:31.849" v="1795" actId="26606"/>
          <ac:spMkLst>
            <pc:docMk/>
            <pc:sldMk cId="3887433591" sldId="260"/>
            <ac:spMk id="4" creationId="{F64E4ACA-B549-1A16-AE57-2D0B1AAF2FEE}"/>
          </ac:spMkLst>
        </pc:spChg>
        <pc:spChg chg="add del">
          <ac:chgData name="Alexandre Ngo" userId="14c510bc89a38c90" providerId="LiveId" clId="{3C84FD7A-A93C-4995-9BA5-12134D61E9A0}" dt="2024-05-26T20:21:31.849" v="1795" actId="26606"/>
          <ac:spMkLst>
            <pc:docMk/>
            <pc:sldMk cId="3887433591" sldId="260"/>
            <ac:spMk id="10" creationId="{5C8908E2-EE49-44D2-9428-A28D2312A8D5}"/>
          </ac:spMkLst>
        </pc:spChg>
        <pc:spChg chg="add del">
          <ac:chgData name="Alexandre Ngo" userId="14c510bc89a38c90" providerId="LiveId" clId="{3C84FD7A-A93C-4995-9BA5-12134D61E9A0}" dt="2024-05-26T20:21:31.849" v="1795" actId="26606"/>
          <ac:spMkLst>
            <pc:docMk/>
            <pc:sldMk cId="3887433591" sldId="260"/>
            <ac:spMk id="16" creationId="{7449A6C7-D15F-4AA5-BFA5-71A404B47016}"/>
          </ac:spMkLst>
        </pc:spChg>
        <pc:spChg chg="add del">
          <ac:chgData name="Alexandre Ngo" userId="14c510bc89a38c90" providerId="LiveId" clId="{3C84FD7A-A93C-4995-9BA5-12134D61E9A0}" dt="2024-05-26T20:21:31.849" v="1795" actId="26606"/>
          <ac:spMkLst>
            <pc:docMk/>
            <pc:sldMk cId="3887433591" sldId="260"/>
            <ac:spMk id="18" creationId="{ED888B23-07FA-482A-96DF-47E31AF1A603}"/>
          </ac:spMkLst>
        </pc:spChg>
        <pc:grpChg chg="add del">
          <ac:chgData name="Alexandre Ngo" userId="14c510bc89a38c90" providerId="LiveId" clId="{3C84FD7A-A93C-4995-9BA5-12134D61E9A0}" dt="2024-05-26T20:21:31.849" v="1795" actId="26606"/>
          <ac:grpSpMkLst>
            <pc:docMk/>
            <pc:sldMk cId="3887433591" sldId="260"/>
            <ac:grpSpMk id="12" creationId="{05314994-6337-4875-8CF5-652CAFE8342C}"/>
          </ac:grpSpMkLst>
        </pc:grpChg>
        <pc:graphicFrameChg chg="add del">
          <ac:chgData name="Alexandre Ngo" userId="14c510bc89a38c90" providerId="LiveId" clId="{3C84FD7A-A93C-4995-9BA5-12134D61E9A0}" dt="2024-05-26T20:21:31.849" v="1795" actId="26606"/>
          <ac:graphicFrameMkLst>
            <pc:docMk/>
            <pc:sldMk cId="3887433591" sldId="260"/>
            <ac:graphicFrameMk id="6" creationId="{238435AD-DDF3-03DF-B3CE-CDBE88FBD014}"/>
          </ac:graphicFrameMkLst>
        </pc:graphicFrameChg>
        <pc:graphicFrameChg chg="add">
          <ac:chgData name="Alexandre Ngo" userId="14c510bc89a38c90" providerId="LiveId" clId="{3C84FD7A-A93C-4995-9BA5-12134D61E9A0}" dt="2024-05-26T20:21:31.865" v="1796" actId="26606"/>
          <ac:graphicFrameMkLst>
            <pc:docMk/>
            <pc:sldMk cId="3887433591" sldId="260"/>
            <ac:graphicFrameMk id="20" creationId="{F894AA43-CFA9-FF67-8F4A-D542F36D265C}"/>
          </ac:graphicFrameMkLst>
        </pc:graphicFrameChg>
      </pc:sldChg>
      <pc:sldChg chg="addSp delSp modSp new mod setBg">
        <pc:chgData name="Alexandre Ngo" userId="14c510bc89a38c90" providerId="LiveId" clId="{3C84FD7A-A93C-4995-9BA5-12134D61E9A0}" dt="2024-05-26T20:48:56.470" v="2148" actId="255"/>
        <pc:sldMkLst>
          <pc:docMk/>
          <pc:sldMk cId="3917950434" sldId="261"/>
        </pc:sldMkLst>
        <pc:spChg chg="mod">
          <ac:chgData name="Alexandre Ngo" userId="14c510bc89a38c90" providerId="LiveId" clId="{3C84FD7A-A93C-4995-9BA5-12134D61E9A0}" dt="2024-05-26T20:47:15.732" v="2142" actId="26606"/>
          <ac:spMkLst>
            <pc:docMk/>
            <pc:sldMk cId="3917950434" sldId="261"/>
            <ac:spMk id="2" creationId="{5610401E-79A0-33B8-775A-03718E6861CD}"/>
          </ac:spMkLst>
        </pc:spChg>
        <pc:spChg chg="mod">
          <ac:chgData name="Alexandre Ngo" userId="14c510bc89a38c90" providerId="LiveId" clId="{3C84FD7A-A93C-4995-9BA5-12134D61E9A0}" dt="2024-05-26T20:48:42.162" v="2147" actId="14100"/>
          <ac:spMkLst>
            <pc:docMk/>
            <pc:sldMk cId="3917950434" sldId="261"/>
            <ac:spMk id="3" creationId="{B1D13279-D57D-0193-6659-A6A532FB4EE8}"/>
          </ac:spMkLst>
        </pc:spChg>
        <pc:spChg chg="mod">
          <ac:chgData name="Alexandre Ngo" userId="14c510bc89a38c90" providerId="LiveId" clId="{3C84FD7A-A93C-4995-9BA5-12134D61E9A0}" dt="2024-05-26T20:47:15.732" v="2142" actId="26606"/>
          <ac:spMkLst>
            <pc:docMk/>
            <pc:sldMk cId="3917950434" sldId="261"/>
            <ac:spMk id="4" creationId="{4E545253-AD52-7161-5D03-665550CBD8CB}"/>
          </ac:spMkLst>
        </pc:spChg>
        <pc:spChg chg="add del mod">
          <ac:chgData name="Alexandre Ngo" userId="14c510bc89a38c90" providerId="LiveId" clId="{3C84FD7A-A93C-4995-9BA5-12134D61E9A0}" dt="2024-05-26T20:35:03.732" v="2045"/>
          <ac:spMkLst>
            <pc:docMk/>
            <pc:sldMk cId="3917950434" sldId="261"/>
            <ac:spMk id="5" creationId="{BAB5C49E-9F62-8D27-EC8A-32C875EEC2FC}"/>
          </ac:spMkLst>
        </pc:spChg>
        <pc:spChg chg="add del mod">
          <ac:chgData name="Alexandre Ngo" userId="14c510bc89a38c90" providerId="LiveId" clId="{3C84FD7A-A93C-4995-9BA5-12134D61E9A0}" dt="2024-05-26T20:35:19.051" v="2048"/>
          <ac:spMkLst>
            <pc:docMk/>
            <pc:sldMk cId="3917950434" sldId="261"/>
            <ac:spMk id="6" creationId="{08B1B5BC-5F76-A9E1-ED6B-ADF7D500688C}"/>
          </ac:spMkLst>
        </pc:spChg>
        <pc:spChg chg="add mod">
          <ac:chgData name="Alexandre Ngo" userId="14c510bc89a38c90" providerId="LiveId" clId="{3C84FD7A-A93C-4995-9BA5-12134D61E9A0}" dt="2024-05-26T20:48:56.470" v="2148" actId="255"/>
          <ac:spMkLst>
            <pc:docMk/>
            <pc:sldMk cId="3917950434" sldId="261"/>
            <ac:spMk id="7" creationId="{B3F8590E-93B0-7D37-4A5B-CF6D1D66D496}"/>
          </ac:spMkLst>
        </pc:spChg>
        <pc:spChg chg="add del">
          <ac:chgData name="Alexandre Ngo" userId="14c510bc89a38c90" providerId="LiveId" clId="{3C84FD7A-A93C-4995-9BA5-12134D61E9A0}" dt="2024-05-26T20:47:02.237" v="2133" actId="26606"/>
          <ac:spMkLst>
            <pc:docMk/>
            <pc:sldMk cId="3917950434" sldId="261"/>
            <ac:spMk id="12" creationId="{BACC6370-2D7E-4714-9D71-7542949D7D5D}"/>
          </ac:spMkLst>
        </pc:spChg>
        <pc:spChg chg="add del">
          <ac:chgData name="Alexandre Ngo" userId="14c510bc89a38c90" providerId="LiveId" clId="{3C84FD7A-A93C-4995-9BA5-12134D61E9A0}" dt="2024-05-26T20:47:02.237" v="2133" actId="26606"/>
          <ac:spMkLst>
            <pc:docMk/>
            <pc:sldMk cId="3917950434" sldId="261"/>
            <ac:spMk id="14" creationId="{F68B3F68-107C-434F-AA38-110D5EA91B85}"/>
          </ac:spMkLst>
        </pc:spChg>
        <pc:spChg chg="add del">
          <ac:chgData name="Alexandre Ngo" userId="14c510bc89a38c90" providerId="LiveId" clId="{3C84FD7A-A93C-4995-9BA5-12134D61E9A0}" dt="2024-05-26T20:47:02.237" v="2133" actId="26606"/>
          <ac:spMkLst>
            <pc:docMk/>
            <pc:sldMk cId="3917950434" sldId="261"/>
            <ac:spMk id="16" creationId="{AAD0DBB9-1A4B-4391-81D4-CB19F9AB918A}"/>
          </ac:spMkLst>
        </pc:spChg>
        <pc:spChg chg="add del">
          <ac:chgData name="Alexandre Ngo" userId="14c510bc89a38c90" providerId="LiveId" clId="{3C84FD7A-A93C-4995-9BA5-12134D61E9A0}" dt="2024-05-26T20:47:02.237" v="2133" actId="26606"/>
          <ac:spMkLst>
            <pc:docMk/>
            <pc:sldMk cId="3917950434" sldId="261"/>
            <ac:spMk id="18" creationId="{063BBA22-50EA-4C4D-BE05-F1CE4E63AA56}"/>
          </ac:spMkLst>
        </pc:spChg>
        <pc:spChg chg="add del">
          <ac:chgData name="Alexandre Ngo" userId="14c510bc89a38c90" providerId="LiveId" clId="{3C84FD7A-A93C-4995-9BA5-12134D61E9A0}" dt="2024-05-26T20:47:05.976" v="2135" actId="26606"/>
          <ac:spMkLst>
            <pc:docMk/>
            <pc:sldMk cId="3917950434" sldId="261"/>
            <ac:spMk id="20" creationId="{16AC3602-3348-4F31-9E43-076B03514ECB}"/>
          </ac:spMkLst>
        </pc:spChg>
        <pc:spChg chg="add del">
          <ac:chgData name="Alexandre Ngo" userId="14c510bc89a38c90" providerId="LiveId" clId="{3C84FD7A-A93C-4995-9BA5-12134D61E9A0}" dt="2024-05-26T20:47:05.976" v="2135" actId="26606"/>
          <ac:spMkLst>
            <pc:docMk/>
            <pc:sldMk cId="3917950434" sldId="261"/>
            <ac:spMk id="21" creationId="{394094B0-A6C9-44BE-9042-66EF0612F625}"/>
          </ac:spMkLst>
        </pc:spChg>
        <pc:spChg chg="add del">
          <ac:chgData name="Alexandre Ngo" userId="14c510bc89a38c90" providerId="LiveId" clId="{3C84FD7A-A93C-4995-9BA5-12134D61E9A0}" dt="2024-05-26T20:47:05.976" v="2135" actId="26606"/>
          <ac:spMkLst>
            <pc:docMk/>
            <pc:sldMk cId="3917950434" sldId="261"/>
            <ac:spMk id="22" creationId="{64C2CA96-0B16-4AA7-B340-33044D238597}"/>
          </ac:spMkLst>
        </pc:spChg>
        <pc:spChg chg="add del">
          <ac:chgData name="Alexandre Ngo" userId="14c510bc89a38c90" providerId="LiveId" clId="{3C84FD7A-A93C-4995-9BA5-12134D61E9A0}" dt="2024-05-26T20:47:05.976" v="2135" actId="26606"/>
          <ac:spMkLst>
            <pc:docMk/>
            <pc:sldMk cId="3917950434" sldId="261"/>
            <ac:spMk id="23" creationId="{1D50D7A8-F1D5-4306-8A9B-DD7A73EB8BCE}"/>
          </ac:spMkLst>
        </pc:spChg>
        <pc:spChg chg="add del">
          <ac:chgData name="Alexandre Ngo" userId="14c510bc89a38c90" providerId="LiveId" clId="{3C84FD7A-A93C-4995-9BA5-12134D61E9A0}" dt="2024-05-26T20:47:08.112" v="2137" actId="26606"/>
          <ac:spMkLst>
            <pc:docMk/>
            <pc:sldMk cId="3917950434" sldId="261"/>
            <ac:spMk id="25" creationId="{5D11FD0E-2D27-4A5A-949D-222E61ECBCC3}"/>
          </ac:spMkLst>
        </pc:spChg>
        <pc:spChg chg="add del">
          <ac:chgData name="Alexandre Ngo" userId="14c510bc89a38c90" providerId="LiveId" clId="{3C84FD7A-A93C-4995-9BA5-12134D61E9A0}" dt="2024-05-26T20:47:08.112" v="2137" actId="26606"/>
          <ac:spMkLst>
            <pc:docMk/>
            <pc:sldMk cId="3917950434" sldId="261"/>
            <ac:spMk id="26" creationId="{1BC8109F-B452-45EE-8BB3-65433C039601}"/>
          </ac:spMkLst>
        </pc:spChg>
        <pc:spChg chg="add del">
          <ac:chgData name="Alexandre Ngo" userId="14c510bc89a38c90" providerId="LiveId" clId="{3C84FD7A-A93C-4995-9BA5-12134D61E9A0}" dt="2024-05-26T20:47:09.794" v="2139" actId="26606"/>
          <ac:spMkLst>
            <pc:docMk/>
            <pc:sldMk cId="3917950434" sldId="261"/>
            <ac:spMk id="28" creationId="{963038BC-9FCB-466B-8EE5-7B0DC8F25C95}"/>
          </ac:spMkLst>
        </pc:spChg>
        <pc:spChg chg="add del">
          <ac:chgData name="Alexandre Ngo" userId="14c510bc89a38c90" providerId="LiveId" clId="{3C84FD7A-A93C-4995-9BA5-12134D61E9A0}" dt="2024-05-26T20:47:09.794" v="2139" actId="26606"/>
          <ac:spMkLst>
            <pc:docMk/>
            <pc:sldMk cId="3917950434" sldId="261"/>
            <ac:spMk id="29" creationId="{058F4797-C77D-4821-B8FF-057D7524C62D}"/>
          </ac:spMkLst>
        </pc:spChg>
        <pc:spChg chg="add del">
          <ac:chgData name="Alexandre Ngo" userId="14c510bc89a38c90" providerId="LiveId" clId="{3C84FD7A-A93C-4995-9BA5-12134D61E9A0}" dt="2024-05-26T20:47:09.794" v="2139" actId="26606"/>
          <ac:spMkLst>
            <pc:docMk/>
            <pc:sldMk cId="3917950434" sldId="261"/>
            <ac:spMk id="30" creationId="{290CB3DB-B42E-47BF-A595-527CB329A21A}"/>
          </ac:spMkLst>
        </pc:spChg>
        <pc:spChg chg="add del">
          <ac:chgData name="Alexandre Ngo" userId="14c510bc89a38c90" providerId="LiveId" clId="{3C84FD7A-A93C-4995-9BA5-12134D61E9A0}" dt="2024-05-26T20:47:15.717" v="2141" actId="26606"/>
          <ac:spMkLst>
            <pc:docMk/>
            <pc:sldMk cId="3917950434" sldId="261"/>
            <ac:spMk id="32" creationId="{AD2F5602-6586-46E4-8645-2CDA442ABFEC}"/>
          </ac:spMkLst>
        </pc:spChg>
        <pc:spChg chg="add del">
          <ac:chgData name="Alexandre Ngo" userId="14c510bc89a38c90" providerId="LiveId" clId="{3C84FD7A-A93C-4995-9BA5-12134D61E9A0}" dt="2024-05-26T20:47:15.717" v="2141" actId="26606"/>
          <ac:spMkLst>
            <pc:docMk/>
            <pc:sldMk cId="3917950434" sldId="261"/>
            <ac:spMk id="33" creationId="{99434B85-DB0D-4010-A6A1-147F28D47D3B}"/>
          </ac:spMkLst>
        </pc:spChg>
        <pc:spChg chg="add">
          <ac:chgData name="Alexandre Ngo" userId="14c510bc89a38c90" providerId="LiveId" clId="{3C84FD7A-A93C-4995-9BA5-12134D61E9A0}" dt="2024-05-26T20:47:15.732" v="2142" actId="26606"/>
          <ac:spMkLst>
            <pc:docMk/>
            <pc:sldMk cId="3917950434" sldId="261"/>
            <ac:spMk id="38" creationId="{BACC6370-2D7E-4714-9D71-7542949D7D5D}"/>
          </ac:spMkLst>
        </pc:spChg>
        <pc:spChg chg="add">
          <ac:chgData name="Alexandre Ngo" userId="14c510bc89a38c90" providerId="LiveId" clId="{3C84FD7A-A93C-4995-9BA5-12134D61E9A0}" dt="2024-05-26T20:47:15.732" v="2142" actId="26606"/>
          <ac:spMkLst>
            <pc:docMk/>
            <pc:sldMk cId="3917950434" sldId="261"/>
            <ac:spMk id="39" creationId="{F68B3F68-107C-434F-AA38-110D5EA91B85}"/>
          </ac:spMkLst>
        </pc:spChg>
        <pc:spChg chg="add">
          <ac:chgData name="Alexandre Ngo" userId="14c510bc89a38c90" providerId="LiveId" clId="{3C84FD7A-A93C-4995-9BA5-12134D61E9A0}" dt="2024-05-26T20:47:15.732" v="2142" actId="26606"/>
          <ac:spMkLst>
            <pc:docMk/>
            <pc:sldMk cId="3917950434" sldId="261"/>
            <ac:spMk id="40" creationId="{AAD0DBB9-1A4B-4391-81D4-CB19F9AB918A}"/>
          </ac:spMkLst>
        </pc:spChg>
        <pc:spChg chg="add">
          <ac:chgData name="Alexandre Ngo" userId="14c510bc89a38c90" providerId="LiveId" clId="{3C84FD7A-A93C-4995-9BA5-12134D61E9A0}" dt="2024-05-26T20:47:15.732" v="2142" actId="26606"/>
          <ac:spMkLst>
            <pc:docMk/>
            <pc:sldMk cId="3917950434" sldId="261"/>
            <ac:spMk id="41" creationId="{063BBA22-50EA-4C4D-BE05-F1CE4E63AA56}"/>
          </ac:spMkLst>
        </pc:spChg>
        <pc:grpChg chg="add del">
          <ac:chgData name="Alexandre Ngo" userId="14c510bc89a38c90" providerId="LiveId" clId="{3C84FD7A-A93C-4995-9BA5-12134D61E9A0}" dt="2024-05-26T20:47:15.717" v="2141" actId="26606"/>
          <ac:grpSpMkLst>
            <pc:docMk/>
            <pc:sldMk cId="3917950434" sldId="261"/>
            <ac:grpSpMk id="34" creationId="{F2E5F4F0-80C0-49F3-84A2-453DE42F2074}"/>
          </ac:grpSpMkLst>
        </pc:grpChg>
      </pc:sldChg>
      <pc:sldChg chg="addSp delSp modSp new mod setBg">
        <pc:chgData name="Alexandre Ngo" userId="14c510bc89a38c90" providerId="LiveId" clId="{3C84FD7A-A93C-4995-9BA5-12134D61E9A0}" dt="2024-05-26T20:18:19.913" v="1665" actId="20577"/>
        <pc:sldMkLst>
          <pc:docMk/>
          <pc:sldMk cId="3850437891" sldId="262"/>
        </pc:sldMkLst>
        <pc:spChg chg="mod">
          <ac:chgData name="Alexandre Ngo" userId="14c510bc89a38c90" providerId="LiveId" clId="{3C84FD7A-A93C-4995-9BA5-12134D61E9A0}" dt="2024-05-26T20:18:19.913" v="1665" actId="20577"/>
          <ac:spMkLst>
            <pc:docMk/>
            <pc:sldMk cId="3850437891" sldId="262"/>
            <ac:spMk id="2" creationId="{BFEA8DBD-FF10-474E-A8D3-D074AAE74217}"/>
          </ac:spMkLst>
        </pc:spChg>
        <pc:spChg chg="add del mod">
          <ac:chgData name="Alexandre Ngo" userId="14c510bc89a38c90" providerId="LiveId" clId="{3C84FD7A-A93C-4995-9BA5-12134D61E9A0}" dt="2024-05-26T20:15:58.310" v="1611" actId="26606"/>
          <ac:spMkLst>
            <pc:docMk/>
            <pc:sldMk cId="3850437891" sldId="262"/>
            <ac:spMk id="3" creationId="{BC326B50-A7A0-EC7A-22FB-6D2C1EBDC454}"/>
          </ac:spMkLst>
        </pc:spChg>
        <pc:spChg chg="mod">
          <ac:chgData name="Alexandre Ngo" userId="14c510bc89a38c90" providerId="LiveId" clId="{3C84FD7A-A93C-4995-9BA5-12134D61E9A0}" dt="2024-05-26T20:15:33.641" v="1606" actId="26606"/>
          <ac:spMkLst>
            <pc:docMk/>
            <pc:sldMk cId="3850437891" sldId="262"/>
            <ac:spMk id="4" creationId="{2C1AC1DC-B0F0-DD3F-E696-21D62A3B56C0}"/>
          </ac:spMkLst>
        </pc:spChg>
        <pc:spChg chg="add del">
          <ac:chgData name="Alexandre Ngo" userId="14c510bc89a38c90" providerId="LiveId" clId="{3C84FD7A-A93C-4995-9BA5-12134D61E9A0}" dt="2024-05-26T20:15:26.084" v="1604" actId="26606"/>
          <ac:spMkLst>
            <pc:docMk/>
            <pc:sldMk cId="3850437891" sldId="262"/>
            <ac:spMk id="10" creationId="{5C8908E2-EE49-44D2-9428-A28D2312A8D5}"/>
          </ac:spMkLst>
        </pc:spChg>
        <pc:spChg chg="add del">
          <ac:chgData name="Alexandre Ngo" userId="14c510bc89a38c90" providerId="LiveId" clId="{3C84FD7A-A93C-4995-9BA5-12134D61E9A0}" dt="2024-05-26T20:15:33.641" v="1606" actId="26606"/>
          <ac:spMkLst>
            <pc:docMk/>
            <pc:sldMk cId="3850437891" sldId="262"/>
            <ac:spMk id="11" creationId="{B50AB553-2A96-4A92-96F2-93548E096954}"/>
          </ac:spMkLst>
        </pc:spChg>
        <pc:spChg chg="add del">
          <ac:chgData name="Alexandre Ngo" userId="14c510bc89a38c90" providerId="LiveId" clId="{3C84FD7A-A93C-4995-9BA5-12134D61E9A0}" dt="2024-05-26T20:15:26.084" v="1604" actId="26606"/>
          <ac:spMkLst>
            <pc:docMk/>
            <pc:sldMk cId="3850437891" sldId="262"/>
            <ac:spMk id="16" creationId="{7449A6C7-D15F-4AA5-BFA5-71A404B47016}"/>
          </ac:spMkLst>
        </pc:spChg>
        <pc:spChg chg="add del">
          <ac:chgData name="Alexandre Ngo" userId="14c510bc89a38c90" providerId="LiveId" clId="{3C84FD7A-A93C-4995-9BA5-12134D61E9A0}" dt="2024-05-26T20:15:26.084" v="1604" actId="26606"/>
          <ac:spMkLst>
            <pc:docMk/>
            <pc:sldMk cId="3850437891" sldId="262"/>
            <ac:spMk id="18" creationId="{ED888B23-07FA-482A-96DF-47E31AF1A603}"/>
          </ac:spMkLst>
        </pc:spChg>
        <pc:grpChg chg="add del">
          <ac:chgData name="Alexandre Ngo" userId="14c510bc89a38c90" providerId="LiveId" clId="{3C84FD7A-A93C-4995-9BA5-12134D61E9A0}" dt="2024-05-26T20:15:26.084" v="1604" actId="26606"/>
          <ac:grpSpMkLst>
            <pc:docMk/>
            <pc:sldMk cId="3850437891" sldId="262"/>
            <ac:grpSpMk id="12" creationId="{05314994-6337-4875-8CF5-652CAFE8342C}"/>
          </ac:grpSpMkLst>
        </pc:grpChg>
        <pc:graphicFrameChg chg="add del">
          <ac:chgData name="Alexandre Ngo" userId="14c510bc89a38c90" providerId="LiveId" clId="{3C84FD7A-A93C-4995-9BA5-12134D61E9A0}" dt="2024-05-26T20:15:26.084" v="1604" actId="26606"/>
          <ac:graphicFrameMkLst>
            <pc:docMk/>
            <pc:sldMk cId="3850437891" sldId="262"/>
            <ac:graphicFrameMk id="6" creationId="{791B5631-D5F5-6F3B-11CA-7C89751D388C}"/>
          </ac:graphicFrameMkLst>
        </pc:graphicFrameChg>
        <pc:graphicFrameChg chg="add del">
          <ac:chgData name="Alexandre Ngo" userId="14c510bc89a38c90" providerId="LiveId" clId="{3C84FD7A-A93C-4995-9BA5-12134D61E9A0}" dt="2024-05-26T20:15:33.641" v="1606" actId="26606"/>
          <ac:graphicFrameMkLst>
            <pc:docMk/>
            <pc:sldMk cId="3850437891" sldId="262"/>
            <ac:graphicFrameMk id="20" creationId="{88B81260-B1E8-50DA-06DD-DE91407152BD}"/>
          </ac:graphicFrameMkLst>
        </pc:graphicFrameChg>
        <pc:graphicFrameChg chg="add del">
          <ac:chgData name="Alexandre Ngo" userId="14c510bc89a38c90" providerId="LiveId" clId="{3C84FD7A-A93C-4995-9BA5-12134D61E9A0}" dt="2024-05-26T20:15:38.183" v="1608" actId="26606"/>
          <ac:graphicFrameMkLst>
            <pc:docMk/>
            <pc:sldMk cId="3850437891" sldId="262"/>
            <ac:graphicFrameMk id="22" creationId="{C7EE502B-0179-6259-58BD-69B6C9F0D69B}"/>
          </ac:graphicFrameMkLst>
        </pc:graphicFrameChg>
        <pc:graphicFrameChg chg="add del">
          <ac:chgData name="Alexandre Ngo" userId="14c510bc89a38c90" providerId="LiveId" clId="{3C84FD7A-A93C-4995-9BA5-12134D61E9A0}" dt="2024-05-26T20:15:58.294" v="1610" actId="26606"/>
          <ac:graphicFrameMkLst>
            <pc:docMk/>
            <pc:sldMk cId="3850437891" sldId="262"/>
            <ac:graphicFrameMk id="24" creationId="{4BD49012-A30E-D1A7-A7E7-4D1D552FFE6B}"/>
          </ac:graphicFrameMkLst>
        </pc:graphicFrameChg>
        <pc:graphicFrameChg chg="add">
          <ac:chgData name="Alexandre Ngo" userId="14c510bc89a38c90" providerId="LiveId" clId="{3C84FD7A-A93C-4995-9BA5-12134D61E9A0}" dt="2024-05-26T20:15:58.310" v="1611" actId="26606"/>
          <ac:graphicFrameMkLst>
            <pc:docMk/>
            <pc:sldMk cId="3850437891" sldId="262"/>
            <ac:graphicFrameMk id="26" creationId="{C7EE502B-0179-6259-58BD-69B6C9F0D69B}"/>
          </ac:graphicFrameMkLst>
        </pc:graphicFrameChg>
        <pc:picChg chg="add del">
          <ac:chgData name="Alexandre Ngo" userId="14c510bc89a38c90" providerId="LiveId" clId="{3C84FD7A-A93C-4995-9BA5-12134D61E9A0}" dt="2024-05-26T20:15:33.641" v="1606" actId="26606"/>
          <ac:picMkLst>
            <pc:docMk/>
            <pc:sldMk cId="3850437891" sldId="262"/>
            <ac:picMk id="7" creationId="{E7587E97-AE68-870C-CD56-A7B0D17CB2C1}"/>
          </ac:picMkLst>
        </pc:picChg>
      </pc:sldChg>
      <pc:sldChg chg="delSp modSp new mod">
        <pc:chgData name="Alexandre Ngo" userId="14c510bc89a38c90" providerId="LiveId" clId="{3C84FD7A-A93C-4995-9BA5-12134D61E9A0}" dt="2024-05-25T21:42:11.775" v="426" actId="255"/>
        <pc:sldMkLst>
          <pc:docMk/>
          <pc:sldMk cId="461715555" sldId="263"/>
        </pc:sldMkLst>
        <pc:spChg chg="mod">
          <ac:chgData name="Alexandre Ngo" userId="14c510bc89a38c90" providerId="LiveId" clId="{3C84FD7A-A93C-4995-9BA5-12134D61E9A0}" dt="2024-05-25T21:42:11.775" v="426" actId="255"/>
          <ac:spMkLst>
            <pc:docMk/>
            <pc:sldMk cId="461715555" sldId="263"/>
            <ac:spMk id="2" creationId="{329FF182-401C-5FC9-0B34-C1776D11F5F4}"/>
          </ac:spMkLst>
        </pc:spChg>
        <pc:spChg chg="del">
          <ac:chgData name="Alexandre Ngo" userId="14c510bc89a38c90" providerId="LiveId" clId="{3C84FD7A-A93C-4995-9BA5-12134D61E9A0}" dt="2024-05-25T21:41:54.845" v="423" actId="478"/>
          <ac:spMkLst>
            <pc:docMk/>
            <pc:sldMk cId="461715555" sldId="263"/>
            <ac:spMk id="3" creationId="{2796A411-808D-F664-322A-C2FC35332C89}"/>
          </ac:spMkLst>
        </pc:spChg>
      </pc:sldChg>
      <pc:sldChg chg="delSp modSp new del mod ord">
        <pc:chgData name="Alexandre Ngo" userId="14c510bc89a38c90" providerId="LiveId" clId="{3C84FD7A-A93C-4995-9BA5-12134D61E9A0}" dt="2024-05-25T21:59:44.441" v="1074" actId="2696"/>
        <pc:sldMkLst>
          <pc:docMk/>
          <pc:sldMk cId="4122973469" sldId="264"/>
        </pc:sldMkLst>
        <pc:spChg chg="mod">
          <ac:chgData name="Alexandre Ngo" userId="14c510bc89a38c90" providerId="LiveId" clId="{3C84FD7A-A93C-4995-9BA5-12134D61E9A0}" dt="2024-05-25T21:53:38.028" v="797" actId="122"/>
          <ac:spMkLst>
            <pc:docMk/>
            <pc:sldMk cId="4122973469" sldId="264"/>
            <ac:spMk id="2" creationId="{40142E20-C368-87FB-4B7E-A7BA0FD860CF}"/>
          </ac:spMkLst>
        </pc:spChg>
        <pc:spChg chg="del">
          <ac:chgData name="Alexandre Ngo" userId="14c510bc89a38c90" providerId="LiveId" clId="{3C84FD7A-A93C-4995-9BA5-12134D61E9A0}" dt="2024-05-25T21:53:28.980" v="777" actId="478"/>
          <ac:spMkLst>
            <pc:docMk/>
            <pc:sldMk cId="4122973469" sldId="264"/>
            <ac:spMk id="3" creationId="{CCCFC8BA-5F0B-E338-60B0-3D8359B321EA}"/>
          </ac:spMkLst>
        </pc:spChg>
      </pc:sldChg>
      <pc:sldChg chg="delSp modSp new mod">
        <pc:chgData name="Alexandre Ngo" userId="14c510bc89a38c90" providerId="LiveId" clId="{3C84FD7A-A93C-4995-9BA5-12134D61E9A0}" dt="2024-05-25T21:56:30.826" v="843" actId="122"/>
        <pc:sldMkLst>
          <pc:docMk/>
          <pc:sldMk cId="685013071" sldId="265"/>
        </pc:sldMkLst>
        <pc:spChg chg="mod">
          <ac:chgData name="Alexandre Ngo" userId="14c510bc89a38c90" providerId="LiveId" clId="{3C84FD7A-A93C-4995-9BA5-12134D61E9A0}" dt="2024-05-25T21:56:30.826" v="843" actId="122"/>
          <ac:spMkLst>
            <pc:docMk/>
            <pc:sldMk cId="685013071" sldId="265"/>
            <ac:spMk id="2" creationId="{95AC0E94-FF01-8169-3BE6-4D4CED060CA5}"/>
          </ac:spMkLst>
        </pc:spChg>
        <pc:spChg chg="del">
          <ac:chgData name="Alexandre Ngo" userId="14c510bc89a38c90" providerId="LiveId" clId="{3C84FD7A-A93C-4995-9BA5-12134D61E9A0}" dt="2024-05-25T21:56:22.647" v="841" actId="478"/>
          <ac:spMkLst>
            <pc:docMk/>
            <pc:sldMk cId="685013071" sldId="265"/>
            <ac:spMk id="3" creationId="{471CA320-4B5D-D5D2-F591-AFC12120FE78}"/>
          </ac:spMkLst>
        </pc:spChg>
      </pc:sldChg>
      <pc:sldChg chg="delSp modSp new mod ord">
        <pc:chgData name="Alexandre Ngo" userId="14c510bc89a38c90" providerId="LiveId" clId="{3C84FD7A-A93C-4995-9BA5-12134D61E9A0}" dt="2024-05-25T21:59:34.544" v="1073" actId="1076"/>
        <pc:sldMkLst>
          <pc:docMk/>
          <pc:sldMk cId="1379443130" sldId="266"/>
        </pc:sldMkLst>
        <pc:spChg chg="mod">
          <ac:chgData name="Alexandre Ngo" userId="14c510bc89a38c90" providerId="LiveId" clId="{3C84FD7A-A93C-4995-9BA5-12134D61E9A0}" dt="2024-05-25T21:59:34.544" v="1073" actId="1076"/>
          <ac:spMkLst>
            <pc:docMk/>
            <pc:sldMk cId="1379443130" sldId="266"/>
            <ac:spMk id="2" creationId="{BA514ADD-8765-2975-3432-C891D5757AD2}"/>
          </ac:spMkLst>
        </pc:spChg>
        <pc:spChg chg="del mod">
          <ac:chgData name="Alexandre Ngo" userId="14c510bc89a38c90" providerId="LiveId" clId="{3C84FD7A-A93C-4995-9BA5-12134D61E9A0}" dt="2024-05-25T21:59:29.612" v="1071" actId="478"/>
          <ac:spMkLst>
            <pc:docMk/>
            <pc:sldMk cId="1379443130" sldId="266"/>
            <ac:spMk id="3" creationId="{E135364A-2D6C-6837-16DD-74E1D12D50D8}"/>
          </ac:spMkLst>
        </pc:spChg>
      </pc:sldChg>
      <pc:sldChg chg="addSp delSp modSp new mod setBg">
        <pc:chgData name="Alexandre Ngo" userId="14c510bc89a38c90" providerId="LiveId" clId="{3C84FD7A-A93C-4995-9BA5-12134D61E9A0}" dt="2024-05-26T20:53:03.348" v="2157" actId="478"/>
        <pc:sldMkLst>
          <pc:docMk/>
          <pc:sldMk cId="2500394497" sldId="267"/>
        </pc:sldMkLst>
        <pc:spChg chg="del">
          <ac:chgData name="Alexandre Ngo" userId="14c510bc89a38c90" providerId="LiveId" clId="{3C84FD7A-A93C-4995-9BA5-12134D61E9A0}" dt="2024-05-25T22:06:37.103" v="1210" actId="478"/>
          <ac:spMkLst>
            <pc:docMk/>
            <pc:sldMk cId="2500394497" sldId="267"/>
            <ac:spMk id="2" creationId="{5A8A8C6A-0EA7-F1AF-6EE0-4CC51524B9E9}"/>
          </ac:spMkLst>
        </pc:spChg>
        <pc:spChg chg="add mod">
          <ac:chgData name="Alexandre Ngo" userId="14c510bc89a38c90" providerId="LiveId" clId="{3C84FD7A-A93C-4995-9BA5-12134D61E9A0}" dt="2024-05-26T20:52:59.091" v="2156" actId="255"/>
          <ac:spMkLst>
            <pc:docMk/>
            <pc:sldMk cId="2500394497" sldId="267"/>
            <ac:spMk id="2" creationId="{6BCB14C6-8FEC-5453-375E-89B22010A588}"/>
          </ac:spMkLst>
        </pc:spChg>
        <pc:spChg chg="mod ord">
          <ac:chgData name="Alexandre Ngo" userId="14c510bc89a38c90" providerId="LiveId" clId="{3C84FD7A-A93C-4995-9BA5-12134D61E9A0}" dt="2024-05-26T19:50:46.144" v="1269" actId="20577"/>
          <ac:spMkLst>
            <pc:docMk/>
            <pc:sldMk cId="2500394497" sldId="267"/>
            <ac:spMk id="3" creationId="{1F23EE71-E4B7-7E48-0678-2E73C659806C}"/>
          </ac:spMkLst>
        </pc:spChg>
        <pc:spChg chg="del mod ord">
          <ac:chgData name="Alexandre Ngo" userId="14c510bc89a38c90" providerId="LiveId" clId="{3C84FD7A-A93C-4995-9BA5-12134D61E9A0}" dt="2024-05-26T20:53:03.348" v="2157" actId="478"/>
          <ac:spMkLst>
            <pc:docMk/>
            <pc:sldMk cId="2500394497" sldId="267"/>
            <ac:spMk id="4" creationId="{64C0065A-1982-A3D2-09DB-12C05F79E734}"/>
          </ac:spMkLst>
        </pc:spChg>
        <pc:spChg chg="add del">
          <ac:chgData name="Alexandre Ngo" userId="14c510bc89a38c90" providerId="LiveId" clId="{3C84FD7A-A93C-4995-9BA5-12134D61E9A0}" dt="2024-05-25T22:08:26.510" v="1214" actId="26606"/>
          <ac:spMkLst>
            <pc:docMk/>
            <pc:sldMk cId="2500394497" sldId="267"/>
            <ac:spMk id="11" creationId="{2B97F24A-32CE-4C1C-A50D-3016B394DCFB}"/>
          </ac:spMkLst>
        </pc:spChg>
        <pc:spChg chg="add del">
          <ac:chgData name="Alexandre Ngo" userId="14c510bc89a38c90" providerId="LiveId" clId="{3C84FD7A-A93C-4995-9BA5-12134D61E9A0}" dt="2024-05-25T22:08:26.510" v="1214" actId="26606"/>
          <ac:spMkLst>
            <pc:docMk/>
            <pc:sldMk cId="2500394497" sldId="267"/>
            <ac:spMk id="13" creationId="{CD8B4F24-440B-49E9-B85D-733523DC064B}"/>
          </ac:spMkLst>
        </pc:spChg>
        <pc:spChg chg="add del">
          <ac:chgData name="Alexandre Ngo" userId="14c510bc89a38c90" providerId="LiveId" clId="{3C84FD7A-A93C-4995-9BA5-12134D61E9A0}" dt="2024-05-25T22:08:27.830" v="1216" actId="26606"/>
          <ac:spMkLst>
            <pc:docMk/>
            <pc:sldMk cId="2500394497" sldId="267"/>
            <ac:spMk id="16" creationId="{A2679492-7988-4050-9056-542444452411}"/>
          </ac:spMkLst>
        </pc:spChg>
        <pc:spChg chg="add del">
          <ac:chgData name="Alexandre Ngo" userId="14c510bc89a38c90" providerId="LiveId" clId="{3C84FD7A-A93C-4995-9BA5-12134D61E9A0}" dt="2024-05-25T22:08:27.830" v="1216" actId="26606"/>
          <ac:spMkLst>
            <pc:docMk/>
            <pc:sldMk cId="2500394497" sldId="267"/>
            <ac:spMk id="17" creationId="{B091B163-7D61-4891-ABCF-5C13D9C418D0}"/>
          </ac:spMkLst>
        </pc:spChg>
        <pc:spChg chg="add del">
          <ac:chgData name="Alexandre Ngo" userId="14c510bc89a38c90" providerId="LiveId" clId="{3C84FD7A-A93C-4995-9BA5-12134D61E9A0}" dt="2024-05-25T22:08:29.540" v="1218" actId="26606"/>
          <ac:spMkLst>
            <pc:docMk/>
            <pc:sldMk cId="2500394497" sldId="267"/>
            <ac:spMk id="19" creationId="{04812C46-200A-4DEB-A05E-3ED6C68C2387}"/>
          </ac:spMkLst>
        </pc:spChg>
        <pc:spChg chg="add del">
          <ac:chgData name="Alexandre Ngo" userId="14c510bc89a38c90" providerId="LiveId" clId="{3C84FD7A-A93C-4995-9BA5-12134D61E9A0}" dt="2024-05-25T22:08:29.540" v="1218" actId="26606"/>
          <ac:spMkLst>
            <pc:docMk/>
            <pc:sldMk cId="2500394497" sldId="267"/>
            <ac:spMk id="20" creationId="{D1EA859B-E555-4109-94F3-6700E046E008}"/>
          </ac:spMkLst>
        </pc:spChg>
        <pc:spChg chg="add del">
          <ac:chgData name="Alexandre Ngo" userId="14c510bc89a38c90" providerId="LiveId" clId="{3C84FD7A-A93C-4995-9BA5-12134D61E9A0}" dt="2024-05-25T22:08:46.721" v="1220" actId="26606"/>
          <ac:spMkLst>
            <pc:docMk/>
            <pc:sldMk cId="2500394497" sldId="267"/>
            <ac:spMk id="22" creationId="{743AA782-23D1-4521-8CAD-47662984AA08}"/>
          </ac:spMkLst>
        </pc:spChg>
        <pc:spChg chg="add del">
          <ac:chgData name="Alexandre Ngo" userId="14c510bc89a38c90" providerId="LiveId" clId="{3C84FD7A-A93C-4995-9BA5-12134D61E9A0}" dt="2024-05-25T22:08:46.721" v="1220" actId="26606"/>
          <ac:spMkLst>
            <pc:docMk/>
            <pc:sldMk cId="2500394497" sldId="267"/>
            <ac:spMk id="23" creationId="{71877DBC-BB60-40F0-AC93-2ACDBAAE60CE}"/>
          </ac:spMkLst>
        </pc:spChg>
        <pc:spChg chg="add del">
          <ac:chgData name="Alexandre Ngo" userId="14c510bc89a38c90" providerId="LiveId" clId="{3C84FD7A-A93C-4995-9BA5-12134D61E9A0}" dt="2024-05-25T22:08:53.080" v="1222" actId="26606"/>
          <ac:spMkLst>
            <pc:docMk/>
            <pc:sldMk cId="2500394497" sldId="267"/>
            <ac:spMk id="25" creationId="{0B9EE3F3-89B7-43C3-8651-C4C96830993D}"/>
          </ac:spMkLst>
        </pc:spChg>
        <pc:spChg chg="add del">
          <ac:chgData name="Alexandre Ngo" userId="14c510bc89a38c90" providerId="LiveId" clId="{3C84FD7A-A93C-4995-9BA5-12134D61E9A0}" dt="2024-05-25T22:08:53.080" v="1222" actId="26606"/>
          <ac:spMkLst>
            <pc:docMk/>
            <pc:sldMk cId="2500394497" sldId="267"/>
            <ac:spMk id="26" creationId="{33AE4636-AEEC-45D6-84D4-7AC2DA48ECF8}"/>
          </ac:spMkLst>
        </pc:spChg>
        <pc:spChg chg="add del">
          <ac:chgData name="Alexandre Ngo" userId="14c510bc89a38c90" providerId="LiveId" clId="{3C84FD7A-A93C-4995-9BA5-12134D61E9A0}" dt="2024-05-25T22:08:53.080" v="1222" actId="26606"/>
          <ac:spMkLst>
            <pc:docMk/>
            <pc:sldMk cId="2500394497" sldId="267"/>
            <ac:spMk id="27" creationId="{8D9CE0F4-2EB2-4F1F-8AAC-DB3571D9FE10}"/>
          </ac:spMkLst>
        </pc:spChg>
        <pc:spChg chg="add del">
          <ac:chgData name="Alexandre Ngo" userId="14c510bc89a38c90" providerId="LiveId" clId="{3C84FD7A-A93C-4995-9BA5-12134D61E9A0}" dt="2024-05-25T22:10:14.417" v="1240" actId="26606"/>
          <ac:spMkLst>
            <pc:docMk/>
            <pc:sldMk cId="2500394497" sldId="267"/>
            <ac:spMk id="29" creationId="{058A14AF-9FB5-4CC7-BA35-E8E85D3EDF0E}"/>
          </ac:spMkLst>
        </pc:spChg>
        <pc:spChg chg="add del">
          <ac:chgData name="Alexandre Ngo" userId="14c510bc89a38c90" providerId="LiveId" clId="{3C84FD7A-A93C-4995-9BA5-12134D61E9A0}" dt="2024-05-25T22:10:14.417" v="1240" actId="26606"/>
          <ac:spMkLst>
            <pc:docMk/>
            <pc:sldMk cId="2500394497" sldId="267"/>
            <ac:spMk id="30" creationId="{3A9A4357-BD1D-4622-A4FE-766E6AB8DE84}"/>
          </ac:spMkLst>
        </pc:spChg>
        <pc:spChg chg="add del">
          <ac:chgData name="Alexandre Ngo" userId="14c510bc89a38c90" providerId="LiveId" clId="{3C84FD7A-A93C-4995-9BA5-12134D61E9A0}" dt="2024-05-25T22:10:14.417" v="1240" actId="26606"/>
          <ac:spMkLst>
            <pc:docMk/>
            <pc:sldMk cId="2500394497" sldId="267"/>
            <ac:spMk id="31" creationId="{E659831F-0D9A-4C63-9EBB-8435B85A440F}"/>
          </ac:spMkLst>
        </pc:spChg>
        <pc:spChg chg="add del">
          <ac:chgData name="Alexandre Ngo" userId="14c510bc89a38c90" providerId="LiveId" clId="{3C84FD7A-A93C-4995-9BA5-12134D61E9A0}" dt="2024-05-25T22:10:14.417" v="1240" actId="26606"/>
          <ac:spMkLst>
            <pc:docMk/>
            <pc:sldMk cId="2500394497" sldId="267"/>
            <ac:spMk id="32" creationId="{E6995CE5-F890-4ABA-82A2-26507CE8D2A3}"/>
          </ac:spMkLst>
        </pc:spChg>
        <pc:spChg chg="add del">
          <ac:chgData name="Alexandre Ngo" userId="14c510bc89a38c90" providerId="LiveId" clId="{3C84FD7A-A93C-4995-9BA5-12134D61E9A0}" dt="2024-05-25T22:09:12.587" v="1225" actId="26606"/>
          <ac:spMkLst>
            <pc:docMk/>
            <pc:sldMk cId="2500394497" sldId="267"/>
            <ac:spMk id="37" creationId="{7FF47CB7-972F-479F-A36D-9E72D26EC8DA}"/>
          </ac:spMkLst>
        </pc:spChg>
        <pc:spChg chg="add del">
          <ac:chgData name="Alexandre Ngo" userId="14c510bc89a38c90" providerId="LiveId" clId="{3C84FD7A-A93C-4995-9BA5-12134D61E9A0}" dt="2024-05-25T22:09:12.587" v="1225" actId="26606"/>
          <ac:spMkLst>
            <pc:docMk/>
            <pc:sldMk cId="2500394497" sldId="267"/>
            <ac:spMk id="39" creationId="{0D153B68-5844-490D-8E67-F616D6D721CA}"/>
          </ac:spMkLst>
        </pc:spChg>
        <pc:spChg chg="add del">
          <ac:chgData name="Alexandre Ngo" userId="14c510bc89a38c90" providerId="LiveId" clId="{3C84FD7A-A93C-4995-9BA5-12134D61E9A0}" dt="2024-05-25T22:09:12.587" v="1225" actId="26606"/>
          <ac:spMkLst>
            <pc:docMk/>
            <pc:sldMk cId="2500394497" sldId="267"/>
            <ac:spMk id="41" creationId="{9A0D773F-7A7D-4DBB-9DEA-86BB8B8F4BC8}"/>
          </ac:spMkLst>
        </pc:spChg>
        <pc:spChg chg="add del">
          <ac:chgData name="Alexandre Ngo" userId="14c510bc89a38c90" providerId="LiveId" clId="{3C84FD7A-A93C-4995-9BA5-12134D61E9A0}" dt="2024-05-25T22:10:02.295" v="1235" actId="26606"/>
          <ac:spMkLst>
            <pc:docMk/>
            <pc:sldMk cId="2500394497" sldId="267"/>
            <ac:spMk id="43" creationId="{36F31C88-3DEF-4EA8-AE3A-49441413FC54}"/>
          </ac:spMkLst>
        </pc:spChg>
        <pc:spChg chg="add del">
          <ac:chgData name="Alexandre Ngo" userId="14c510bc89a38c90" providerId="LiveId" clId="{3C84FD7A-A93C-4995-9BA5-12134D61E9A0}" dt="2024-05-25T22:09:24.377" v="1227" actId="26606"/>
          <ac:spMkLst>
            <pc:docMk/>
            <pc:sldMk cId="2500394497" sldId="267"/>
            <ac:spMk id="46" creationId="{1E020063-2385-44AC-BD67-258E1F0B9FCE}"/>
          </ac:spMkLst>
        </pc:spChg>
        <pc:spChg chg="add del">
          <ac:chgData name="Alexandre Ngo" userId="14c510bc89a38c90" providerId="LiveId" clId="{3C84FD7A-A93C-4995-9BA5-12134D61E9A0}" dt="2024-05-25T22:09:24.377" v="1227" actId="26606"/>
          <ac:spMkLst>
            <pc:docMk/>
            <pc:sldMk cId="2500394497" sldId="267"/>
            <ac:spMk id="52" creationId="{7E014A0B-5338-4077-AFE9-A90D04D4492B}"/>
          </ac:spMkLst>
        </pc:spChg>
        <pc:spChg chg="add del">
          <ac:chgData name="Alexandre Ngo" userId="14c510bc89a38c90" providerId="LiveId" clId="{3C84FD7A-A93C-4995-9BA5-12134D61E9A0}" dt="2024-05-25T22:09:30.580" v="1229" actId="26606"/>
          <ac:spMkLst>
            <pc:docMk/>
            <pc:sldMk cId="2500394497" sldId="267"/>
            <ac:spMk id="55" creationId="{5AA03EDC-7067-4DFF-B672-541D016AAAB8}"/>
          </ac:spMkLst>
        </pc:spChg>
        <pc:spChg chg="add del">
          <ac:chgData name="Alexandre Ngo" userId="14c510bc89a38c90" providerId="LiveId" clId="{3C84FD7A-A93C-4995-9BA5-12134D61E9A0}" dt="2024-05-25T22:09:30.580" v="1229" actId="26606"/>
          <ac:spMkLst>
            <pc:docMk/>
            <pc:sldMk cId="2500394497" sldId="267"/>
            <ac:spMk id="56" creationId="{0EBF3E39-B0BE-496A-8604-9007470FFA3A}"/>
          </ac:spMkLst>
        </pc:spChg>
        <pc:spChg chg="add del">
          <ac:chgData name="Alexandre Ngo" userId="14c510bc89a38c90" providerId="LiveId" clId="{3C84FD7A-A93C-4995-9BA5-12134D61E9A0}" dt="2024-05-25T22:09:40.312" v="1231" actId="26606"/>
          <ac:spMkLst>
            <pc:docMk/>
            <pc:sldMk cId="2500394497" sldId="267"/>
            <ac:spMk id="58" creationId="{A2679492-7988-4050-9056-542444452411}"/>
          </ac:spMkLst>
        </pc:spChg>
        <pc:spChg chg="add del">
          <ac:chgData name="Alexandre Ngo" userId="14c510bc89a38c90" providerId="LiveId" clId="{3C84FD7A-A93C-4995-9BA5-12134D61E9A0}" dt="2024-05-25T22:09:40.312" v="1231" actId="26606"/>
          <ac:spMkLst>
            <pc:docMk/>
            <pc:sldMk cId="2500394497" sldId="267"/>
            <ac:spMk id="59" creationId="{B091B163-7D61-4891-ABCF-5C13D9C418D0}"/>
          </ac:spMkLst>
        </pc:spChg>
        <pc:spChg chg="add del">
          <ac:chgData name="Alexandre Ngo" userId="14c510bc89a38c90" providerId="LiveId" clId="{3C84FD7A-A93C-4995-9BA5-12134D61E9A0}" dt="2024-05-25T22:10:02.295" v="1235" actId="26606"/>
          <ac:spMkLst>
            <pc:docMk/>
            <pc:sldMk cId="2500394497" sldId="267"/>
            <ac:spMk id="65" creationId="{73C994B4-9721-4148-9EEC-6793CECDE8DD}"/>
          </ac:spMkLst>
        </pc:spChg>
        <pc:spChg chg="add del">
          <ac:chgData name="Alexandre Ngo" userId="14c510bc89a38c90" providerId="LiveId" clId="{3C84FD7A-A93C-4995-9BA5-12134D61E9A0}" dt="2024-05-25T22:10:02.295" v="1235" actId="26606"/>
          <ac:spMkLst>
            <pc:docMk/>
            <pc:sldMk cId="2500394497" sldId="267"/>
            <ac:spMk id="66" creationId="{F9D95E49-763A-4886-B038-82F734740554}"/>
          </ac:spMkLst>
        </pc:spChg>
        <pc:spChg chg="add del">
          <ac:chgData name="Alexandre Ngo" userId="14c510bc89a38c90" providerId="LiveId" clId="{3C84FD7A-A93C-4995-9BA5-12134D61E9A0}" dt="2024-05-25T22:10:02.295" v="1235" actId="26606"/>
          <ac:spMkLst>
            <pc:docMk/>
            <pc:sldMk cId="2500394497" sldId="267"/>
            <ac:spMk id="67" creationId="{E43DC68B-54DD-4053-BE4D-615259684357}"/>
          </ac:spMkLst>
        </pc:spChg>
        <pc:spChg chg="add del">
          <ac:chgData name="Alexandre Ngo" userId="14c510bc89a38c90" providerId="LiveId" clId="{3C84FD7A-A93C-4995-9BA5-12134D61E9A0}" dt="2024-05-25T22:10:14.417" v="1239" actId="26606"/>
          <ac:spMkLst>
            <pc:docMk/>
            <pc:sldMk cId="2500394497" sldId="267"/>
            <ac:spMk id="73" creationId="{2B97F24A-32CE-4C1C-A50D-3016B394DCFB}"/>
          </ac:spMkLst>
        </pc:spChg>
        <pc:spChg chg="add del">
          <ac:chgData name="Alexandre Ngo" userId="14c510bc89a38c90" providerId="LiveId" clId="{3C84FD7A-A93C-4995-9BA5-12134D61E9A0}" dt="2024-05-25T22:10:14.417" v="1239" actId="26606"/>
          <ac:spMkLst>
            <pc:docMk/>
            <pc:sldMk cId="2500394497" sldId="267"/>
            <ac:spMk id="74" creationId="{CD8B4F24-440B-49E9-B85D-733523DC064B}"/>
          </ac:spMkLst>
        </pc:spChg>
        <pc:spChg chg="add">
          <ac:chgData name="Alexandre Ngo" userId="14c510bc89a38c90" providerId="LiveId" clId="{3C84FD7A-A93C-4995-9BA5-12134D61E9A0}" dt="2024-05-25T22:10:14.417" v="1240" actId="26606"/>
          <ac:spMkLst>
            <pc:docMk/>
            <pc:sldMk cId="2500394497" sldId="267"/>
            <ac:spMk id="76" creationId="{5C9B446A-6343-4E56-90BA-061E4DDF0FFB}"/>
          </ac:spMkLst>
        </pc:spChg>
        <pc:spChg chg="add">
          <ac:chgData name="Alexandre Ngo" userId="14c510bc89a38c90" providerId="LiveId" clId="{3C84FD7A-A93C-4995-9BA5-12134D61E9A0}" dt="2024-05-25T22:10:14.417" v="1240" actId="26606"/>
          <ac:spMkLst>
            <pc:docMk/>
            <pc:sldMk cId="2500394497" sldId="267"/>
            <ac:spMk id="77" creationId="{3EC72A1B-03D3-499C-B4BF-AC68EEC22B10}"/>
          </ac:spMkLst>
        </pc:spChg>
        <pc:spChg chg="add">
          <ac:chgData name="Alexandre Ngo" userId="14c510bc89a38c90" providerId="LiveId" clId="{3C84FD7A-A93C-4995-9BA5-12134D61E9A0}" dt="2024-05-25T22:10:14.417" v="1240" actId="26606"/>
          <ac:spMkLst>
            <pc:docMk/>
            <pc:sldMk cId="2500394497" sldId="267"/>
            <ac:spMk id="78" creationId="{216322C2-3CF0-4D33-BF90-3F384CF6D232}"/>
          </ac:spMkLst>
        </pc:spChg>
        <pc:spChg chg="add">
          <ac:chgData name="Alexandre Ngo" userId="14c510bc89a38c90" providerId="LiveId" clId="{3C84FD7A-A93C-4995-9BA5-12134D61E9A0}" dt="2024-05-25T22:10:14.417" v="1240" actId="26606"/>
          <ac:spMkLst>
            <pc:docMk/>
            <pc:sldMk cId="2500394497" sldId="267"/>
            <ac:spMk id="79" creationId="{55D4142C-5077-457F-A6AD-3FECFDB39685}"/>
          </ac:spMkLst>
        </pc:spChg>
        <pc:spChg chg="add">
          <ac:chgData name="Alexandre Ngo" userId="14c510bc89a38c90" providerId="LiveId" clId="{3C84FD7A-A93C-4995-9BA5-12134D61E9A0}" dt="2024-05-25T22:10:14.417" v="1240" actId="26606"/>
          <ac:spMkLst>
            <pc:docMk/>
            <pc:sldMk cId="2500394497" sldId="267"/>
            <ac:spMk id="80" creationId="{7A5F0580-5EE9-419F-96EE-B6529EF6E7D0}"/>
          </ac:spMkLst>
        </pc:spChg>
        <pc:grpChg chg="add del">
          <ac:chgData name="Alexandre Ngo" userId="14c510bc89a38c90" providerId="LiveId" clId="{3C84FD7A-A93C-4995-9BA5-12134D61E9A0}" dt="2024-05-25T22:09:24.377" v="1227" actId="26606"/>
          <ac:grpSpMkLst>
            <pc:docMk/>
            <pc:sldMk cId="2500394497" sldId="267"/>
            <ac:grpSpMk id="47" creationId="{466920E5-8640-4C24-A775-8647637094A7}"/>
          </ac:grpSpMkLst>
        </pc:grpChg>
        <pc:grpChg chg="add del">
          <ac:chgData name="Alexandre Ngo" userId="14c510bc89a38c90" providerId="LiveId" clId="{3C84FD7A-A93C-4995-9BA5-12134D61E9A0}" dt="2024-05-25T22:09:24.377" v="1227" actId="26606"/>
          <ac:grpSpMkLst>
            <pc:docMk/>
            <pc:sldMk cId="2500394497" sldId="267"/>
            <ac:grpSpMk id="53" creationId="{78127680-150F-4A90-9950-F66392578116}"/>
          </ac:grpSpMkLst>
        </pc:grpChg>
        <pc:grpChg chg="add del">
          <ac:chgData name="Alexandre Ngo" userId="14c510bc89a38c90" providerId="LiveId" clId="{3C84FD7A-A93C-4995-9BA5-12134D61E9A0}" dt="2024-05-25T22:09:48.475" v="1233" actId="26606"/>
          <ac:grpSpMkLst>
            <pc:docMk/>
            <pc:sldMk cId="2500394497" sldId="267"/>
            <ac:grpSpMk id="62" creationId="{1FD67D68-9B83-C338-8342-3348D8F22347}"/>
          </ac:grpSpMkLst>
        </pc:grpChg>
        <pc:grpChg chg="add del">
          <ac:chgData name="Alexandre Ngo" userId="14c510bc89a38c90" providerId="LiveId" clId="{3C84FD7A-A93C-4995-9BA5-12134D61E9A0}" dt="2024-05-25T22:10:07.492" v="1237" actId="26606"/>
          <ac:grpSpMkLst>
            <pc:docMk/>
            <pc:sldMk cId="2500394497" sldId="267"/>
            <ac:grpSpMk id="70" creationId="{31C49F18-8757-4E87-5C2E-9D6D7B82BA3B}"/>
          </ac:grpSpMkLst>
        </pc:grpChg>
        <pc:picChg chg="add mod ord">
          <ac:chgData name="Alexandre Ngo" userId="14c510bc89a38c90" providerId="LiveId" clId="{3C84FD7A-A93C-4995-9BA5-12134D61E9A0}" dt="2024-05-25T22:10:14.417" v="1240" actId="26606"/>
          <ac:picMkLst>
            <pc:docMk/>
            <pc:sldMk cId="2500394497" sldId="267"/>
            <ac:picMk id="6" creationId="{CFA3E0DC-E734-2E10-D5E6-A49E14081945}"/>
          </ac:picMkLst>
        </pc:picChg>
        <pc:cxnChg chg="add del">
          <ac:chgData name="Alexandre Ngo" userId="14c510bc89a38c90" providerId="LiveId" clId="{3C84FD7A-A93C-4995-9BA5-12134D61E9A0}" dt="2024-05-25T22:08:27.830" v="1216" actId="26606"/>
          <ac:cxnSpMkLst>
            <pc:docMk/>
            <pc:sldMk cId="2500394497" sldId="267"/>
            <ac:cxnSpMk id="15" creationId="{C49DA8F6-BCC1-4447-B54C-57856834B94B}"/>
          </ac:cxnSpMkLst>
        </pc:cxnChg>
        <pc:cxnChg chg="add del">
          <ac:chgData name="Alexandre Ngo" userId="14c510bc89a38c90" providerId="LiveId" clId="{3C84FD7A-A93C-4995-9BA5-12134D61E9A0}" dt="2024-05-25T22:10:02.295" v="1235" actId="26606"/>
          <ac:cxnSpMkLst>
            <pc:docMk/>
            <pc:sldMk cId="2500394497" sldId="267"/>
            <ac:cxnSpMk id="45" creationId="{F085D7B9-E066-4923-8CB7-294BF306296A}"/>
          </ac:cxnSpMkLst>
        </pc:cxnChg>
        <pc:cxnChg chg="add del">
          <ac:chgData name="Alexandre Ngo" userId="14c510bc89a38c90" providerId="LiveId" clId="{3C84FD7A-A93C-4995-9BA5-12134D61E9A0}" dt="2024-05-25T22:09:40.312" v="1231" actId="26606"/>
          <ac:cxnSpMkLst>
            <pc:docMk/>
            <pc:sldMk cId="2500394497" sldId="267"/>
            <ac:cxnSpMk id="60" creationId="{C49DA8F6-BCC1-4447-B54C-57856834B94B}"/>
          </ac:cxnSpMkLst>
        </pc:cxnChg>
        <pc:cxnChg chg="add del">
          <ac:chgData name="Alexandre Ngo" userId="14c510bc89a38c90" providerId="LiveId" clId="{3C84FD7A-A93C-4995-9BA5-12134D61E9A0}" dt="2024-05-25T22:10:02.295" v="1235" actId="26606"/>
          <ac:cxnSpMkLst>
            <pc:docMk/>
            <pc:sldMk cId="2500394497" sldId="267"/>
            <ac:cxnSpMk id="68" creationId="{5EACA08E-D537-41C6-96A5-5900E05D3217}"/>
          </ac:cxnSpMkLst>
        </pc:cxnChg>
      </pc:sldChg>
      <pc:sldChg chg="modSp new mod">
        <pc:chgData name="Alexandre Ngo" userId="14c510bc89a38c90" providerId="LiveId" clId="{3C84FD7A-A93C-4995-9BA5-12134D61E9A0}" dt="2024-05-26T22:10:19.260" v="2639" actId="20577"/>
        <pc:sldMkLst>
          <pc:docMk/>
          <pc:sldMk cId="2938219479" sldId="268"/>
        </pc:sldMkLst>
        <pc:spChg chg="mod">
          <ac:chgData name="Alexandre Ngo" userId="14c510bc89a38c90" providerId="LiveId" clId="{3C84FD7A-A93C-4995-9BA5-12134D61E9A0}" dt="2024-05-26T21:57:57.906" v="2225" actId="20577"/>
          <ac:spMkLst>
            <pc:docMk/>
            <pc:sldMk cId="2938219479" sldId="268"/>
            <ac:spMk id="2" creationId="{63A96997-BE07-A1B1-C0A8-EE1EA57F81BA}"/>
          </ac:spMkLst>
        </pc:spChg>
        <pc:spChg chg="mod">
          <ac:chgData name="Alexandre Ngo" userId="14c510bc89a38c90" providerId="LiveId" clId="{3C84FD7A-A93C-4995-9BA5-12134D61E9A0}" dt="2024-05-26T22:10:19.260" v="2639" actId="20577"/>
          <ac:spMkLst>
            <pc:docMk/>
            <pc:sldMk cId="2938219479" sldId="268"/>
            <ac:spMk id="3" creationId="{B9F64EB5-7B84-F856-5815-51B1E4700969}"/>
          </ac:spMkLst>
        </pc:spChg>
      </pc:sldChg>
      <pc:sldChg chg="delSp modSp new mod">
        <pc:chgData name="Alexandre Ngo" userId="14c510bc89a38c90" providerId="LiveId" clId="{3C84FD7A-A93C-4995-9BA5-12134D61E9A0}" dt="2024-05-26T21:56:04.392" v="2190" actId="1076"/>
        <pc:sldMkLst>
          <pc:docMk/>
          <pc:sldMk cId="2883199382" sldId="269"/>
        </pc:sldMkLst>
        <pc:spChg chg="mod">
          <ac:chgData name="Alexandre Ngo" userId="14c510bc89a38c90" providerId="LiveId" clId="{3C84FD7A-A93C-4995-9BA5-12134D61E9A0}" dt="2024-05-26T21:56:04.392" v="2190" actId="1076"/>
          <ac:spMkLst>
            <pc:docMk/>
            <pc:sldMk cId="2883199382" sldId="269"/>
            <ac:spMk id="2" creationId="{89143AB0-6FA5-CB71-97AA-A53631ACD475}"/>
          </ac:spMkLst>
        </pc:spChg>
        <pc:spChg chg="del">
          <ac:chgData name="Alexandre Ngo" userId="14c510bc89a38c90" providerId="LiveId" clId="{3C84FD7A-A93C-4995-9BA5-12134D61E9A0}" dt="2024-05-26T21:55:52.830" v="2161" actId="478"/>
          <ac:spMkLst>
            <pc:docMk/>
            <pc:sldMk cId="2883199382" sldId="269"/>
            <ac:spMk id="3" creationId="{25510F71-2089-B220-C927-D8E9248BDB28}"/>
          </ac:spMkLst>
        </pc:spChg>
      </pc:sldChg>
      <pc:sldChg chg="delSp modSp new mod">
        <pc:chgData name="Alexandre Ngo" userId="14c510bc89a38c90" providerId="LiveId" clId="{3C84FD7A-A93C-4995-9BA5-12134D61E9A0}" dt="2024-05-26T21:56:41.071" v="2203" actId="1076"/>
        <pc:sldMkLst>
          <pc:docMk/>
          <pc:sldMk cId="310654455" sldId="270"/>
        </pc:sldMkLst>
        <pc:spChg chg="mod">
          <ac:chgData name="Alexandre Ngo" userId="14c510bc89a38c90" providerId="LiveId" clId="{3C84FD7A-A93C-4995-9BA5-12134D61E9A0}" dt="2024-05-26T21:56:41.071" v="2203" actId="1076"/>
          <ac:spMkLst>
            <pc:docMk/>
            <pc:sldMk cId="310654455" sldId="270"/>
            <ac:spMk id="2" creationId="{ABB1F490-7974-3561-AE55-5FF24A7CA2A9}"/>
          </ac:spMkLst>
        </pc:spChg>
        <pc:spChg chg="del">
          <ac:chgData name="Alexandre Ngo" userId="14c510bc89a38c90" providerId="LiveId" clId="{3C84FD7A-A93C-4995-9BA5-12134D61E9A0}" dt="2024-05-26T21:56:35.056" v="2201" actId="478"/>
          <ac:spMkLst>
            <pc:docMk/>
            <pc:sldMk cId="310654455" sldId="270"/>
            <ac:spMk id="3" creationId="{950CD05B-14D0-7E3A-4181-B544EFA80189}"/>
          </ac:spMkLst>
        </pc:spChg>
      </pc:sldChg>
      <pc:sldChg chg="modSp new mod">
        <pc:chgData name="Alexandre Ngo" userId="14c510bc89a38c90" providerId="LiveId" clId="{3C84FD7A-A93C-4995-9BA5-12134D61E9A0}" dt="2024-05-26T21:58:25.921" v="2247" actId="20577"/>
        <pc:sldMkLst>
          <pc:docMk/>
          <pc:sldMk cId="1020952817" sldId="271"/>
        </pc:sldMkLst>
        <pc:spChg chg="mod">
          <ac:chgData name="Alexandre Ngo" userId="14c510bc89a38c90" providerId="LiveId" clId="{3C84FD7A-A93C-4995-9BA5-12134D61E9A0}" dt="2024-05-26T21:58:25.921" v="2247" actId="20577"/>
          <ac:spMkLst>
            <pc:docMk/>
            <pc:sldMk cId="1020952817" sldId="271"/>
            <ac:spMk id="2" creationId="{F8A0FA20-E2D0-D922-222A-649669A44848}"/>
          </ac:spMkLst>
        </pc:spChg>
      </pc:sldChg>
      <pc:sldChg chg="addSp modSp new mod">
        <pc:chgData name="Alexandre Ngo" userId="14c510bc89a38c90" providerId="LiveId" clId="{3C84FD7A-A93C-4995-9BA5-12134D61E9A0}" dt="2024-05-26T22:08:46.265" v="2461" actId="14100"/>
        <pc:sldMkLst>
          <pc:docMk/>
          <pc:sldMk cId="2486270478" sldId="272"/>
        </pc:sldMkLst>
        <pc:spChg chg="mod">
          <ac:chgData name="Alexandre Ngo" userId="14c510bc89a38c90" providerId="LiveId" clId="{3C84FD7A-A93C-4995-9BA5-12134D61E9A0}" dt="2024-05-26T21:59:09.328" v="2255" actId="20577"/>
          <ac:spMkLst>
            <pc:docMk/>
            <pc:sldMk cId="2486270478" sldId="272"/>
            <ac:spMk id="2" creationId="{C3EFBE07-7F64-5D29-C738-E1B8592E34D1}"/>
          </ac:spMkLst>
        </pc:spChg>
        <pc:spChg chg="mod">
          <ac:chgData name="Alexandre Ngo" userId="14c510bc89a38c90" providerId="LiveId" clId="{3C84FD7A-A93C-4995-9BA5-12134D61E9A0}" dt="2024-05-26T22:04:21.522" v="2352" actId="255"/>
          <ac:spMkLst>
            <pc:docMk/>
            <pc:sldMk cId="2486270478" sldId="272"/>
            <ac:spMk id="3" creationId="{236DF1F4-BDC3-01B3-0BD4-34EB17525D39}"/>
          </ac:spMkLst>
        </pc:spChg>
        <pc:spChg chg="add mod">
          <ac:chgData name="Alexandre Ngo" userId="14c510bc89a38c90" providerId="LiveId" clId="{3C84FD7A-A93C-4995-9BA5-12134D61E9A0}" dt="2024-05-26T21:59:57.791" v="2268"/>
          <ac:spMkLst>
            <pc:docMk/>
            <pc:sldMk cId="2486270478" sldId="272"/>
            <ac:spMk id="6" creationId="{6FC622EB-FCF7-DB85-A07D-61101EC2455E}"/>
          </ac:spMkLst>
        </pc:spChg>
        <pc:spChg chg="add mod">
          <ac:chgData name="Alexandre Ngo" userId="14c510bc89a38c90" providerId="LiveId" clId="{3C84FD7A-A93C-4995-9BA5-12134D61E9A0}" dt="2024-05-26T21:59:57.791" v="2268"/>
          <ac:spMkLst>
            <pc:docMk/>
            <pc:sldMk cId="2486270478" sldId="272"/>
            <ac:spMk id="7" creationId="{C60C1F09-AD9F-9574-DE50-1EBC082BD3C9}"/>
          </ac:spMkLst>
        </pc:spChg>
        <pc:spChg chg="add mod">
          <ac:chgData name="Alexandre Ngo" userId="14c510bc89a38c90" providerId="LiveId" clId="{3C84FD7A-A93C-4995-9BA5-12134D61E9A0}" dt="2024-05-26T21:59:57.791" v="2268"/>
          <ac:spMkLst>
            <pc:docMk/>
            <pc:sldMk cId="2486270478" sldId="272"/>
            <ac:spMk id="8" creationId="{855D5899-3635-FE07-A426-98A1697D035A}"/>
          </ac:spMkLst>
        </pc:spChg>
        <pc:spChg chg="add mod">
          <ac:chgData name="Alexandre Ngo" userId="14c510bc89a38c90" providerId="LiveId" clId="{3C84FD7A-A93C-4995-9BA5-12134D61E9A0}" dt="2024-05-26T21:59:57.791" v="2268"/>
          <ac:spMkLst>
            <pc:docMk/>
            <pc:sldMk cId="2486270478" sldId="272"/>
            <ac:spMk id="9" creationId="{821990D2-5FBE-20FD-DCBD-94E6A0D58C79}"/>
          </ac:spMkLst>
        </pc:spChg>
        <pc:spChg chg="add mod">
          <ac:chgData name="Alexandre Ngo" userId="14c510bc89a38c90" providerId="LiveId" clId="{3C84FD7A-A93C-4995-9BA5-12134D61E9A0}" dt="2024-05-26T22:00:20.958" v="2274"/>
          <ac:spMkLst>
            <pc:docMk/>
            <pc:sldMk cId="2486270478" sldId="272"/>
            <ac:spMk id="11" creationId="{BE9C4A27-2962-A58A-BADA-BBD9C6B5A106}"/>
          </ac:spMkLst>
        </pc:spChg>
        <pc:spChg chg="add mod">
          <ac:chgData name="Alexandre Ngo" userId="14c510bc89a38c90" providerId="LiveId" clId="{3C84FD7A-A93C-4995-9BA5-12134D61E9A0}" dt="2024-05-26T22:00:20.958" v="2274"/>
          <ac:spMkLst>
            <pc:docMk/>
            <pc:sldMk cId="2486270478" sldId="272"/>
            <ac:spMk id="12" creationId="{AEC4A95D-632F-A099-8F4A-36540987BA88}"/>
          </ac:spMkLst>
        </pc:spChg>
        <pc:spChg chg="add mod">
          <ac:chgData name="Alexandre Ngo" userId="14c510bc89a38c90" providerId="LiveId" clId="{3C84FD7A-A93C-4995-9BA5-12134D61E9A0}" dt="2024-05-26T22:00:20.958" v="2274"/>
          <ac:spMkLst>
            <pc:docMk/>
            <pc:sldMk cId="2486270478" sldId="272"/>
            <ac:spMk id="13" creationId="{DE850FD0-52A1-7A96-EB51-360555E456AE}"/>
          </ac:spMkLst>
        </pc:spChg>
        <pc:spChg chg="add mod">
          <ac:chgData name="Alexandre Ngo" userId="14c510bc89a38c90" providerId="LiveId" clId="{3C84FD7A-A93C-4995-9BA5-12134D61E9A0}" dt="2024-05-26T22:00:20.958" v="2274"/>
          <ac:spMkLst>
            <pc:docMk/>
            <pc:sldMk cId="2486270478" sldId="272"/>
            <ac:spMk id="14" creationId="{9E78CFB4-D999-154B-D118-F04E43B7D9DC}"/>
          </ac:spMkLst>
        </pc:spChg>
        <pc:spChg chg="add mod">
          <ac:chgData name="Alexandre Ngo" userId="14c510bc89a38c90" providerId="LiveId" clId="{3C84FD7A-A93C-4995-9BA5-12134D61E9A0}" dt="2024-05-26T22:00:19.858" v="2272"/>
          <ac:spMkLst>
            <pc:docMk/>
            <pc:sldMk cId="2486270478" sldId="272"/>
            <ac:spMk id="16" creationId="{13D9BBF8-EB57-FFDD-4C75-CE77F17DFFE3}"/>
          </ac:spMkLst>
        </pc:spChg>
        <pc:spChg chg="add mod">
          <ac:chgData name="Alexandre Ngo" userId="14c510bc89a38c90" providerId="LiveId" clId="{3C84FD7A-A93C-4995-9BA5-12134D61E9A0}" dt="2024-05-26T22:00:19.858" v="2272"/>
          <ac:spMkLst>
            <pc:docMk/>
            <pc:sldMk cId="2486270478" sldId="272"/>
            <ac:spMk id="17" creationId="{F37EE699-811C-50D1-A03D-51E235ECEDE3}"/>
          </ac:spMkLst>
        </pc:spChg>
        <pc:spChg chg="add mod">
          <ac:chgData name="Alexandre Ngo" userId="14c510bc89a38c90" providerId="LiveId" clId="{3C84FD7A-A93C-4995-9BA5-12134D61E9A0}" dt="2024-05-26T22:00:19.858" v="2272"/>
          <ac:spMkLst>
            <pc:docMk/>
            <pc:sldMk cId="2486270478" sldId="272"/>
            <ac:spMk id="18" creationId="{D14FDFF5-1D38-40CC-6D9B-C6F8C51C4FAE}"/>
          </ac:spMkLst>
        </pc:spChg>
        <pc:spChg chg="add mod">
          <ac:chgData name="Alexandre Ngo" userId="14c510bc89a38c90" providerId="LiveId" clId="{3C84FD7A-A93C-4995-9BA5-12134D61E9A0}" dt="2024-05-26T22:00:19.858" v="2272"/>
          <ac:spMkLst>
            <pc:docMk/>
            <pc:sldMk cId="2486270478" sldId="272"/>
            <ac:spMk id="19" creationId="{8F96E683-917B-E496-5F3E-B28C5EA1F3DA}"/>
          </ac:spMkLst>
        </pc:spChg>
        <pc:spChg chg="add mod">
          <ac:chgData name="Alexandre Ngo" userId="14c510bc89a38c90" providerId="LiveId" clId="{3C84FD7A-A93C-4995-9BA5-12134D61E9A0}" dt="2024-05-26T22:02:36.616" v="2306" actId="1076"/>
          <ac:spMkLst>
            <pc:docMk/>
            <pc:sldMk cId="2486270478" sldId="272"/>
            <ac:spMk id="22" creationId="{F502EEDA-4828-F559-FDF8-7B95A646A42F}"/>
          </ac:spMkLst>
        </pc:spChg>
        <pc:spChg chg="add mod">
          <ac:chgData name="Alexandre Ngo" userId="14c510bc89a38c90" providerId="LiveId" clId="{3C84FD7A-A93C-4995-9BA5-12134D61E9A0}" dt="2024-05-26T22:06:12.934" v="2402"/>
          <ac:spMkLst>
            <pc:docMk/>
            <pc:sldMk cId="2486270478" sldId="272"/>
            <ac:spMk id="23" creationId="{9095F3D7-C3C6-6A79-0EC0-03A4B144493F}"/>
          </ac:spMkLst>
        </pc:spChg>
        <pc:spChg chg="add mod">
          <ac:chgData name="Alexandre Ngo" userId="14c510bc89a38c90" providerId="LiveId" clId="{3C84FD7A-A93C-4995-9BA5-12134D61E9A0}" dt="2024-05-26T22:08:41.207" v="2460" actId="255"/>
          <ac:spMkLst>
            <pc:docMk/>
            <pc:sldMk cId="2486270478" sldId="272"/>
            <ac:spMk id="32" creationId="{9B705D84-3299-4D44-39D7-9FB3A18BFD97}"/>
          </ac:spMkLst>
        </pc:spChg>
        <pc:cxnChg chg="add mod">
          <ac:chgData name="Alexandre Ngo" userId="14c510bc89a38c90" providerId="LiveId" clId="{3C84FD7A-A93C-4995-9BA5-12134D61E9A0}" dt="2024-05-26T21:59:57.791" v="2268"/>
          <ac:cxnSpMkLst>
            <pc:docMk/>
            <pc:sldMk cId="2486270478" sldId="272"/>
            <ac:cxnSpMk id="5" creationId="{C9015C22-48EF-827E-4E4D-F1D1B4D8B996}"/>
          </ac:cxnSpMkLst>
        </pc:cxnChg>
        <pc:cxnChg chg="add mod">
          <ac:chgData name="Alexandre Ngo" userId="14c510bc89a38c90" providerId="LiveId" clId="{3C84FD7A-A93C-4995-9BA5-12134D61E9A0}" dt="2024-05-26T22:00:20.958" v="2274"/>
          <ac:cxnSpMkLst>
            <pc:docMk/>
            <pc:sldMk cId="2486270478" sldId="272"/>
            <ac:cxnSpMk id="10" creationId="{06017114-7733-81E5-33B9-136CFECA9771}"/>
          </ac:cxnSpMkLst>
        </pc:cxnChg>
        <pc:cxnChg chg="add mod">
          <ac:chgData name="Alexandre Ngo" userId="14c510bc89a38c90" providerId="LiveId" clId="{3C84FD7A-A93C-4995-9BA5-12134D61E9A0}" dt="2024-05-26T22:00:19.858" v="2272"/>
          <ac:cxnSpMkLst>
            <pc:docMk/>
            <pc:sldMk cId="2486270478" sldId="272"/>
            <ac:cxnSpMk id="15" creationId="{D7901329-5B96-405F-F19B-D51B73902194}"/>
          </ac:cxnSpMkLst>
        </pc:cxnChg>
        <pc:cxnChg chg="add">
          <ac:chgData name="Alexandre Ngo" userId="14c510bc89a38c90" providerId="LiveId" clId="{3C84FD7A-A93C-4995-9BA5-12134D61E9A0}" dt="2024-05-26T22:01:23.965" v="2284" actId="11529"/>
          <ac:cxnSpMkLst>
            <pc:docMk/>
            <pc:sldMk cId="2486270478" sldId="272"/>
            <ac:cxnSpMk id="21" creationId="{B67BE2FF-7B8F-513B-F9D7-76FF90AAEBC9}"/>
          </ac:cxnSpMkLst>
        </pc:cxnChg>
        <pc:cxnChg chg="add mod">
          <ac:chgData name="Alexandre Ngo" userId="14c510bc89a38c90" providerId="LiveId" clId="{3C84FD7A-A93C-4995-9BA5-12134D61E9A0}" dt="2024-05-26T22:05:47.215" v="2376" actId="14100"/>
          <ac:cxnSpMkLst>
            <pc:docMk/>
            <pc:sldMk cId="2486270478" sldId="272"/>
            <ac:cxnSpMk id="25" creationId="{0FFB5F10-C780-2762-C9DD-65586FB2BACF}"/>
          </ac:cxnSpMkLst>
        </pc:cxnChg>
        <pc:cxnChg chg="add mod">
          <ac:chgData name="Alexandre Ngo" userId="14c510bc89a38c90" providerId="LiveId" clId="{3C84FD7A-A93C-4995-9BA5-12134D61E9A0}" dt="2024-05-26T22:06:16.599" v="2403" actId="14100"/>
          <ac:cxnSpMkLst>
            <pc:docMk/>
            <pc:sldMk cId="2486270478" sldId="272"/>
            <ac:cxnSpMk id="30" creationId="{3E97CF27-BCD7-29B0-07E9-600C5F4290B6}"/>
          </ac:cxnSpMkLst>
        </pc:cxnChg>
        <pc:cxnChg chg="add mod">
          <ac:chgData name="Alexandre Ngo" userId="14c510bc89a38c90" providerId="LiveId" clId="{3C84FD7A-A93C-4995-9BA5-12134D61E9A0}" dt="2024-05-26T22:08:30.657" v="2450" actId="14100"/>
          <ac:cxnSpMkLst>
            <pc:docMk/>
            <pc:sldMk cId="2486270478" sldId="272"/>
            <ac:cxnSpMk id="34" creationId="{13052861-55A1-6755-D62E-809449A6BD5A}"/>
          </ac:cxnSpMkLst>
        </pc:cxnChg>
        <pc:cxnChg chg="add mod">
          <ac:chgData name="Alexandre Ngo" userId="14c510bc89a38c90" providerId="LiveId" clId="{3C84FD7A-A93C-4995-9BA5-12134D61E9A0}" dt="2024-05-26T22:08:46.265" v="2461" actId="14100"/>
          <ac:cxnSpMkLst>
            <pc:docMk/>
            <pc:sldMk cId="2486270478" sldId="272"/>
            <ac:cxnSpMk id="36" creationId="{7D29C854-5362-55F3-6565-C7D2A01CDEA9}"/>
          </ac:cxnSpMkLst>
        </pc:cxnChg>
      </pc:sldChg>
    </pc:docChg>
  </pc:docChgLst>
  <pc:docChgLst>
    <pc:chgData name="massiham107 hammaz" userId="cd5b0a2e11a362c8" providerId="Windows Live" clId="Web-{08D16D8A-EF3A-4908-B058-4FD37AECEFD6}"/>
    <pc:docChg chg="addSld delSld modSld">
      <pc:chgData name="massiham107 hammaz" userId="cd5b0a2e11a362c8" providerId="Windows Live" clId="Web-{08D16D8A-EF3A-4908-B058-4FD37AECEFD6}" dt="2024-05-27T07:12:24.211" v="644" actId="20577"/>
      <pc:docMkLst>
        <pc:docMk/>
      </pc:docMkLst>
      <pc:sldChg chg="addSp delSp modSp">
        <pc:chgData name="massiham107 hammaz" userId="cd5b0a2e11a362c8" providerId="Windows Live" clId="Web-{08D16D8A-EF3A-4908-B058-4FD37AECEFD6}" dt="2024-05-27T06:41:31.870" v="158" actId="20577"/>
        <pc:sldMkLst>
          <pc:docMk/>
          <pc:sldMk cId="1020952817" sldId="271"/>
        </pc:sldMkLst>
        <pc:spChg chg="mod">
          <ac:chgData name="massiham107 hammaz" userId="cd5b0a2e11a362c8" providerId="Windows Live" clId="Web-{08D16D8A-EF3A-4908-B058-4FD37AECEFD6}" dt="2024-05-27T06:41:00.869" v="147" actId="20577"/>
          <ac:spMkLst>
            <pc:docMk/>
            <pc:sldMk cId="1020952817" sldId="271"/>
            <ac:spMk id="2" creationId="{F8A0FA20-E2D0-D922-222A-649669A44848}"/>
          </ac:spMkLst>
        </pc:spChg>
        <pc:spChg chg="del">
          <ac:chgData name="massiham107 hammaz" userId="cd5b0a2e11a362c8" providerId="Windows Live" clId="Web-{08D16D8A-EF3A-4908-B058-4FD37AECEFD6}" dt="2024-05-27T06:33:33.608" v="20"/>
          <ac:spMkLst>
            <pc:docMk/>
            <pc:sldMk cId="1020952817" sldId="271"/>
            <ac:spMk id="3" creationId="{AE20CE8D-E96C-42F9-EEE1-4C58F685836A}"/>
          </ac:spMkLst>
        </pc:spChg>
        <pc:spChg chg="add del">
          <ac:chgData name="massiham107 hammaz" userId="cd5b0a2e11a362c8" providerId="Windows Live" clId="Web-{08D16D8A-EF3A-4908-B058-4FD37AECEFD6}" dt="2024-05-27T06:31:06.324" v="3"/>
          <ac:spMkLst>
            <pc:docMk/>
            <pc:sldMk cId="1020952817" sldId="271"/>
            <ac:spMk id="6" creationId="{5BCC362E-747D-E509-B77B-EEB38B207B9E}"/>
          </ac:spMkLst>
        </pc:spChg>
        <pc:graphicFrameChg chg="add mod ord modGraphic">
          <ac:chgData name="massiham107 hammaz" userId="cd5b0a2e11a362c8" providerId="Windows Live" clId="Web-{08D16D8A-EF3A-4908-B058-4FD37AECEFD6}" dt="2024-05-27T06:41:31.870" v="158" actId="20577"/>
          <ac:graphicFrameMkLst>
            <pc:docMk/>
            <pc:sldMk cId="1020952817" sldId="271"/>
            <ac:graphicFrameMk id="14" creationId="{971C9E6F-11E3-865D-CA46-B0DC4030D57C}"/>
          </ac:graphicFrameMkLst>
        </pc:graphicFrameChg>
        <pc:inkChg chg="add del">
          <ac:chgData name="massiham107 hammaz" userId="cd5b0a2e11a362c8" providerId="Windows Live" clId="Web-{08D16D8A-EF3A-4908-B058-4FD37AECEFD6}" dt="2024-05-27T06:30:39.995" v="1"/>
          <ac:inkMkLst>
            <pc:docMk/>
            <pc:sldMk cId="1020952817" sldId="271"/>
            <ac:inkMk id="5" creationId="{E9458DDD-9441-2785-720D-9B6308041C6E}"/>
          </ac:inkMkLst>
        </pc:inkChg>
        <pc:inkChg chg="add del">
          <ac:chgData name="massiham107 hammaz" userId="cd5b0a2e11a362c8" providerId="Windows Live" clId="Web-{08D16D8A-EF3A-4908-B058-4FD37AECEFD6}" dt="2024-05-27T06:31:26.934" v="11"/>
          <ac:inkMkLst>
            <pc:docMk/>
            <pc:sldMk cId="1020952817" sldId="271"/>
            <ac:inkMk id="7" creationId="{DE486D4A-B58F-6FC5-E8D0-5228CA9AF3B9}"/>
          </ac:inkMkLst>
        </pc:inkChg>
        <pc:inkChg chg="add del">
          <ac:chgData name="massiham107 hammaz" userId="cd5b0a2e11a362c8" providerId="Windows Live" clId="Web-{08D16D8A-EF3A-4908-B058-4FD37AECEFD6}" dt="2024-05-27T06:31:22.949" v="10"/>
          <ac:inkMkLst>
            <pc:docMk/>
            <pc:sldMk cId="1020952817" sldId="271"/>
            <ac:inkMk id="8" creationId="{98E703CC-9DA3-BB79-6762-A4FCD9208D35}"/>
          </ac:inkMkLst>
        </pc:inkChg>
        <pc:inkChg chg="add del">
          <ac:chgData name="massiham107 hammaz" userId="cd5b0a2e11a362c8" providerId="Windows Live" clId="Web-{08D16D8A-EF3A-4908-B058-4FD37AECEFD6}" dt="2024-05-27T06:31:20.199" v="9"/>
          <ac:inkMkLst>
            <pc:docMk/>
            <pc:sldMk cId="1020952817" sldId="271"/>
            <ac:inkMk id="9" creationId="{CB32923B-165B-4D08-2702-26B70889EAAD}"/>
          </ac:inkMkLst>
        </pc:inkChg>
        <pc:inkChg chg="add del">
          <ac:chgData name="massiham107 hammaz" userId="cd5b0a2e11a362c8" providerId="Windows Live" clId="Web-{08D16D8A-EF3A-4908-B058-4FD37AECEFD6}" dt="2024-05-27T06:31:19.668" v="8"/>
          <ac:inkMkLst>
            <pc:docMk/>
            <pc:sldMk cId="1020952817" sldId="271"/>
            <ac:inkMk id="10" creationId="{9BA86EE9-ED58-DC2D-E470-12D51D5E628F}"/>
          </ac:inkMkLst>
        </pc:inkChg>
        <pc:inkChg chg="add del">
          <ac:chgData name="massiham107 hammaz" userId="cd5b0a2e11a362c8" providerId="Windows Live" clId="Web-{08D16D8A-EF3A-4908-B058-4FD37AECEFD6}" dt="2024-05-27T06:32:51.420" v="19"/>
          <ac:inkMkLst>
            <pc:docMk/>
            <pc:sldMk cId="1020952817" sldId="271"/>
            <ac:inkMk id="11" creationId="{CA44EE8E-6131-827A-2CF5-3539B711FF4C}"/>
          </ac:inkMkLst>
        </pc:inkChg>
        <pc:inkChg chg="add del">
          <ac:chgData name="massiham107 hammaz" userId="cd5b0a2e11a362c8" providerId="Windows Live" clId="Web-{08D16D8A-EF3A-4908-B058-4FD37AECEFD6}" dt="2024-05-27T06:32:50.248" v="18"/>
          <ac:inkMkLst>
            <pc:docMk/>
            <pc:sldMk cId="1020952817" sldId="271"/>
            <ac:inkMk id="12" creationId="{8C466664-BB91-ED01-6BF3-76B0E978579B}"/>
          </ac:inkMkLst>
        </pc:inkChg>
        <pc:inkChg chg="add del">
          <ac:chgData name="massiham107 hammaz" userId="cd5b0a2e11a362c8" providerId="Windows Live" clId="Web-{08D16D8A-EF3A-4908-B058-4FD37AECEFD6}" dt="2024-05-27T06:32:48.279" v="16"/>
          <ac:inkMkLst>
            <pc:docMk/>
            <pc:sldMk cId="1020952817" sldId="271"/>
            <ac:inkMk id="13" creationId="{F91CA256-BC16-3040-58A2-47500681516B}"/>
          </ac:inkMkLst>
        </pc:inkChg>
        <pc:inkChg chg="add del">
          <ac:chgData name="massiham107 hammaz" userId="cd5b0a2e11a362c8" providerId="Windows Live" clId="Web-{08D16D8A-EF3A-4908-B058-4FD37AECEFD6}" dt="2024-05-27T06:35:27.017" v="63"/>
          <ac:inkMkLst>
            <pc:docMk/>
            <pc:sldMk cId="1020952817" sldId="271"/>
            <ac:inkMk id="24" creationId="{018D6FD8-C10E-C344-ECAF-8D67794EF5F0}"/>
          </ac:inkMkLst>
        </pc:inkChg>
        <pc:inkChg chg="add del">
          <ac:chgData name="massiham107 hammaz" userId="cd5b0a2e11a362c8" providerId="Windows Live" clId="Web-{08D16D8A-EF3A-4908-B058-4FD37AECEFD6}" dt="2024-05-27T06:35:27.017" v="62"/>
          <ac:inkMkLst>
            <pc:docMk/>
            <pc:sldMk cId="1020952817" sldId="271"/>
            <ac:inkMk id="25" creationId="{65BDE8F1-8DEA-F1F3-B395-C0640F790CE3}"/>
          </ac:inkMkLst>
        </pc:inkChg>
      </pc:sldChg>
      <pc:sldChg chg="addSp delSp modSp new">
        <pc:chgData name="massiham107 hammaz" userId="cd5b0a2e11a362c8" providerId="Windows Live" clId="Web-{08D16D8A-EF3A-4908-B058-4FD37AECEFD6}" dt="2024-05-27T06:58:12.534" v="422" actId="1076"/>
        <pc:sldMkLst>
          <pc:docMk/>
          <pc:sldMk cId="125875283" sldId="273"/>
        </pc:sldMkLst>
        <pc:spChg chg="mod">
          <ac:chgData name="massiham107 hammaz" userId="cd5b0a2e11a362c8" providerId="Windows Live" clId="Web-{08D16D8A-EF3A-4908-B058-4FD37AECEFD6}" dt="2024-05-27T06:49:32.116" v="258" actId="20577"/>
          <ac:spMkLst>
            <pc:docMk/>
            <pc:sldMk cId="125875283" sldId="273"/>
            <ac:spMk id="2" creationId="{1F4C273F-EEDE-E30C-B149-F8778B1E2884}"/>
          </ac:spMkLst>
        </pc:spChg>
        <pc:spChg chg="del">
          <ac:chgData name="massiham107 hammaz" userId="cd5b0a2e11a362c8" providerId="Windows Live" clId="Web-{08D16D8A-EF3A-4908-B058-4FD37AECEFD6}" dt="2024-05-27T06:45:48.673" v="160"/>
          <ac:spMkLst>
            <pc:docMk/>
            <pc:sldMk cId="125875283" sldId="273"/>
            <ac:spMk id="3" creationId="{6D3B25DC-93FE-284F-B07F-4F23071A1352}"/>
          </ac:spMkLst>
        </pc:spChg>
        <pc:graphicFrameChg chg="add mod ord modGraphic">
          <ac:chgData name="massiham107 hammaz" userId="cd5b0a2e11a362c8" providerId="Windows Live" clId="Web-{08D16D8A-EF3A-4908-B058-4FD37AECEFD6}" dt="2024-05-27T06:58:12.534" v="422" actId="1076"/>
          <ac:graphicFrameMkLst>
            <pc:docMk/>
            <pc:sldMk cId="125875283" sldId="273"/>
            <ac:graphicFrameMk id="5" creationId="{2EF27327-5FF1-11F9-2B07-6E9F1BC35CAC}"/>
          </ac:graphicFrameMkLst>
        </pc:graphicFrameChg>
      </pc:sldChg>
      <pc:sldChg chg="new del">
        <pc:chgData name="massiham107 hammaz" userId="cd5b0a2e11a362c8" providerId="Windows Live" clId="Web-{08D16D8A-EF3A-4908-B058-4FD37AECEFD6}" dt="2024-05-27T06:32:49.139" v="17"/>
        <pc:sldMkLst>
          <pc:docMk/>
          <pc:sldMk cId="808540454" sldId="273"/>
        </pc:sldMkLst>
      </pc:sldChg>
      <pc:sldChg chg="addSp delSp modSp new">
        <pc:chgData name="massiham107 hammaz" userId="cd5b0a2e11a362c8" providerId="Windows Live" clId="Web-{08D16D8A-EF3A-4908-B058-4FD37AECEFD6}" dt="2024-05-27T06:56:24.938" v="400" actId="14100"/>
        <pc:sldMkLst>
          <pc:docMk/>
          <pc:sldMk cId="3926149621" sldId="274"/>
        </pc:sldMkLst>
        <pc:spChg chg="mod">
          <ac:chgData name="massiham107 hammaz" userId="cd5b0a2e11a362c8" providerId="Windows Live" clId="Web-{08D16D8A-EF3A-4908-B058-4FD37AECEFD6}" dt="2024-05-27T06:50:07.648" v="273" actId="20577"/>
          <ac:spMkLst>
            <pc:docMk/>
            <pc:sldMk cId="3926149621" sldId="274"/>
            <ac:spMk id="2" creationId="{99144EC0-F367-DB79-A5B5-6119F4E7B09C}"/>
          </ac:spMkLst>
        </pc:spChg>
        <pc:spChg chg="del">
          <ac:chgData name="massiham107 hammaz" userId="cd5b0a2e11a362c8" providerId="Windows Live" clId="Web-{08D16D8A-EF3A-4908-B058-4FD37AECEFD6}" dt="2024-05-27T06:50:50.742" v="274"/>
          <ac:spMkLst>
            <pc:docMk/>
            <pc:sldMk cId="3926149621" sldId="274"/>
            <ac:spMk id="3" creationId="{9040F114-0898-A3E7-0195-BA6C2FA81174}"/>
          </ac:spMkLst>
        </pc:spChg>
        <pc:graphicFrameChg chg="add mod ord modGraphic">
          <ac:chgData name="massiham107 hammaz" userId="cd5b0a2e11a362c8" providerId="Windows Live" clId="Web-{08D16D8A-EF3A-4908-B058-4FD37AECEFD6}" dt="2024-05-27T06:56:24.938" v="400" actId="14100"/>
          <ac:graphicFrameMkLst>
            <pc:docMk/>
            <pc:sldMk cId="3926149621" sldId="274"/>
            <ac:graphicFrameMk id="5" creationId="{B4D0DC56-A716-35B9-2910-619C245094E8}"/>
          </ac:graphicFrameMkLst>
        </pc:graphicFrameChg>
      </pc:sldChg>
      <pc:sldChg chg="addSp delSp modSp new">
        <pc:chgData name="massiham107 hammaz" userId="cd5b0a2e11a362c8" providerId="Windows Live" clId="Web-{08D16D8A-EF3A-4908-B058-4FD37AECEFD6}" dt="2024-05-27T07:08:00.095" v="584" actId="20577"/>
        <pc:sldMkLst>
          <pc:docMk/>
          <pc:sldMk cId="3534397761" sldId="275"/>
        </pc:sldMkLst>
        <pc:spChg chg="mod">
          <ac:chgData name="massiham107 hammaz" userId="cd5b0a2e11a362c8" providerId="Windows Live" clId="Web-{08D16D8A-EF3A-4908-B058-4FD37AECEFD6}" dt="2024-05-27T07:02:27.400" v="504" actId="20577"/>
          <ac:spMkLst>
            <pc:docMk/>
            <pc:sldMk cId="3534397761" sldId="275"/>
            <ac:spMk id="2" creationId="{4ED21B91-069F-162F-76AC-797484DAC245}"/>
          </ac:spMkLst>
        </pc:spChg>
        <pc:spChg chg="del mod">
          <ac:chgData name="massiham107 hammaz" userId="cd5b0a2e11a362c8" providerId="Windows Live" clId="Web-{08D16D8A-EF3A-4908-B058-4FD37AECEFD6}" dt="2024-05-27T07:02:17.946" v="502"/>
          <ac:spMkLst>
            <pc:docMk/>
            <pc:sldMk cId="3534397761" sldId="275"/>
            <ac:spMk id="3" creationId="{B0E51B99-E564-4AFA-9AB9-7DF8A07BF390}"/>
          </ac:spMkLst>
        </pc:spChg>
        <pc:graphicFrameChg chg="add del">
          <ac:chgData name="massiham107 hammaz" userId="cd5b0a2e11a362c8" providerId="Windows Live" clId="Web-{08D16D8A-EF3A-4908-B058-4FD37AECEFD6}" dt="2024-05-27T06:58:03.925" v="421"/>
          <ac:graphicFrameMkLst>
            <pc:docMk/>
            <pc:sldMk cId="3534397761" sldId="275"/>
            <ac:graphicFrameMk id="6" creationId="{8BEC6A1F-A88A-0804-DDD7-77EF26F27D88}"/>
          </ac:graphicFrameMkLst>
        </pc:graphicFrameChg>
        <pc:graphicFrameChg chg="add del mod modGraphic">
          <ac:chgData name="massiham107 hammaz" userId="cd5b0a2e11a362c8" providerId="Windows Live" clId="Web-{08D16D8A-EF3A-4908-B058-4FD37AECEFD6}" dt="2024-05-27T07:01:38.602" v="498"/>
          <ac:graphicFrameMkLst>
            <pc:docMk/>
            <pc:sldMk cId="3534397761" sldId="275"/>
            <ac:graphicFrameMk id="23" creationId="{4D922322-185F-3CC7-02B8-98543540AAE4}"/>
          </ac:graphicFrameMkLst>
        </pc:graphicFrameChg>
        <pc:graphicFrameChg chg="add mod modGraphic">
          <ac:chgData name="massiham107 hammaz" userId="cd5b0a2e11a362c8" providerId="Windows Live" clId="Web-{08D16D8A-EF3A-4908-B058-4FD37AECEFD6}" dt="2024-05-27T07:08:00.095" v="584" actId="20577"/>
          <ac:graphicFrameMkLst>
            <pc:docMk/>
            <pc:sldMk cId="3534397761" sldId="275"/>
            <ac:graphicFrameMk id="1314" creationId="{4D922322-185F-3CC7-02B8-98543540AAE4}"/>
          </ac:graphicFrameMkLst>
        </pc:graphicFrameChg>
      </pc:sldChg>
      <pc:sldChg chg="addSp delSp modSp new">
        <pc:chgData name="massiham107 hammaz" userId="cd5b0a2e11a362c8" providerId="Windows Live" clId="Web-{08D16D8A-EF3A-4908-B058-4FD37AECEFD6}" dt="2024-05-27T07:12:24.211" v="644" actId="20577"/>
        <pc:sldMkLst>
          <pc:docMk/>
          <pc:sldMk cId="952591581" sldId="276"/>
        </pc:sldMkLst>
        <pc:spChg chg="mod">
          <ac:chgData name="massiham107 hammaz" userId="cd5b0a2e11a362c8" providerId="Windows Live" clId="Web-{08D16D8A-EF3A-4908-B058-4FD37AECEFD6}" dt="2024-05-27T07:05:25.638" v="530" actId="20577"/>
          <ac:spMkLst>
            <pc:docMk/>
            <pc:sldMk cId="952591581" sldId="276"/>
            <ac:spMk id="2" creationId="{12AC5C96-4709-7E00-0D2C-C7366CAEA783}"/>
          </ac:spMkLst>
        </pc:spChg>
        <pc:spChg chg="del mod">
          <ac:chgData name="massiham107 hammaz" userId="cd5b0a2e11a362c8" providerId="Windows Live" clId="Web-{08D16D8A-EF3A-4908-B058-4FD37AECEFD6}" dt="2024-05-27T07:09:34.613" v="591"/>
          <ac:spMkLst>
            <pc:docMk/>
            <pc:sldMk cId="952591581" sldId="276"/>
            <ac:spMk id="3" creationId="{40A3434A-F135-D37D-78DA-41357743B965}"/>
          </ac:spMkLst>
        </pc:spChg>
        <pc:graphicFrameChg chg="add mod modGraphic">
          <ac:chgData name="massiham107 hammaz" userId="cd5b0a2e11a362c8" providerId="Windows Live" clId="Web-{08D16D8A-EF3A-4908-B058-4FD37AECEFD6}" dt="2024-05-27T07:08:11.595" v="590" actId="1076"/>
          <ac:graphicFrameMkLst>
            <pc:docMk/>
            <pc:sldMk cId="952591581" sldId="276"/>
            <ac:graphicFrameMk id="6" creationId="{889C374E-3734-A2CD-F233-F61772680374}"/>
          </ac:graphicFrameMkLst>
        </pc:graphicFrameChg>
        <pc:graphicFrameChg chg="add mod ord modGraphic">
          <ac:chgData name="massiham107 hammaz" userId="cd5b0a2e11a362c8" providerId="Windows Live" clId="Web-{08D16D8A-EF3A-4908-B058-4FD37AECEFD6}" dt="2024-05-27T07:12:24.211" v="644" actId="20577"/>
          <ac:graphicFrameMkLst>
            <pc:docMk/>
            <pc:sldMk cId="952591581" sldId="276"/>
            <ac:graphicFrameMk id="443" creationId="{7E6876BF-26F2-E264-51AB-7C81075E4AF1}"/>
          </ac:graphicFrameMkLst>
        </pc:graphicFrameChg>
      </pc:sldChg>
    </pc:docChg>
  </pc:docChgLst>
  <pc:docChgLst>
    <pc:chgData name="Utilisateur invité" providerId="Windows Live" clId="Web-{CE134121-2931-4284-BC76-823BE02E4E44}"/>
    <pc:docChg chg="modSld">
      <pc:chgData name="Utilisateur invité" userId="" providerId="Windows Live" clId="Web-{CE134121-2931-4284-BC76-823BE02E4E44}" dt="2024-05-27T06:26:21.806" v="5" actId="20577"/>
      <pc:docMkLst>
        <pc:docMk/>
      </pc:docMkLst>
      <pc:sldChg chg="modSp">
        <pc:chgData name="Utilisateur invité" userId="" providerId="Windows Live" clId="Web-{CE134121-2931-4284-BC76-823BE02E4E44}" dt="2024-05-27T06:26:21.806" v="5" actId="20577"/>
        <pc:sldMkLst>
          <pc:docMk/>
          <pc:sldMk cId="1020952817" sldId="271"/>
        </pc:sldMkLst>
        <pc:spChg chg="mod">
          <ac:chgData name="Utilisateur invité" userId="" providerId="Windows Live" clId="Web-{CE134121-2931-4284-BC76-823BE02E4E44}" dt="2024-05-27T06:05:06.987" v="4" actId="20577"/>
          <ac:spMkLst>
            <pc:docMk/>
            <pc:sldMk cId="1020952817" sldId="271"/>
            <ac:spMk id="2" creationId="{F8A0FA20-E2D0-D922-222A-649669A44848}"/>
          </ac:spMkLst>
        </pc:spChg>
        <pc:spChg chg="mod">
          <ac:chgData name="Utilisateur invité" userId="" providerId="Windows Live" clId="Web-{CE134121-2931-4284-BC76-823BE02E4E44}" dt="2024-05-27T06:26:21.806" v="5" actId="20577"/>
          <ac:spMkLst>
            <pc:docMk/>
            <pc:sldMk cId="1020952817" sldId="271"/>
            <ac:spMk id="3" creationId="{AE20CE8D-E96C-42F9-EEE1-4C58F685836A}"/>
          </ac:spMkLst>
        </pc:spChg>
      </pc:sldChg>
    </pc:docChg>
  </pc:docChgLst>
  <pc:docChgLst>
    <pc:chgData name="Alexandre Ngo" userId="14c510bc89a38c90" providerId="Windows Live" clId="Web-{D5692651-6347-4C71-B917-C3179D396D76}"/>
    <pc:docChg chg="modSld sldOrd">
      <pc:chgData name="Alexandre Ngo" userId="14c510bc89a38c90" providerId="Windows Live" clId="Web-{D5692651-6347-4C71-B917-C3179D396D76}" dt="2024-05-27T09:33:34.776" v="37"/>
      <pc:docMkLst>
        <pc:docMk/>
      </pc:docMkLst>
      <pc:sldChg chg="modSp">
        <pc:chgData name="Alexandre Ngo" userId="14c510bc89a38c90" providerId="Windows Live" clId="Web-{D5692651-6347-4C71-B917-C3179D396D76}" dt="2024-05-27T09:17:59.657" v="32" actId="1076"/>
        <pc:sldMkLst>
          <pc:docMk/>
          <pc:sldMk cId="3917950434" sldId="261"/>
        </pc:sldMkLst>
        <pc:spChg chg="mod">
          <ac:chgData name="Alexandre Ngo" userId="14c510bc89a38c90" providerId="Windows Live" clId="Web-{D5692651-6347-4C71-B917-C3179D396D76}" dt="2024-05-27T09:17:59.657" v="32" actId="1076"/>
          <ac:spMkLst>
            <pc:docMk/>
            <pc:sldMk cId="3917950434" sldId="261"/>
            <ac:spMk id="4" creationId="{4E545253-AD52-7161-5D03-665550CBD8CB}"/>
          </ac:spMkLst>
        </pc:spChg>
      </pc:sldChg>
      <pc:sldChg chg="addSp delSp modSp mod ord setBg">
        <pc:chgData name="Alexandre Ngo" userId="14c510bc89a38c90" providerId="Windows Live" clId="Web-{D5692651-6347-4C71-B917-C3179D396D76}" dt="2024-05-27T09:33:34.776" v="37"/>
        <pc:sldMkLst>
          <pc:docMk/>
          <pc:sldMk cId="2938219479" sldId="268"/>
        </pc:sldMkLst>
        <pc:spChg chg="mod">
          <ac:chgData name="Alexandre Ngo" userId="14c510bc89a38c90" providerId="Windows Live" clId="Web-{D5692651-6347-4C71-B917-C3179D396D76}" dt="2024-05-27T09:33:34.776" v="37"/>
          <ac:spMkLst>
            <pc:docMk/>
            <pc:sldMk cId="2938219479" sldId="268"/>
            <ac:spMk id="2" creationId="{63A96997-BE07-A1B1-C0A8-EE1EA57F81BA}"/>
          </ac:spMkLst>
        </pc:spChg>
        <pc:spChg chg="add del">
          <ac:chgData name="Alexandre Ngo" userId="14c510bc89a38c90" providerId="Windows Live" clId="Web-{D5692651-6347-4C71-B917-C3179D396D76}" dt="2024-05-27T09:33:34.776" v="37"/>
          <ac:spMkLst>
            <pc:docMk/>
            <pc:sldMk cId="2938219479" sldId="268"/>
            <ac:spMk id="3" creationId="{B9F64EB5-7B84-F856-5815-51B1E4700969}"/>
          </ac:spMkLst>
        </pc:spChg>
        <pc:spChg chg="mod">
          <ac:chgData name="Alexandre Ngo" userId="14c510bc89a38c90" providerId="Windows Live" clId="Web-{D5692651-6347-4C71-B917-C3179D396D76}" dt="2024-05-27T09:33:34.776" v="37"/>
          <ac:spMkLst>
            <pc:docMk/>
            <pc:sldMk cId="2938219479" sldId="268"/>
            <ac:spMk id="4" creationId="{E46F4CBF-842B-1983-9B8E-A9F28F8447F8}"/>
          </ac:spMkLst>
        </pc:spChg>
        <pc:spChg chg="add del">
          <ac:chgData name="Alexandre Ngo" userId="14c510bc89a38c90" providerId="Windows Live" clId="Web-{D5692651-6347-4C71-B917-C3179D396D76}" dt="2024-05-27T09:33:30.260" v="34"/>
          <ac:spMkLst>
            <pc:docMk/>
            <pc:sldMk cId="2938219479" sldId="268"/>
            <ac:spMk id="10" creationId="{7517A47C-B2E5-4B79-8061-D74B1311AF6E}"/>
          </ac:spMkLst>
        </pc:spChg>
        <pc:spChg chg="add del">
          <ac:chgData name="Alexandre Ngo" userId="14c510bc89a38c90" providerId="Windows Live" clId="Web-{D5692651-6347-4C71-B917-C3179D396D76}" dt="2024-05-27T09:33:34.729" v="36"/>
          <ac:spMkLst>
            <pc:docMk/>
            <pc:sldMk cId="2938219479" sldId="268"/>
            <ac:spMk id="11" creationId="{B50AB553-2A96-4A92-96F2-93548E096954}"/>
          </ac:spMkLst>
        </pc:spChg>
        <pc:spChg chg="add del">
          <ac:chgData name="Alexandre Ngo" userId="14c510bc89a38c90" providerId="Windows Live" clId="Web-{D5692651-6347-4C71-B917-C3179D396D76}" dt="2024-05-27T09:33:30.260" v="34"/>
          <ac:spMkLst>
            <pc:docMk/>
            <pc:sldMk cId="2938219479" sldId="268"/>
            <ac:spMk id="12" creationId="{C505E780-2083-4CB5-A42A-5E0E2908ECC3}"/>
          </ac:spMkLst>
        </pc:spChg>
        <pc:spChg chg="add del">
          <ac:chgData name="Alexandre Ngo" userId="14c510bc89a38c90" providerId="Windows Live" clId="Web-{D5692651-6347-4C71-B917-C3179D396D76}" dt="2024-05-27T09:33:30.260" v="34"/>
          <ac:spMkLst>
            <pc:docMk/>
            <pc:sldMk cId="2938219479" sldId="268"/>
            <ac:spMk id="14" creationId="{D2C0AE1C-0118-41AE-8A10-7CDCBF10E96F}"/>
          </ac:spMkLst>
        </pc:spChg>
        <pc:spChg chg="add del">
          <ac:chgData name="Alexandre Ngo" userId="14c510bc89a38c90" providerId="Windows Live" clId="Web-{D5692651-6347-4C71-B917-C3179D396D76}" dt="2024-05-27T09:33:30.260" v="34"/>
          <ac:spMkLst>
            <pc:docMk/>
            <pc:sldMk cId="2938219479" sldId="268"/>
            <ac:spMk id="16" creationId="{463EEC44-1BA3-44ED-81FC-A644B04B2A44}"/>
          </ac:spMkLst>
        </pc:spChg>
        <pc:spChg chg="add">
          <ac:chgData name="Alexandre Ngo" userId="14c510bc89a38c90" providerId="Windows Live" clId="Web-{D5692651-6347-4C71-B917-C3179D396D76}" dt="2024-05-27T09:33:34.776" v="37"/>
          <ac:spMkLst>
            <pc:docMk/>
            <pc:sldMk cId="2938219479" sldId="268"/>
            <ac:spMk id="20" creationId="{443F2ACA-E6D6-4028-82DD-F03C262D5DE6}"/>
          </ac:spMkLst>
        </pc:spChg>
        <pc:spChg chg="add">
          <ac:chgData name="Alexandre Ngo" userId="14c510bc89a38c90" providerId="Windows Live" clId="Web-{D5692651-6347-4C71-B917-C3179D396D76}" dt="2024-05-27T09:33:34.776" v="37"/>
          <ac:spMkLst>
            <pc:docMk/>
            <pc:sldMk cId="2938219479" sldId="268"/>
            <ac:spMk id="21" creationId="{BACC6370-2D7E-4714-9D71-7542949D7D5D}"/>
          </ac:spMkLst>
        </pc:spChg>
        <pc:spChg chg="add">
          <ac:chgData name="Alexandre Ngo" userId="14c510bc89a38c90" providerId="Windows Live" clId="Web-{D5692651-6347-4C71-B917-C3179D396D76}" dt="2024-05-27T09:33:34.776" v="37"/>
          <ac:spMkLst>
            <pc:docMk/>
            <pc:sldMk cId="2938219479" sldId="268"/>
            <ac:spMk id="22" creationId="{256B2C21-A230-48C0-8DF1-C46611373C44}"/>
          </ac:spMkLst>
        </pc:spChg>
        <pc:spChg chg="add">
          <ac:chgData name="Alexandre Ngo" userId="14c510bc89a38c90" providerId="Windows Live" clId="Web-{D5692651-6347-4C71-B917-C3179D396D76}" dt="2024-05-27T09:33:34.776" v="37"/>
          <ac:spMkLst>
            <pc:docMk/>
            <pc:sldMk cId="2938219479" sldId="268"/>
            <ac:spMk id="23" creationId="{3847E18C-932D-4C95-AABA-FEC7C9499AD7}"/>
          </ac:spMkLst>
        </pc:spChg>
        <pc:spChg chg="add">
          <ac:chgData name="Alexandre Ngo" userId="14c510bc89a38c90" providerId="Windows Live" clId="Web-{D5692651-6347-4C71-B917-C3179D396D76}" dt="2024-05-27T09:33:34.776" v="37"/>
          <ac:spMkLst>
            <pc:docMk/>
            <pc:sldMk cId="2938219479" sldId="268"/>
            <ac:spMk id="24" creationId="{3150CB11-0C61-439E-910F-5787759E72A0}"/>
          </ac:spMkLst>
        </pc:spChg>
        <pc:spChg chg="add">
          <ac:chgData name="Alexandre Ngo" userId="14c510bc89a38c90" providerId="Windows Live" clId="Web-{D5692651-6347-4C71-B917-C3179D396D76}" dt="2024-05-27T09:33:34.776" v="37"/>
          <ac:spMkLst>
            <pc:docMk/>
            <pc:sldMk cId="2938219479" sldId="268"/>
            <ac:spMk id="25" creationId="{43F8A58B-5155-44CE-A5FF-7647B47D0A7A}"/>
          </ac:spMkLst>
        </pc:spChg>
        <pc:graphicFrameChg chg="add del">
          <ac:chgData name="Alexandre Ngo" userId="14c510bc89a38c90" providerId="Windows Live" clId="Web-{D5692651-6347-4C71-B917-C3179D396D76}" dt="2024-05-27T09:33:30.260" v="34"/>
          <ac:graphicFrameMkLst>
            <pc:docMk/>
            <pc:sldMk cId="2938219479" sldId="268"/>
            <ac:graphicFrameMk id="6" creationId="{BFAD1352-EC2F-7D5D-FD50-895E3261BA0D}"/>
          </ac:graphicFrameMkLst>
        </pc:graphicFrameChg>
        <pc:graphicFrameChg chg="add del">
          <ac:chgData name="Alexandre Ngo" userId="14c510bc89a38c90" providerId="Windows Live" clId="Web-{D5692651-6347-4C71-B917-C3179D396D76}" dt="2024-05-27T09:33:34.729" v="36"/>
          <ac:graphicFrameMkLst>
            <pc:docMk/>
            <pc:sldMk cId="2938219479" sldId="268"/>
            <ac:graphicFrameMk id="18" creationId="{7AE5FBC3-0E77-2BE1-F528-75C0B3476FF5}"/>
          </ac:graphicFrameMkLst>
        </pc:graphicFrameChg>
        <pc:graphicFrameChg chg="add">
          <ac:chgData name="Alexandre Ngo" userId="14c510bc89a38c90" providerId="Windows Live" clId="Web-{D5692651-6347-4C71-B917-C3179D396D76}" dt="2024-05-27T09:33:34.776" v="37"/>
          <ac:graphicFrameMkLst>
            <pc:docMk/>
            <pc:sldMk cId="2938219479" sldId="268"/>
            <ac:graphicFrameMk id="26" creationId="{161D05E0-8A3A-A836-0174-EBE4BADDD370}"/>
          </ac:graphicFrameMkLst>
        </pc:graphicFrameChg>
        <pc:picChg chg="add del">
          <ac:chgData name="Alexandre Ngo" userId="14c510bc89a38c90" providerId="Windows Live" clId="Web-{D5692651-6347-4C71-B917-C3179D396D76}" dt="2024-05-27T09:33:34.729" v="36"/>
          <ac:picMkLst>
            <pc:docMk/>
            <pc:sldMk cId="2938219479" sldId="268"/>
            <ac:picMk id="7" creationId="{FA73A61C-7072-992F-2886-E7B3BC07CDA4}"/>
          </ac:picMkLst>
        </pc:picChg>
      </pc:sldChg>
      <pc:sldChg chg="ord">
        <pc:chgData name="Alexandre Ngo" userId="14c510bc89a38c90" providerId="Windows Live" clId="Web-{D5692651-6347-4C71-B917-C3179D396D76}" dt="2024-05-27T08:07:10.233" v="16"/>
        <pc:sldMkLst>
          <pc:docMk/>
          <pc:sldMk cId="2486270478" sldId="272"/>
        </pc:sldMkLst>
      </pc:sldChg>
      <pc:sldChg chg="modSp">
        <pc:chgData name="Alexandre Ngo" userId="14c510bc89a38c90" providerId="Windows Live" clId="Web-{D5692651-6347-4C71-B917-C3179D396D76}" dt="2024-05-27T08:09:16.004" v="18" actId="20577"/>
        <pc:sldMkLst>
          <pc:docMk/>
          <pc:sldMk cId="3926149621" sldId="274"/>
        </pc:sldMkLst>
        <pc:spChg chg="mod">
          <ac:chgData name="Alexandre Ngo" userId="14c510bc89a38c90" providerId="Windows Live" clId="Web-{D5692651-6347-4C71-B917-C3179D396D76}" dt="2024-05-27T08:09:16.004" v="18" actId="20577"/>
          <ac:spMkLst>
            <pc:docMk/>
            <pc:sldMk cId="3926149621" sldId="274"/>
            <ac:spMk id="2" creationId="{99144EC0-F367-DB79-A5B5-6119F4E7B09C}"/>
          </ac:spMkLst>
        </pc:spChg>
      </pc:sldChg>
      <pc:sldChg chg="modSp">
        <pc:chgData name="Alexandre Ngo" userId="14c510bc89a38c90" providerId="Windows Live" clId="Web-{D5692651-6347-4C71-B917-C3179D396D76}" dt="2024-05-27T08:22:18.800" v="26" actId="20577"/>
        <pc:sldMkLst>
          <pc:docMk/>
          <pc:sldMk cId="952591581" sldId="276"/>
        </pc:sldMkLst>
        <pc:spChg chg="mod">
          <ac:chgData name="Alexandre Ngo" userId="14c510bc89a38c90" providerId="Windows Live" clId="Web-{D5692651-6347-4C71-B917-C3179D396D76}" dt="2024-05-27T08:22:18.800" v="26" actId="20577"/>
          <ac:spMkLst>
            <pc:docMk/>
            <pc:sldMk cId="952591581" sldId="276"/>
            <ac:spMk id="479" creationId="{2DAF2E5B-665F-88BE-C089-8545E5779DE3}"/>
          </ac:spMkLst>
        </pc:spChg>
      </pc:sldChg>
      <pc:sldChg chg="modSp">
        <pc:chgData name="Alexandre Ngo" userId="14c510bc89a38c90" providerId="Windows Live" clId="Web-{D5692651-6347-4C71-B917-C3179D396D76}" dt="2024-05-27T08:22:46.754" v="31" actId="20577"/>
        <pc:sldMkLst>
          <pc:docMk/>
          <pc:sldMk cId="40893565" sldId="277"/>
        </pc:sldMkLst>
        <pc:spChg chg="mod">
          <ac:chgData name="Alexandre Ngo" userId="14c510bc89a38c90" providerId="Windows Live" clId="Web-{D5692651-6347-4C71-B917-C3179D396D76}" dt="2024-05-27T08:22:46.754" v="31" actId="20577"/>
          <ac:spMkLst>
            <pc:docMk/>
            <pc:sldMk cId="40893565" sldId="277"/>
            <ac:spMk id="20" creationId="{08BD2F5A-90F8-4BC9-BF07-8F191AADCFD4}"/>
          </ac:spMkLst>
        </pc:spChg>
      </pc:sldChg>
      <pc:sldChg chg="modSp">
        <pc:chgData name="Alexandre Ngo" userId="14c510bc89a38c90" providerId="Windows Live" clId="Web-{D5692651-6347-4C71-B917-C3179D396D76}" dt="2024-05-27T08:11:15.430" v="25" actId="20577"/>
        <pc:sldMkLst>
          <pc:docMk/>
          <pc:sldMk cId="2640128527" sldId="278"/>
        </pc:sldMkLst>
        <pc:spChg chg="mod">
          <ac:chgData name="Alexandre Ngo" userId="14c510bc89a38c90" providerId="Windows Live" clId="Web-{D5692651-6347-4C71-B917-C3179D396D76}" dt="2024-05-27T08:11:15.430" v="25" actId="20577"/>
          <ac:spMkLst>
            <pc:docMk/>
            <pc:sldMk cId="2640128527" sldId="278"/>
            <ac:spMk id="3" creationId="{7B363FB1-6BDB-F9B1-0CC6-B3C08CEC85D2}"/>
          </ac:spMkLst>
        </pc:spChg>
      </pc:sldChg>
      <pc:sldChg chg="modSp">
        <pc:chgData name="Alexandre Ngo" userId="14c510bc89a38c90" providerId="Windows Live" clId="Web-{D5692651-6347-4C71-B917-C3179D396D76}" dt="2024-05-27T08:04:48.103" v="10" actId="20577"/>
        <pc:sldMkLst>
          <pc:docMk/>
          <pc:sldMk cId="4279888485" sldId="279"/>
        </pc:sldMkLst>
        <pc:spChg chg="mod">
          <ac:chgData name="Alexandre Ngo" userId="14c510bc89a38c90" providerId="Windows Live" clId="Web-{D5692651-6347-4C71-B917-C3179D396D76}" dt="2024-05-27T08:04:48.103" v="10" actId="20577"/>
          <ac:spMkLst>
            <pc:docMk/>
            <pc:sldMk cId="4279888485" sldId="279"/>
            <ac:spMk id="28" creationId="{BD24BF7F-66DF-15F1-A6B3-F8E465441162}"/>
          </ac:spMkLst>
        </pc:spChg>
      </pc:sldChg>
      <pc:sldChg chg="modSp">
        <pc:chgData name="Alexandre Ngo" userId="14c510bc89a38c90" providerId="Windows Live" clId="Web-{D5692651-6347-4C71-B917-C3179D396D76}" dt="2024-05-27T08:04:21.586" v="2" actId="20577"/>
        <pc:sldMkLst>
          <pc:docMk/>
          <pc:sldMk cId="506940573" sldId="280"/>
        </pc:sldMkLst>
        <pc:spChg chg="mod">
          <ac:chgData name="Alexandre Ngo" userId="14c510bc89a38c90" providerId="Windows Live" clId="Web-{D5692651-6347-4C71-B917-C3179D396D76}" dt="2024-05-27T08:04:21.586" v="2" actId="20577"/>
          <ac:spMkLst>
            <pc:docMk/>
            <pc:sldMk cId="506940573" sldId="280"/>
            <ac:spMk id="2" creationId="{92377FA3-312F-944C-EEB0-1BD414B0CFEA}"/>
          </ac:spMkLst>
        </pc:spChg>
        <pc:spChg chg="mod">
          <ac:chgData name="Alexandre Ngo" userId="14c510bc89a38c90" providerId="Windows Live" clId="Web-{D5692651-6347-4C71-B917-C3179D396D76}" dt="2024-05-27T08:04:17.961" v="1" actId="20577"/>
          <ac:spMkLst>
            <pc:docMk/>
            <pc:sldMk cId="506940573" sldId="280"/>
            <ac:spMk id="23" creationId="{B9AB9558-5E16-8072-039C-7CA901F31DB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1F2E12-4C5B-4021-92F7-30D9216B04C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F94FFB4-5C7F-493D-80E6-7223D0855393}">
      <dgm:prSet/>
      <dgm:spPr/>
      <dgm:t>
        <a:bodyPr/>
        <a:lstStyle/>
        <a:p>
          <a:r>
            <a:rPr lang="fr-FR"/>
            <a:t>Qu’est-ce que c’est ? </a:t>
          </a:r>
          <a:endParaRPr lang="en-US"/>
        </a:p>
      </dgm:t>
    </dgm:pt>
    <dgm:pt modelId="{311D1100-1299-4E02-AEE7-3EBC113F06FE}" type="parTrans" cxnId="{508E4846-90D5-416A-98AE-95813AC80747}">
      <dgm:prSet/>
      <dgm:spPr/>
      <dgm:t>
        <a:bodyPr/>
        <a:lstStyle/>
        <a:p>
          <a:endParaRPr lang="en-US"/>
        </a:p>
      </dgm:t>
    </dgm:pt>
    <dgm:pt modelId="{ABC91841-04A1-47D3-9834-21FB620B1A5E}" type="sibTrans" cxnId="{508E4846-90D5-416A-98AE-95813AC80747}">
      <dgm:prSet/>
      <dgm:spPr/>
      <dgm:t>
        <a:bodyPr/>
        <a:lstStyle/>
        <a:p>
          <a:endParaRPr lang="en-US"/>
        </a:p>
      </dgm:t>
    </dgm:pt>
    <dgm:pt modelId="{CC3820B5-35E5-4EEB-9859-753C4A67D1E6}">
      <dgm:prSet/>
      <dgm:spPr/>
      <dgm:t>
        <a:bodyPr/>
        <a:lstStyle/>
        <a:p>
          <a:r>
            <a:rPr lang="fr-FR"/>
            <a:t>A quoi cela sert ?</a:t>
          </a:r>
          <a:endParaRPr lang="en-US"/>
        </a:p>
      </dgm:t>
    </dgm:pt>
    <dgm:pt modelId="{5D20F440-EB54-4E53-9361-2FEE60E6F995}" type="parTrans" cxnId="{5CEAE285-C792-4EBC-B3DB-7596F8AEBBC4}">
      <dgm:prSet/>
      <dgm:spPr/>
      <dgm:t>
        <a:bodyPr/>
        <a:lstStyle/>
        <a:p>
          <a:endParaRPr lang="en-US"/>
        </a:p>
      </dgm:t>
    </dgm:pt>
    <dgm:pt modelId="{5F6122AB-A276-47E2-8FD1-EBB25615FCFB}" type="sibTrans" cxnId="{5CEAE285-C792-4EBC-B3DB-7596F8AEBBC4}">
      <dgm:prSet/>
      <dgm:spPr/>
      <dgm:t>
        <a:bodyPr/>
        <a:lstStyle/>
        <a:p>
          <a:endParaRPr lang="en-US"/>
        </a:p>
      </dgm:t>
    </dgm:pt>
    <dgm:pt modelId="{12C6A8A0-6FB7-451A-8912-BFD9CD13CCE4}">
      <dgm:prSet/>
      <dgm:spPr/>
      <dgm:t>
        <a:bodyPr/>
        <a:lstStyle/>
        <a:p>
          <a:r>
            <a:rPr lang="fr-FR"/>
            <a:t>Dans quel contexte ?</a:t>
          </a:r>
          <a:endParaRPr lang="en-US"/>
        </a:p>
      </dgm:t>
    </dgm:pt>
    <dgm:pt modelId="{611A45D0-A76D-4068-BB06-652141686C14}" type="parTrans" cxnId="{BF7C3A9A-E2DD-4761-B096-962B3F564F1D}">
      <dgm:prSet/>
      <dgm:spPr/>
      <dgm:t>
        <a:bodyPr/>
        <a:lstStyle/>
        <a:p>
          <a:endParaRPr lang="en-US"/>
        </a:p>
      </dgm:t>
    </dgm:pt>
    <dgm:pt modelId="{BA82F388-C8DD-4736-8A81-A2E65BD8B490}" type="sibTrans" cxnId="{BF7C3A9A-E2DD-4761-B096-962B3F564F1D}">
      <dgm:prSet/>
      <dgm:spPr/>
      <dgm:t>
        <a:bodyPr/>
        <a:lstStyle/>
        <a:p>
          <a:endParaRPr lang="en-US"/>
        </a:p>
      </dgm:t>
    </dgm:pt>
    <dgm:pt modelId="{CC96932B-6AA0-4A9A-8246-75AE9466BA59}">
      <dgm:prSet/>
      <dgm:spPr/>
      <dgm:t>
        <a:bodyPr/>
        <a:lstStyle/>
        <a:p>
          <a:r>
            <a:rPr lang="fr-FR"/>
            <a:t>Comment se présente-t-elle ?</a:t>
          </a:r>
          <a:endParaRPr lang="en-US"/>
        </a:p>
      </dgm:t>
    </dgm:pt>
    <dgm:pt modelId="{67409632-9169-4F82-8D4D-F2AC9AB5167D}" type="parTrans" cxnId="{422384D4-365B-47A4-8DAE-B03097A1A4DE}">
      <dgm:prSet/>
      <dgm:spPr/>
      <dgm:t>
        <a:bodyPr/>
        <a:lstStyle/>
        <a:p>
          <a:endParaRPr lang="en-US"/>
        </a:p>
      </dgm:t>
    </dgm:pt>
    <dgm:pt modelId="{392BE441-3C0F-492B-85B1-197BFC7FE06C}" type="sibTrans" cxnId="{422384D4-365B-47A4-8DAE-B03097A1A4DE}">
      <dgm:prSet/>
      <dgm:spPr/>
      <dgm:t>
        <a:bodyPr/>
        <a:lstStyle/>
        <a:p>
          <a:endParaRPr lang="en-US"/>
        </a:p>
      </dgm:t>
    </dgm:pt>
    <dgm:pt modelId="{7F6FE278-3C3E-4FAD-A7D0-C8E9DA79D46C}" type="pres">
      <dgm:prSet presAssocID="{7A1F2E12-4C5B-4021-92F7-30D9216B04CA}" presName="linear" presStyleCnt="0">
        <dgm:presLayoutVars>
          <dgm:animLvl val="lvl"/>
          <dgm:resizeHandles val="exact"/>
        </dgm:presLayoutVars>
      </dgm:prSet>
      <dgm:spPr/>
    </dgm:pt>
    <dgm:pt modelId="{4EB58F4E-DE38-427E-9B0C-7451775454EB}" type="pres">
      <dgm:prSet presAssocID="{1F94FFB4-5C7F-493D-80E6-7223D085539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A25149F-8F42-4F6F-8203-DA7F07D56C2A}" type="pres">
      <dgm:prSet presAssocID="{ABC91841-04A1-47D3-9834-21FB620B1A5E}" presName="spacer" presStyleCnt="0"/>
      <dgm:spPr/>
    </dgm:pt>
    <dgm:pt modelId="{DE848D74-0632-4DA9-B96F-072198B59458}" type="pres">
      <dgm:prSet presAssocID="{CC3820B5-35E5-4EEB-9859-753C4A67D1E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6441277-1918-456D-9885-CED518024795}" type="pres">
      <dgm:prSet presAssocID="{5F6122AB-A276-47E2-8FD1-EBB25615FCFB}" presName="spacer" presStyleCnt="0"/>
      <dgm:spPr/>
    </dgm:pt>
    <dgm:pt modelId="{B1AC20C2-7106-4170-AFE1-769B339D7A37}" type="pres">
      <dgm:prSet presAssocID="{12C6A8A0-6FB7-451A-8912-BFD9CD13CCE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D0B3E12-0B29-4DE3-877C-861D779A42F1}" type="pres">
      <dgm:prSet presAssocID="{BA82F388-C8DD-4736-8A81-A2E65BD8B490}" presName="spacer" presStyleCnt="0"/>
      <dgm:spPr/>
    </dgm:pt>
    <dgm:pt modelId="{531122A0-D989-4C28-9D47-5D1C0EDBCFA8}" type="pres">
      <dgm:prSet presAssocID="{CC96932B-6AA0-4A9A-8246-75AE9466BA5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612D618-028C-4857-87B7-54CF8CA29019}" type="presOf" srcId="{CC3820B5-35E5-4EEB-9859-753C4A67D1E6}" destId="{DE848D74-0632-4DA9-B96F-072198B59458}" srcOrd="0" destOrd="0" presId="urn:microsoft.com/office/officeart/2005/8/layout/vList2"/>
    <dgm:cxn modelId="{E7BE0B23-0643-4D83-9793-4E3386240BEA}" type="presOf" srcId="{12C6A8A0-6FB7-451A-8912-BFD9CD13CCE4}" destId="{B1AC20C2-7106-4170-AFE1-769B339D7A37}" srcOrd="0" destOrd="0" presId="urn:microsoft.com/office/officeart/2005/8/layout/vList2"/>
    <dgm:cxn modelId="{508E4846-90D5-416A-98AE-95813AC80747}" srcId="{7A1F2E12-4C5B-4021-92F7-30D9216B04CA}" destId="{1F94FFB4-5C7F-493D-80E6-7223D0855393}" srcOrd="0" destOrd="0" parTransId="{311D1100-1299-4E02-AEE7-3EBC113F06FE}" sibTransId="{ABC91841-04A1-47D3-9834-21FB620B1A5E}"/>
    <dgm:cxn modelId="{5CEAE285-C792-4EBC-B3DB-7596F8AEBBC4}" srcId="{7A1F2E12-4C5B-4021-92F7-30D9216B04CA}" destId="{CC3820B5-35E5-4EEB-9859-753C4A67D1E6}" srcOrd="1" destOrd="0" parTransId="{5D20F440-EB54-4E53-9361-2FEE60E6F995}" sibTransId="{5F6122AB-A276-47E2-8FD1-EBB25615FCFB}"/>
    <dgm:cxn modelId="{BF7C3A9A-E2DD-4761-B096-962B3F564F1D}" srcId="{7A1F2E12-4C5B-4021-92F7-30D9216B04CA}" destId="{12C6A8A0-6FB7-451A-8912-BFD9CD13CCE4}" srcOrd="2" destOrd="0" parTransId="{611A45D0-A76D-4068-BB06-652141686C14}" sibTransId="{BA82F388-C8DD-4736-8A81-A2E65BD8B490}"/>
    <dgm:cxn modelId="{BC2D1ACA-6C81-41FE-895F-865E00D71824}" type="presOf" srcId="{CC96932B-6AA0-4A9A-8246-75AE9466BA59}" destId="{531122A0-D989-4C28-9D47-5D1C0EDBCFA8}" srcOrd="0" destOrd="0" presId="urn:microsoft.com/office/officeart/2005/8/layout/vList2"/>
    <dgm:cxn modelId="{422384D4-365B-47A4-8DAE-B03097A1A4DE}" srcId="{7A1F2E12-4C5B-4021-92F7-30D9216B04CA}" destId="{CC96932B-6AA0-4A9A-8246-75AE9466BA59}" srcOrd="3" destOrd="0" parTransId="{67409632-9169-4F82-8D4D-F2AC9AB5167D}" sibTransId="{392BE441-3C0F-492B-85B1-197BFC7FE06C}"/>
    <dgm:cxn modelId="{72BFD0E7-13F5-49FA-9420-CDCF878290B7}" type="presOf" srcId="{7A1F2E12-4C5B-4021-92F7-30D9216B04CA}" destId="{7F6FE278-3C3E-4FAD-A7D0-C8E9DA79D46C}" srcOrd="0" destOrd="0" presId="urn:microsoft.com/office/officeart/2005/8/layout/vList2"/>
    <dgm:cxn modelId="{914C31F4-7561-494F-810F-54B6B516B48D}" type="presOf" srcId="{1F94FFB4-5C7F-493D-80E6-7223D0855393}" destId="{4EB58F4E-DE38-427E-9B0C-7451775454EB}" srcOrd="0" destOrd="0" presId="urn:microsoft.com/office/officeart/2005/8/layout/vList2"/>
    <dgm:cxn modelId="{79178427-6DA0-4A0B-9732-6B6294BD5A4F}" type="presParOf" srcId="{7F6FE278-3C3E-4FAD-A7D0-C8E9DA79D46C}" destId="{4EB58F4E-DE38-427E-9B0C-7451775454EB}" srcOrd="0" destOrd="0" presId="urn:microsoft.com/office/officeart/2005/8/layout/vList2"/>
    <dgm:cxn modelId="{CB65A22D-38FD-41AA-BF3E-EF8B77BB78B4}" type="presParOf" srcId="{7F6FE278-3C3E-4FAD-A7D0-C8E9DA79D46C}" destId="{AA25149F-8F42-4F6F-8203-DA7F07D56C2A}" srcOrd="1" destOrd="0" presId="urn:microsoft.com/office/officeart/2005/8/layout/vList2"/>
    <dgm:cxn modelId="{C97D1568-4AF8-4D40-8C42-D2AA6F746371}" type="presParOf" srcId="{7F6FE278-3C3E-4FAD-A7D0-C8E9DA79D46C}" destId="{DE848D74-0632-4DA9-B96F-072198B59458}" srcOrd="2" destOrd="0" presId="urn:microsoft.com/office/officeart/2005/8/layout/vList2"/>
    <dgm:cxn modelId="{DC9A65C1-5C86-45D4-A356-E8B5DB698AC8}" type="presParOf" srcId="{7F6FE278-3C3E-4FAD-A7D0-C8E9DA79D46C}" destId="{26441277-1918-456D-9885-CED518024795}" srcOrd="3" destOrd="0" presId="urn:microsoft.com/office/officeart/2005/8/layout/vList2"/>
    <dgm:cxn modelId="{B57D2933-C098-42A9-B71A-C811016E3F6D}" type="presParOf" srcId="{7F6FE278-3C3E-4FAD-A7D0-C8E9DA79D46C}" destId="{B1AC20C2-7106-4170-AFE1-769B339D7A37}" srcOrd="4" destOrd="0" presId="urn:microsoft.com/office/officeart/2005/8/layout/vList2"/>
    <dgm:cxn modelId="{EB5BE504-5E67-4765-8F8B-40E99AE8C32A}" type="presParOf" srcId="{7F6FE278-3C3E-4FAD-A7D0-C8E9DA79D46C}" destId="{CD0B3E12-0B29-4DE3-877C-861D779A42F1}" srcOrd="5" destOrd="0" presId="urn:microsoft.com/office/officeart/2005/8/layout/vList2"/>
    <dgm:cxn modelId="{B2B7E581-CE04-4C86-9336-5CBACE7F5A76}" type="presParOf" srcId="{7F6FE278-3C3E-4FAD-A7D0-C8E9DA79D46C}" destId="{531122A0-D989-4C28-9D47-5D1C0EDBCFA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AE2B079-75B1-4C95-A349-307691F77C9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42AC4A2-2A01-4FBC-95B3-949C6C1BC993}">
      <dgm:prSet phldrT="[Texte]" phldr="0"/>
      <dgm:spPr/>
      <dgm:t>
        <a:bodyPr/>
        <a:lstStyle/>
        <a:p>
          <a:r>
            <a:rPr lang="fr-FR">
              <a:latin typeface="Aptos Display" panose="02110004020202020204"/>
            </a:rPr>
            <a:t>Assertions</a:t>
          </a:r>
          <a:endParaRPr lang="fr-FR"/>
        </a:p>
      </dgm:t>
    </dgm:pt>
    <dgm:pt modelId="{155DFA7F-E69E-4C2F-9A71-75A7B797E7B1}" type="parTrans" cxnId="{B7843BFF-57D8-407F-A6D9-290994A39FF9}">
      <dgm:prSet/>
      <dgm:spPr/>
      <dgm:t>
        <a:bodyPr/>
        <a:lstStyle/>
        <a:p>
          <a:endParaRPr lang="fr-FR"/>
        </a:p>
      </dgm:t>
    </dgm:pt>
    <dgm:pt modelId="{73D45A24-F09C-4632-9493-C11D6C493B85}" type="sibTrans" cxnId="{B7843BFF-57D8-407F-A6D9-290994A39FF9}">
      <dgm:prSet/>
      <dgm:spPr/>
      <dgm:t>
        <a:bodyPr/>
        <a:lstStyle/>
        <a:p>
          <a:endParaRPr lang="fr-FR"/>
        </a:p>
      </dgm:t>
    </dgm:pt>
    <dgm:pt modelId="{29C67CD4-D17C-4302-AAAE-99C89F5C699C}">
      <dgm:prSet phldrT="[Texte]" phldr="0"/>
      <dgm:spPr/>
      <dgm:t>
        <a:bodyPr/>
        <a:lstStyle/>
        <a:p>
          <a:r>
            <a:rPr lang="fr-FR">
              <a:latin typeface="Aptos Display" panose="02110004020202020204"/>
            </a:rPr>
            <a:t>{</a:t>
          </a:r>
          <a:r>
            <a:rPr lang="fr-FR" err="1">
              <a:latin typeface="Aptos Display" panose="02110004020202020204"/>
            </a:rPr>
            <a:t>Abox</a:t>
          </a:r>
          <a:r>
            <a:rPr lang="fr-FR">
              <a:latin typeface="Aptos Display" panose="02110004020202020204"/>
            </a:rPr>
            <a:t>}</a:t>
          </a:r>
          <a:endParaRPr lang="fr-FR"/>
        </a:p>
      </dgm:t>
    </dgm:pt>
    <dgm:pt modelId="{7EB77AA0-7576-4157-BAE5-A8B8433FCCAC}" type="parTrans" cxnId="{D79D5307-5C64-4838-BE9D-C2907B628330}">
      <dgm:prSet/>
      <dgm:spPr/>
      <dgm:t>
        <a:bodyPr/>
        <a:lstStyle/>
        <a:p>
          <a:endParaRPr lang="fr-FR"/>
        </a:p>
      </dgm:t>
    </dgm:pt>
    <dgm:pt modelId="{1E78ADC1-C225-4220-9F4F-17D40C101C58}" type="sibTrans" cxnId="{D79D5307-5C64-4838-BE9D-C2907B628330}">
      <dgm:prSet/>
      <dgm:spPr/>
      <dgm:t>
        <a:bodyPr/>
        <a:lstStyle/>
        <a:p>
          <a:endParaRPr lang="fr-FR"/>
        </a:p>
      </dgm:t>
    </dgm:pt>
    <dgm:pt modelId="{091D276D-811D-42FB-8199-433E65C1FF56}">
      <dgm:prSet phldrT="[Texte]" phldr="0"/>
      <dgm:spPr/>
      <dgm:t>
        <a:bodyPr/>
        <a:lstStyle/>
        <a:p>
          <a:r>
            <a:rPr lang="fr-FR">
              <a:latin typeface="Aptos Display" panose="02110004020202020204"/>
            </a:rPr>
            <a:t>PILE</a:t>
          </a:r>
          <a:endParaRPr lang="fr-FR"/>
        </a:p>
      </dgm:t>
    </dgm:pt>
    <dgm:pt modelId="{1C8A4BC1-9D26-46F1-B0E0-EB44CEA32EF9}" type="parTrans" cxnId="{2ABB2656-E270-40A4-B8BE-6245FBB4F863}">
      <dgm:prSet/>
      <dgm:spPr/>
      <dgm:t>
        <a:bodyPr/>
        <a:lstStyle/>
        <a:p>
          <a:endParaRPr lang="fr-FR"/>
        </a:p>
      </dgm:t>
    </dgm:pt>
    <dgm:pt modelId="{F256F27A-8147-4355-BCF4-B9450C3CFABC}" type="sibTrans" cxnId="{2ABB2656-E270-40A4-B8BE-6245FBB4F863}">
      <dgm:prSet/>
      <dgm:spPr/>
      <dgm:t>
        <a:bodyPr/>
        <a:lstStyle/>
        <a:p>
          <a:endParaRPr lang="fr-FR"/>
        </a:p>
      </dgm:t>
    </dgm:pt>
    <dgm:pt modelId="{6839347B-5A4F-42B2-9E44-DABBBE52A92F}">
      <dgm:prSet phldrT="[Texte]" phldr="0"/>
      <dgm:spPr/>
      <dgm:t>
        <a:bodyPr/>
        <a:lstStyle/>
        <a:p>
          <a:pPr rtl="0"/>
          <a:r>
            <a:rPr lang="fr-FR">
              <a:latin typeface="Aptos Display" panose="02110004020202020204"/>
            </a:rPr>
            <a:t>Enfant N°2 de AND</a:t>
          </a:r>
          <a:endParaRPr lang="fr-FR"/>
        </a:p>
      </dgm:t>
    </dgm:pt>
    <dgm:pt modelId="{4E679BD0-F76E-4207-9C57-4F8240A60238}" type="parTrans" cxnId="{230A1CDA-1D37-496C-95DE-8CEC79C3F8A0}">
      <dgm:prSet/>
      <dgm:spPr/>
      <dgm:t>
        <a:bodyPr/>
        <a:lstStyle/>
        <a:p>
          <a:endParaRPr lang="fr-FR"/>
        </a:p>
      </dgm:t>
    </dgm:pt>
    <dgm:pt modelId="{351E2BB1-0F21-4C8C-B344-B2C921696D68}" type="sibTrans" cxnId="{230A1CDA-1D37-496C-95DE-8CEC79C3F8A0}">
      <dgm:prSet/>
      <dgm:spPr/>
      <dgm:t>
        <a:bodyPr/>
        <a:lstStyle/>
        <a:p>
          <a:endParaRPr lang="fr-FR"/>
        </a:p>
      </dgm:t>
    </dgm:pt>
    <dgm:pt modelId="{902989FB-AF19-46E0-87A0-F7696B1C2B41}" type="pres">
      <dgm:prSet presAssocID="{DAE2B079-75B1-4C95-A349-307691F77C9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09FD27E-2D30-4B39-83CD-881BA6282071}" type="pres">
      <dgm:prSet presAssocID="{C42AC4A2-2A01-4FBC-95B3-949C6C1BC993}" presName="root" presStyleCnt="0"/>
      <dgm:spPr/>
    </dgm:pt>
    <dgm:pt modelId="{F21DFD14-3F1F-440C-8230-6BC8E359BA50}" type="pres">
      <dgm:prSet presAssocID="{C42AC4A2-2A01-4FBC-95B3-949C6C1BC993}" presName="rootComposite" presStyleCnt="0"/>
      <dgm:spPr/>
    </dgm:pt>
    <dgm:pt modelId="{7398378C-EA28-4CD0-B35D-12D82979A1DB}" type="pres">
      <dgm:prSet presAssocID="{C42AC4A2-2A01-4FBC-95B3-949C6C1BC993}" presName="rootText" presStyleLbl="node1" presStyleIdx="0" presStyleCnt="2"/>
      <dgm:spPr/>
    </dgm:pt>
    <dgm:pt modelId="{8A81628B-60BE-4DF0-A9FB-7766FD33BCC2}" type="pres">
      <dgm:prSet presAssocID="{C42AC4A2-2A01-4FBC-95B3-949C6C1BC993}" presName="rootConnector" presStyleLbl="node1" presStyleIdx="0" presStyleCnt="2"/>
      <dgm:spPr/>
    </dgm:pt>
    <dgm:pt modelId="{5F47C83E-0A44-485A-B766-964A7E14569D}" type="pres">
      <dgm:prSet presAssocID="{C42AC4A2-2A01-4FBC-95B3-949C6C1BC993}" presName="childShape" presStyleCnt="0"/>
      <dgm:spPr/>
    </dgm:pt>
    <dgm:pt modelId="{3F0EA156-E17E-4183-B26F-D1C68AF88DDA}" type="pres">
      <dgm:prSet presAssocID="{7EB77AA0-7576-4157-BAE5-A8B8433FCCAC}" presName="Name13" presStyleLbl="parChTrans1D2" presStyleIdx="0" presStyleCnt="2"/>
      <dgm:spPr/>
    </dgm:pt>
    <dgm:pt modelId="{B9E05272-D68F-4536-8DC8-3890CD6641E2}" type="pres">
      <dgm:prSet presAssocID="{29C67CD4-D17C-4302-AAAE-99C89F5C699C}" presName="childText" presStyleLbl="bgAcc1" presStyleIdx="0" presStyleCnt="2">
        <dgm:presLayoutVars>
          <dgm:bulletEnabled val="1"/>
        </dgm:presLayoutVars>
      </dgm:prSet>
      <dgm:spPr/>
    </dgm:pt>
    <dgm:pt modelId="{EED7AD35-7B3E-4EB2-B7FE-3DEB342ED0BA}" type="pres">
      <dgm:prSet presAssocID="{091D276D-811D-42FB-8199-433E65C1FF56}" presName="root" presStyleCnt="0"/>
      <dgm:spPr/>
    </dgm:pt>
    <dgm:pt modelId="{5DB7D8B4-FC7C-4A77-B59F-C3D854C6BD0A}" type="pres">
      <dgm:prSet presAssocID="{091D276D-811D-42FB-8199-433E65C1FF56}" presName="rootComposite" presStyleCnt="0"/>
      <dgm:spPr/>
    </dgm:pt>
    <dgm:pt modelId="{A959F782-EFD4-4E21-A775-638A8F2903A8}" type="pres">
      <dgm:prSet presAssocID="{091D276D-811D-42FB-8199-433E65C1FF56}" presName="rootText" presStyleLbl="node1" presStyleIdx="1" presStyleCnt="2"/>
      <dgm:spPr/>
    </dgm:pt>
    <dgm:pt modelId="{03FB85F3-03C8-4734-A549-CE3D74BC1C8C}" type="pres">
      <dgm:prSet presAssocID="{091D276D-811D-42FB-8199-433E65C1FF56}" presName="rootConnector" presStyleLbl="node1" presStyleIdx="1" presStyleCnt="2"/>
      <dgm:spPr/>
    </dgm:pt>
    <dgm:pt modelId="{CF9906E2-81C2-476F-9F63-23B2429FBC97}" type="pres">
      <dgm:prSet presAssocID="{091D276D-811D-42FB-8199-433E65C1FF56}" presName="childShape" presStyleCnt="0"/>
      <dgm:spPr/>
    </dgm:pt>
    <dgm:pt modelId="{8B0F6033-A103-4CC0-85FF-22F896EE73AF}" type="pres">
      <dgm:prSet presAssocID="{4E679BD0-F76E-4207-9C57-4F8240A60238}" presName="Name13" presStyleLbl="parChTrans1D2" presStyleIdx="1" presStyleCnt="2"/>
      <dgm:spPr/>
    </dgm:pt>
    <dgm:pt modelId="{647133BA-B937-4F48-A464-95CADF803DEC}" type="pres">
      <dgm:prSet presAssocID="{6839347B-5A4F-42B2-9E44-DABBBE52A92F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D79D5307-5C64-4838-BE9D-C2907B628330}" srcId="{C42AC4A2-2A01-4FBC-95B3-949C6C1BC993}" destId="{29C67CD4-D17C-4302-AAAE-99C89F5C699C}" srcOrd="0" destOrd="0" parTransId="{7EB77AA0-7576-4157-BAE5-A8B8433FCCAC}" sibTransId="{1E78ADC1-C225-4220-9F4F-17D40C101C58}"/>
    <dgm:cxn modelId="{FB77BD2F-4E7E-4AA9-8DFC-AA17E3CB4F45}" type="presOf" srcId="{7EB77AA0-7576-4157-BAE5-A8B8433FCCAC}" destId="{3F0EA156-E17E-4183-B26F-D1C68AF88DDA}" srcOrd="0" destOrd="0" presId="urn:microsoft.com/office/officeart/2005/8/layout/hierarchy3"/>
    <dgm:cxn modelId="{10621148-C2F3-4FE5-A7B2-53A9E84AC636}" type="presOf" srcId="{091D276D-811D-42FB-8199-433E65C1FF56}" destId="{03FB85F3-03C8-4734-A549-CE3D74BC1C8C}" srcOrd="1" destOrd="0" presId="urn:microsoft.com/office/officeart/2005/8/layout/hierarchy3"/>
    <dgm:cxn modelId="{B2329C4A-D4B2-4AC9-BF10-B8802EFC598B}" type="presOf" srcId="{091D276D-811D-42FB-8199-433E65C1FF56}" destId="{A959F782-EFD4-4E21-A775-638A8F2903A8}" srcOrd="0" destOrd="0" presId="urn:microsoft.com/office/officeart/2005/8/layout/hierarchy3"/>
    <dgm:cxn modelId="{BCA62554-1266-44C8-B091-38B96F854131}" type="presOf" srcId="{6839347B-5A4F-42B2-9E44-DABBBE52A92F}" destId="{647133BA-B937-4F48-A464-95CADF803DEC}" srcOrd="0" destOrd="0" presId="urn:microsoft.com/office/officeart/2005/8/layout/hierarchy3"/>
    <dgm:cxn modelId="{2ABB2656-E270-40A4-B8BE-6245FBB4F863}" srcId="{DAE2B079-75B1-4C95-A349-307691F77C9B}" destId="{091D276D-811D-42FB-8199-433E65C1FF56}" srcOrd="1" destOrd="0" parTransId="{1C8A4BC1-9D26-46F1-B0E0-EB44CEA32EF9}" sibTransId="{F256F27A-8147-4355-BCF4-B9450C3CFABC}"/>
    <dgm:cxn modelId="{A38E3B91-61A2-4667-B66B-274E10829AAC}" type="presOf" srcId="{DAE2B079-75B1-4C95-A349-307691F77C9B}" destId="{902989FB-AF19-46E0-87A0-F7696B1C2B41}" srcOrd="0" destOrd="0" presId="urn:microsoft.com/office/officeart/2005/8/layout/hierarchy3"/>
    <dgm:cxn modelId="{5A43D4A1-8EB2-418B-8FC1-9146B900FD15}" type="presOf" srcId="{29C67CD4-D17C-4302-AAAE-99C89F5C699C}" destId="{B9E05272-D68F-4536-8DC8-3890CD6641E2}" srcOrd="0" destOrd="0" presId="urn:microsoft.com/office/officeart/2005/8/layout/hierarchy3"/>
    <dgm:cxn modelId="{6A5161B8-15D8-4F11-BC2D-77226E19FD4E}" type="presOf" srcId="{C42AC4A2-2A01-4FBC-95B3-949C6C1BC993}" destId="{7398378C-EA28-4CD0-B35D-12D82979A1DB}" srcOrd="0" destOrd="0" presId="urn:microsoft.com/office/officeart/2005/8/layout/hierarchy3"/>
    <dgm:cxn modelId="{792420C8-E5E1-4ED0-A583-69EB65953B73}" type="presOf" srcId="{C42AC4A2-2A01-4FBC-95B3-949C6C1BC993}" destId="{8A81628B-60BE-4DF0-A9FB-7766FD33BCC2}" srcOrd="1" destOrd="0" presId="urn:microsoft.com/office/officeart/2005/8/layout/hierarchy3"/>
    <dgm:cxn modelId="{F7793BCF-0477-4A62-9E7D-7E4C31CFB6FC}" type="presOf" srcId="{4E679BD0-F76E-4207-9C57-4F8240A60238}" destId="{8B0F6033-A103-4CC0-85FF-22F896EE73AF}" srcOrd="0" destOrd="0" presId="urn:microsoft.com/office/officeart/2005/8/layout/hierarchy3"/>
    <dgm:cxn modelId="{230A1CDA-1D37-496C-95DE-8CEC79C3F8A0}" srcId="{091D276D-811D-42FB-8199-433E65C1FF56}" destId="{6839347B-5A4F-42B2-9E44-DABBBE52A92F}" srcOrd="0" destOrd="0" parTransId="{4E679BD0-F76E-4207-9C57-4F8240A60238}" sibTransId="{351E2BB1-0F21-4C8C-B344-B2C921696D68}"/>
    <dgm:cxn modelId="{B7843BFF-57D8-407F-A6D9-290994A39FF9}" srcId="{DAE2B079-75B1-4C95-A349-307691F77C9B}" destId="{C42AC4A2-2A01-4FBC-95B3-949C6C1BC993}" srcOrd="0" destOrd="0" parTransId="{155DFA7F-E69E-4C2F-9A71-75A7B797E7B1}" sibTransId="{73D45A24-F09C-4632-9493-C11D6C493B85}"/>
    <dgm:cxn modelId="{7DE9618E-2E3E-4FB3-9255-3A160F7E4882}" type="presParOf" srcId="{902989FB-AF19-46E0-87A0-F7696B1C2B41}" destId="{A09FD27E-2D30-4B39-83CD-881BA6282071}" srcOrd="0" destOrd="0" presId="urn:microsoft.com/office/officeart/2005/8/layout/hierarchy3"/>
    <dgm:cxn modelId="{0BC628B2-0C07-4036-94CF-01CCFC69420F}" type="presParOf" srcId="{A09FD27E-2D30-4B39-83CD-881BA6282071}" destId="{F21DFD14-3F1F-440C-8230-6BC8E359BA50}" srcOrd="0" destOrd="0" presId="urn:microsoft.com/office/officeart/2005/8/layout/hierarchy3"/>
    <dgm:cxn modelId="{30B77146-E44A-4287-BD0D-8C3C247B1BFF}" type="presParOf" srcId="{F21DFD14-3F1F-440C-8230-6BC8E359BA50}" destId="{7398378C-EA28-4CD0-B35D-12D82979A1DB}" srcOrd="0" destOrd="0" presId="urn:microsoft.com/office/officeart/2005/8/layout/hierarchy3"/>
    <dgm:cxn modelId="{48E5F637-E2E1-4B21-A3BE-682E3AB228E8}" type="presParOf" srcId="{F21DFD14-3F1F-440C-8230-6BC8E359BA50}" destId="{8A81628B-60BE-4DF0-A9FB-7766FD33BCC2}" srcOrd="1" destOrd="0" presId="urn:microsoft.com/office/officeart/2005/8/layout/hierarchy3"/>
    <dgm:cxn modelId="{DC2E0064-4323-4E1B-932B-ED154CEFAD33}" type="presParOf" srcId="{A09FD27E-2D30-4B39-83CD-881BA6282071}" destId="{5F47C83E-0A44-485A-B766-964A7E14569D}" srcOrd="1" destOrd="0" presId="urn:microsoft.com/office/officeart/2005/8/layout/hierarchy3"/>
    <dgm:cxn modelId="{FCD8B8FC-E029-4B3F-96C7-EA1AF150E9D2}" type="presParOf" srcId="{5F47C83E-0A44-485A-B766-964A7E14569D}" destId="{3F0EA156-E17E-4183-B26F-D1C68AF88DDA}" srcOrd="0" destOrd="0" presId="urn:microsoft.com/office/officeart/2005/8/layout/hierarchy3"/>
    <dgm:cxn modelId="{68895D74-2D34-43FE-827A-658B54E012BF}" type="presParOf" srcId="{5F47C83E-0A44-485A-B766-964A7E14569D}" destId="{B9E05272-D68F-4536-8DC8-3890CD6641E2}" srcOrd="1" destOrd="0" presId="urn:microsoft.com/office/officeart/2005/8/layout/hierarchy3"/>
    <dgm:cxn modelId="{62C56B30-949F-4F58-9E5D-AF3CA21F541A}" type="presParOf" srcId="{902989FB-AF19-46E0-87A0-F7696B1C2B41}" destId="{EED7AD35-7B3E-4EB2-B7FE-3DEB342ED0BA}" srcOrd="1" destOrd="0" presId="urn:microsoft.com/office/officeart/2005/8/layout/hierarchy3"/>
    <dgm:cxn modelId="{04DA57C1-E8C0-4630-A608-6AC1C49E10E8}" type="presParOf" srcId="{EED7AD35-7B3E-4EB2-B7FE-3DEB342ED0BA}" destId="{5DB7D8B4-FC7C-4A77-B59F-C3D854C6BD0A}" srcOrd="0" destOrd="0" presId="urn:microsoft.com/office/officeart/2005/8/layout/hierarchy3"/>
    <dgm:cxn modelId="{9A7898C2-0F8C-4554-A1C8-B07F28F37CF1}" type="presParOf" srcId="{5DB7D8B4-FC7C-4A77-B59F-C3D854C6BD0A}" destId="{A959F782-EFD4-4E21-A775-638A8F2903A8}" srcOrd="0" destOrd="0" presId="urn:microsoft.com/office/officeart/2005/8/layout/hierarchy3"/>
    <dgm:cxn modelId="{3B39679E-E44B-4D17-BCC7-2525BCD6C2AA}" type="presParOf" srcId="{5DB7D8B4-FC7C-4A77-B59F-C3D854C6BD0A}" destId="{03FB85F3-03C8-4734-A549-CE3D74BC1C8C}" srcOrd="1" destOrd="0" presId="urn:microsoft.com/office/officeart/2005/8/layout/hierarchy3"/>
    <dgm:cxn modelId="{732EBDC8-F839-4A34-B883-25FA10B469A6}" type="presParOf" srcId="{EED7AD35-7B3E-4EB2-B7FE-3DEB342ED0BA}" destId="{CF9906E2-81C2-476F-9F63-23B2429FBC97}" srcOrd="1" destOrd="0" presId="urn:microsoft.com/office/officeart/2005/8/layout/hierarchy3"/>
    <dgm:cxn modelId="{96A2EEF0-4264-470E-813F-E83B085DA8CC}" type="presParOf" srcId="{CF9906E2-81C2-476F-9F63-23B2429FBC97}" destId="{8B0F6033-A103-4CC0-85FF-22F896EE73AF}" srcOrd="0" destOrd="0" presId="urn:microsoft.com/office/officeart/2005/8/layout/hierarchy3"/>
    <dgm:cxn modelId="{83E4DCC3-001C-4745-95BA-0A6919603E1A}" type="presParOf" srcId="{CF9906E2-81C2-476F-9F63-23B2429FBC97}" destId="{647133BA-B937-4F48-A464-95CADF803DE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69AA232-078B-41BA-8F94-9332E8A50A8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9F963D2-21C9-4638-81A7-4E3A4275D3B2}">
      <dgm:prSet phldrT="[Texte]" phldr="0"/>
      <dgm:spPr/>
      <dgm:t>
        <a:bodyPr/>
        <a:lstStyle/>
        <a:p>
          <a:pPr rtl="0"/>
          <a:r>
            <a:rPr lang="fr-FR">
              <a:latin typeface="Aptos Display" panose="02110004020202020204"/>
            </a:rPr>
            <a:t>And</a:t>
          </a:r>
          <a:endParaRPr lang="fr-FR"/>
        </a:p>
      </dgm:t>
    </dgm:pt>
    <dgm:pt modelId="{261AF6C6-8649-41F2-91C5-D370E49B88E6}" type="parTrans" cxnId="{B6ADD29C-14EA-46EF-8BEF-0B004F070A8C}">
      <dgm:prSet/>
      <dgm:spPr/>
      <dgm:t>
        <a:bodyPr/>
        <a:lstStyle/>
        <a:p>
          <a:endParaRPr lang="fr-FR"/>
        </a:p>
      </dgm:t>
    </dgm:pt>
    <dgm:pt modelId="{8D2152C1-1200-413D-B5A1-39E26D7A5D7C}" type="sibTrans" cxnId="{B6ADD29C-14EA-46EF-8BEF-0B004F070A8C}">
      <dgm:prSet/>
      <dgm:spPr/>
      <dgm:t>
        <a:bodyPr/>
        <a:lstStyle/>
        <a:p>
          <a:endParaRPr lang="fr-FR"/>
        </a:p>
      </dgm:t>
    </dgm:pt>
    <dgm:pt modelId="{30EC64AE-D792-48B5-9320-BF4C743E095E}">
      <dgm:prSet phldr="0"/>
      <dgm:spPr/>
      <dgm:t>
        <a:bodyPr/>
        <a:lstStyle/>
        <a:p>
          <a:r>
            <a:rPr lang="fr-FR">
              <a:latin typeface="Aptos Display" panose="02110004020202020204"/>
            </a:rPr>
            <a:t>Or</a:t>
          </a:r>
        </a:p>
      </dgm:t>
    </dgm:pt>
    <dgm:pt modelId="{FD6D7BEF-EF5A-454C-92C4-A7F1D88E8E72}" type="parTrans" cxnId="{07B9507F-2879-4871-878E-68D6E907135D}">
      <dgm:prSet/>
      <dgm:spPr/>
    </dgm:pt>
    <dgm:pt modelId="{2DDED01F-D9C3-4260-9605-23C35C540EF0}" type="sibTrans" cxnId="{07B9507F-2879-4871-878E-68D6E907135D}">
      <dgm:prSet/>
      <dgm:spPr/>
    </dgm:pt>
    <dgm:pt modelId="{3B102A41-ECBC-4936-96A4-A71A47998A0A}" type="pres">
      <dgm:prSet presAssocID="{C69AA232-078B-41BA-8F94-9332E8A50A8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48BEA80-83CF-48AF-A0A8-61C1EE60EA6C}" type="pres">
      <dgm:prSet presAssocID="{29F963D2-21C9-4638-81A7-4E3A4275D3B2}" presName="hierRoot1" presStyleCnt="0"/>
      <dgm:spPr/>
    </dgm:pt>
    <dgm:pt modelId="{C651EAEA-2F25-410E-B465-8B908A98587C}" type="pres">
      <dgm:prSet presAssocID="{29F963D2-21C9-4638-81A7-4E3A4275D3B2}" presName="composite" presStyleCnt="0"/>
      <dgm:spPr/>
    </dgm:pt>
    <dgm:pt modelId="{3D6EAB98-0CCE-4A6B-9738-A886A93DE253}" type="pres">
      <dgm:prSet presAssocID="{29F963D2-21C9-4638-81A7-4E3A4275D3B2}" presName="background" presStyleLbl="node0" presStyleIdx="0" presStyleCnt="1"/>
      <dgm:spPr/>
    </dgm:pt>
    <dgm:pt modelId="{D9B9B28E-FABB-4072-9C56-B8AA7942E3C8}" type="pres">
      <dgm:prSet presAssocID="{29F963D2-21C9-4638-81A7-4E3A4275D3B2}" presName="text" presStyleLbl="fgAcc0" presStyleIdx="0" presStyleCnt="1">
        <dgm:presLayoutVars>
          <dgm:chPref val="3"/>
        </dgm:presLayoutVars>
      </dgm:prSet>
      <dgm:spPr/>
    </dgm:pt>
    <dgm:pt modelId="{18A302ED-6B45-4D0F-83E2-67501C8A3A7A}" type="pres">
      <dgm:prSet presAssocID="{29F963D2-21C9-4638-81A7-4E3A4275D3B2}" presName="hierChild2" presStyleCnt="0"/>
      <dgm:spPr/>
    </dgm:pt>
    <dgm:pt modelId="{FF4D3665-8C27-4D37-A995-D236B1430084}" type="pres">
      <dgm:prSet presAssocID="{FD6D7BEF-EF5A-454C-92C4-A7F1D88E8E72}" presName="Name10" presStyleLbl="parChTrans1D2" presStyleIdx="0" presStyleCnt="1"/>
      <dgm:spPr/>
    </dgm:pt>
    <dgm:pt modelId="{F009D7FA-6B2B-414D-8DDE-3F90D2D5CD6B}" type="pres">
      <dgm:prSet presAssocID="{30EC64AE-D792-48B5-9320-BF4C743E095E}" presName="hierRoot2" presStyleCnt="0"/>
      <dgm:spPr/>
    </dgm:pt>
    <dgm:pt modelId="{D716427D-E3D8-47F1-BE43-0175503E26D1}" type="pres">
      <dgm:prSet presAssocID="{30EC64AE-D792-48B5-9320-BF4C743E095E}" presName="composite2" presStyleCnt="0"/>
      <dgm:spPr/>
    </dgm:pt>
    <dgm:pt modelId="{F3DB388C-E24E-4D71-AFC2-7F502F48643E}" type="pres">
      <dgm:prSet presAssocID="{30EC64AE-D792-48B5-9320-BF4C743E095E}" presName="background2" presStyleLbl="node2" presStyleIdx="0" presStyleCnt="1"/>
      <dgm:spPr/>
    </dgm:pt>
    <dgm:pt modelId="{EA998A57-B1A5-4B40-ABE2-43E97673309D}" type="pres">
      <dgm:prSet presAssocID="{30EC64AE-D792-48B5-9320-BF4C743E095E}" presName="text2" presStyleLbl="fgAcc2" presStyleIdx="0" presStyleCnt="1">
        <dgm:presLayoutVars>
          <dgm:chPref val="3"/>
        </dgm:presLayoutVars>
      </dgm:prSet>
      <dgm:spPr/>
    </dgm:pt>
    <dgm:pt modelId="{3CA01794-1AAE-4E3C-A2F7-FDC8EB2D5A5D}" type="pres">
      <dgm:prSet presAssocID="{30EC64AE-D792-48B5-9320-BF4C743E095E}" presName="hierChild3" presStyleCnt="0"/>
      <dgm:spPr/>
    </dgm:pt>
  </dgm:ptLst>
  <dgm:cxnLst>
    <dgm:cxn modelId="{7DAA6224-ABDD-4B0E-AA73-09B819A4EBAA}" type="presOf" srcId="{FD6D7BEF-EF5A-454C-92C4-A7F1D88E8E72}" destId="{FF4D3665-8C27-4D37-A995-D236B1430084}" srcOrd="0" destOrd="0" presId="urn:microsoft.com/office/officeart/2005/8/layout/hierarchy1"/>
    <dgm:cxn modelId="{7983B82C-4B5D-4680-88D5-8A5A6EEC2433}" type="presOf" srcId="{30EC64AE-D792-48B5-9320-BF4C743E095E}" destId="{EA998A57-B1A5-4B40-ABE2-43E97673309D}" srcOrd="0" destOrd="0" presId="urn:microsoft.com/office/officeart/2005/8/layout/hierarchy1"/>
    <dgm:cxn modelId="{07B9507F-2879-4871-878E-68D6E907135D}" srcId="{29F963D2-21C9-4638-81A7-4E3A4275D3B2}" destId="{30EC64AE-D792-48B5-9320-BF4C743E095E}" srcOrd="0" destOrd="0" parTransId="{FD6D7BEF-EF5A-454C-92C4-A7F1D88E8E72}" sibTransId="{2DDED01F-D9C3-4260-9605-23C35C540EF0}"/>
    <dgm:cxn modelId="{59E4DB83-A8B3-4167-AD40-894E71307E38}" type="presOf" srcId="{C69AA232-078B-41BA-8F94-9332E8A50A8A}" destId="{3B102A41-ECBC-4936-96A4-A71A47998A0A}" srcOrd="0" destOrd="0" presId="urn:microsoft.com/office/officeart/2005/8/layout/hierarchy1"/>
    <dgm:cxn modelId="{B6ADD29C-14EA-46EF-8BEF-0B004F070A8C}" srcId="{C69AA232-078B-41BA-8F94-9332E8A50A8A}" destId="{29F963D2-21C9-4638-81A7-4E3A4275D3B2}" srcOrd="0" destOrd="0" parTransId="{261AF6C6-8649-41F2-91C5-D370E49B88E6}" sibTransId="{8D2152C1-1200-413D-B5A1-39E26D7A5D7C}"/>
    <dgm:cxn modelId="{0EC40FDC-A696-4364-9892-BF143852DD1D}" type="presOf" srcId="{29F963D2-21C9-4638-81A7-4E3A4275D3B2}" destId="{D9B9B28E-FABB-4072-9C56-B8AA7942E3C8}" srcOrd="0" destOrd="0" presId="urn:microsoft.com/office/officeart/2005/8/layout/hierarchy1"/>
    <dgm:cxn modelId="{81B64901-C6F5-4AC1-862B-0D6A41C58901}" type="presParOf" srcId="{3B102A41-ECBC-4936-96A4-A71A47998A0A}" destId="{148BEA80-83CF-48AF-A0A8-61C1EE60EA6C}" srcOrd="0" destOrd="0" presId="urn:microsoft.com/office/officeart/2005/8/layout/hierarchy1"/>
    <dgm:cxn modelId="{B55AB037-A20D-4AC9-929D-FB52CAB19541}" type="presParOf" srcId="{148BEA80-83CF-48AF-A0A8-61C1EE60EA6C}" destId="{C651EAEA-2F25-410E-B465-8B908A98587C}" srcOrd="0" destOrd="0" presId="urn:microsoft.com/office/officeart/2005/8/layout/hierarchy1"/>
    <dgm:cxn modelId="{20BEC9E2-AC73-43D3-8594-24823629ECCC}" type="presParOf" srcId="{C651EAEA-2F25-410E-B465-8B908A98587C}" destId="{3D6EAB98-0CCE-4A6B-9738-A886A93DE253}" srcOrd="0" destOrd="0" presId="urn:microsoft.com/office/officeart/2005/8/layout/hierarchy1"/>
    <dgm:cxn modelId="{5F7110C6-2657-4901-8FBE-CB807AD63607}" type="presParOf" srcId="{C651EAEA-2F25-410E-B465-8B908A98587C}" destId="{D9B9B28E-FABB-4072-9C56-B8AA7942E3C8}" srcOrd="1" destOrd="0" presId="urn:microsoft.com/office/officeart/2005/8/layout/hierarchy1"/>
    <dgm:cxn modelId="{0AB9C46F-D82B-410D-829A-266460EB262F}" type="presParOf" srcId="{148BEA80-83CF-48AF-A0A8-61C1EE60EA6C}" destId="{18A302ED-6B45-4D0F-83E2-67501C8A3A7A}" srcOrd="1" destOrd="0" presId="urn:microsoft.com/office/officeart/2005/8/layout/hierarchy1"/>
    <dgm:cxn modelId="{53AD39D6-2A80-44AA-9085-C8CA3A65AAB8}" type="presParOf" srcId="{18A302ED-6B45-4D0F-83E2-67501C8A3A7A}" destId="{FF4D3665-8C27-4D37-A995-D236B1430084}" srcOrd="0" destOrd="0" presId="urn:microsoft.com/office/officeart/2005/8/layout/hierarchy1"/>
    <dgm:cxn modelId="{4C25B7A5-6100-4556-BF3D-FF0099E7B7D6}" type="presParOf" srcId="{18A302ED-6B45-4D0F-83E2-67501C8A3A7A}" destId="{F009D7FA-6B2B-414D-8DDE-3F90D2D5CD6B}" srcOrd="1" destOrd="0" presId="urn:microsoft.com/office/officeart/2005/8/layout/hierarchy1"/>
    <dgm:cxn modelId="{F7E07933-7CC3-4FC1-AF40-6104E97005B2}" type="presParOf" srcId="{F009D7FA-6B2B-414D-8DDE-3F90D2D5CD6B}" destId="{D716427D-E3D8-47F1-BE43-0175503E26D1}" srcOrd="0" destOrd="0" presId="urn:microsoft.com/office/officeart/2005/8/layout/hierarchy1"/>
    <dgm:cxn modelId="{5193729A-17B8-496F-B5A7-4E4DA3BE42D7}" type="presParOf" srcId="{D716427D-E3D8-47F1-BE43-0175503E26D1}" destId="{F3DB388C-E24E-4D71-AFC2-7F502F48643E}" srcOrd="0" destOrd="0" presId="urn:microsoft.com/office/officeart/2005/8/layout/hierarchy1"/>
    <dgm:cxn modelId="{F7530429-20B2-43CA-B900-2F021BB4AEC4}" type="presParOf" srcId="{D716427D-E3D8-47F1-BE43-0175503E26D1}" destId="{EA998A57-B1A5-4B40-ABE2-43E97673309D}" srcOrd="1" destOrd="0" presId="urn:microsoft.com/office/officeart/2005/8/layout/hierarchy1"/>
    <dgm:cxn modelId="{823B6C92-5835-4A51-8C34-10EE944C5236}" type="presParOf" srcId="{F009D7FA-6B2B-414D-8DDE-3F90D2D5CD6B}" destId="{3CA01794-1AAE-4E3C-A2F7-FDC8EB2D5A5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AE2B079-75B1-4C95-A349-307691F77C9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42AC4A2-2A01-4FBC-95B3-949C6C1BC993}">
      <dgm:prSet phldrT="[Texte]" phldr="0"/>
      <dgm:spPr/>
      <dgm:t>
        <a:bodyPr/>
        <a:lstStyle/>
        <a:p>
          <a:r>
            <a:rPr lang="fr-FR">
              <a:latin typeface="Aptos Display" panose="02110004020202020204"/>
            </a:rPr>
            <a:t>Assertions</a:t>
          </a:r>
          <a:endParaRPr lang="fr-FR"/>
        </a:p>
      </dgm:t>
    </dgm:pt>
    <dgm:pt modelId="{155DFA7F-E69E-4C2F-9A71-75A7B797E7B1}" type="parTrans" cxnId="{B7843BFF-57D8-407F-A6D9-290994A39FF9}">
      <dgm:prSet/>
      <dgm:spPr/>
      <dgm:t>
        <a:bodyPr/>
        <a:lstStyle/>
        <a:p>
          <a:endParaRPr lang="fr-FR"/>
        </a:p>
      </dgm:t>
    </dgm:pt>
    <dgm:pt modelId="{73D45A24-F09C-4632-9493-C11D6C493B85}" type="sibTrans" cxnId="{B7843BFF-57D8-407F-A6D9-290994A39FF9}">
      <dgm:prSet/>
      <dgm:spPr/>
      <dgm:t>
        <a:bodyPr/>
        <a:lstStyle/>
        <a:p>
          <a:endParaRPr lang="fr-FR"/>
        </a:p>
      </dgm:t>
    </dgm:pt>
    <dgm:pt modelId="{29C67CD4-D17C-4302-AAAE-99C89F5C699C}">
      <dgm:prSet phldrT="[Texte]" phldr="0"/>
      <dgm:spPr/>
      <dgm:t>
        <a:bodyPr/>
        <a:lstStyle/>
        <a:p>
          <a:r>
            <a:rPr lang="fr-FR">
              <a:latin typeface="Aptos Display" panose="02110004020202020204"/>
            </a:rPr>
            <a:t>{</a:t>
          </a:r>
          <a:r>
            <a:rPr lang="fr-FR" err="1">
              <a:latin typeface="Aptos Display" panose="02110004020202020204"/>
            </a:rPr>
            <a:t>Abox</a:t>
          </a:r>
          <a:r>
            <a:rPr lang="fr-FR">
              <a:latin typeface="Aptos Display" panose="02110004020202020204"/>
            </a:rPr>
            <a:t>}</a:t>
          </a:r>
          <a:endParaRPr lang="fr-FR"/>
        </a:p>
      </dgm:t>
    </dgm:pt>
    <dgm:pt modelId="{7EB77AA0-7576-4157-BAE5-A8B8433FCCAC}" type="parTrans" cxnId="{D79D5307-5C64-4838-BE9D-C2907B628330}">
      <dgm:prSet/>
      <dgm:spPr/>
      <dgm:t>
        <a:bodyPr/>
        <a:lstStyle/>
        <a:p>
          <a:endParaRPr lang="fr-FR"/>
        </a:p>
      </dgm:t>
    </dgm:pt>
    <dgm:pt modelId="{1E78ADC1-C225-4220-9F4F-17D40C101C58}" type="sibTrans" cxnId="{D79D5307-5C64-4838-BE9D-C2907B628330}">
      <dgm:prSet/>
      <dgm:spPr/>
      <dgm:t>
        <a:bodyPr/>
        <a:lstStyle/>
        <a:p>
          <a:endParaRPr lang="fr-FR"/>
        </a:p>
      </dgm:t>
    </dgm:pt>
    <dgm:pt modelId="{091D276D-811D-42FB-8199-433E65C1FF56}">
      <dgm:prSet phldrT="[Texte]" phldr="0"/>
      <dgm:spPr/>
      <dgm:t>
        <a:bodyPr/>
        <a:lstStyle/>
        <a:p>
          <a:r>
            <a:rPr lang="fr-FR">
              <a:latin typeface="Aptos Display" panose="02110004020202020204"/>
            </a:rPr>
            <a:t>PILE</a:t>
          </a:r>
          <a:endParaRPr lang="fr-FR"/>
        </a:p>
      </dgm:t>
    </dgm:pt>
    <dgm:pt modelId="{1C8A4BC1-9D26-46F1-B0E0-EB44CEA32EF9}" type="parTrans" cxnId="{2ABB2656-E270-40A4-B8BE-6245FBB4F863}">
      <dgm:prSet/>
      <dgm:spPr/>
      <dgm:t>
        <a:bodyPr/>
        <a:lstStyle/>
        <a:p>
          <a:endParaRPr lang="fr-FR"/>
        </a:p>
      </dgm:t>
    </dgm:pt>
    <dgm:pt modelId="{F256F27A-8147-4355-BCF4-B9450C3CFABC}" type="sibTrans" cxnId="{2ABB2656-E270-40A4-B8BE-6245FBB4F863}">
      <dgm:prSet/>
      <dgm:spPr/>
      <dgm:t>
        <a:bodyPr/>
        <a:lstStyle/>
        <a:p>
          <a:endParaRPr lang="fr-FR"/>
        </a:p>
      </dgm:t>
    </dgm:pt>
    <dgm:pt modelId="{FB4E94FA-CE62-48EA-9B37-3D82CE02483E}">
      <dgm:prSet phldr="0"/>
      <dgm:spPr/>
      <dgm:t>
        <a:bodyPr/>
        <a:lstStyle/>
        <a:p>
          <a:r>
            <a:rPr lang="fr-FR">
              <a:latin typeface="Aptos Display" panose="02110004020202020204"/>
            </a:rPr>
            <a:t>Concept&gt;pService</a:t>
          </a:r>
        </a:p>
      </dgm:t>
    </dgm:pt>
    <dgm:pt modelId="{05CBA34D-F14A-4FCD-A70C-8438743726D0}" type="parTrans" cxnId="{E46F1687-9AF2-47D4-BB80-6D2FBB99D8AF}">
      <dgm:prSet/>
      <dgm:spPr/>
    </dgm:pt>
    <dgm:pt modelId="{1265FE8D-2C30-4CB3-A44C-47FC59A4B579}" type="sibTrans" cxnId="{E46F1687-9AF2-47D4-BB80-6D2FBB99D8AF}">
      <dgm:prSet/>
      <dgm:spPr/>
    </dgm:pt>
    <dgm:pt modelId="{902989FB-AF19-46E0-87A0-F7696B1C2B41}" type="pres">
      <dgm:prSet presAssocID="{DAE2B079-75B1-4C95-A349-307691F77C9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09FD27E-2D30-4B39-83CD-881BA6282071}" type="pres">
      <dgm:prSet presAssocID="{C42AC4A2-2A01-4FBC-95B3-949C6C1BC993}" presName="root" presStyleCnt="0"/>
      <dgm:spPr/>
    </dgm:pt>
    <dgm:pt modelId="{F21DFD14-3F1F-440C-8230-6BC8E359BA50}" type="pres">
      <dgm:prSet presAssocID="{C42AC4A2-2A01-4FBC-95B3-949C6C1BC993}" presName="rootComposite" presStyleCnt="0"/>
      <dgm:spPr/>
    </dgm:pt>
    <dgm:pt modelId="{7398378C-EA28-4CD0-B35D-12D82979A1DB}" type="pres">
      <dgm:prSet presAssocID="{C42AC4A2-2A01-4FBC-95B3-949C6C1BC993}" presName="rootText" presStyleLbl="node1" presStyleIdx="0" presStyleCnt="2"/>
      <dgm:spPr/>
    </dgm:pt>
    <dgm:pt modelId="{8A81628B-60BE-4DF0-A9FB-7766FD33BCC2}" type="pres">
      <dgm:prSet presAssocID="{C42AC4A2-2A01-4FBC-95B3-949C6C1BC993}" presName="rootConnector" presStyleLbl="node1" presStyleIdx="0" presStyleCnt="2"/>
      <dgm:spPr/>
    </dgm:pt>
    <dgm:pt modelId="{5F47C83E-0A44-485A-B766-964A7E14569D}" type="pres">
      <dgm:prSet presAssocID="{C42AC4A2-2A01-4FBC-95B3-949C6C1BC993}" presName="childShape" presStyleCnt="0"/>
      <dgm:spPr/>
    </dgm:pt>
    <dgm:pt modelId="{3F0EA156-E17E-4183-B26F-D1C68AF88DDA}" type="pres">
      <dgm:prSet presAssocID="{7EB77AA0-7576-4157-BAE5-A8B8433FCCAC}" presName="Name13" presStyleLbl="parChTrans1D2" presStyleIdx="0" presStyleCnt="2"/>
      <dgm:spPr/>
    </dgm:pt>
    <dgm:pt modelId="{B9E05272-D68F-4536-8DC8-3890CD6641E2}" type="pres">
      <dgm:prSet presAssocID="{29C67CD4-D17C-4302-AAAE-99C89F5C699C}" presName="childText" presStyleLbl="bgAcc1" presStyleIdx="0" presStyleCnt="2">
        <dgm:presLayoutVars>
          <dgm:bulletEnabled val="1"/>
        </dgm:presLayoutVars>
      </dgm:prSet>
      <dgm:spPr/>
    </dgm:pt>
    <dgm:pt modelId="{EC6AC364-1D6A-411D-BC53-D3D9183B7BD8}" type="pres">
      <dgm:prSet presAssocID="{05CBA34D-F14A-4FCD-A70C-8438743726D0}" presName="Name13" presStyleLbl="parChTrans1D2" presStyleIdx="1" presStyleCnt="2"/>
      <dgm:spPr/>
    </dgm:pt>
    <dgm:pt modelId="{5F9AA2B8-7991-4DE5-BDE5-FF204B6B8738}" type="pres">
      <dgm:prSet presAssocID="{FB4E94FA-CE62-48EA-9B37-3D82CE02483E}" presName="childText" presStyleLbl="bgAcc1" presStyleIdx="1" presStyleCnt="2">
        <dgm:presLayoutVars>
          <dgm:bulletEnabled val="1"/>
        </dgm:presLayoutVars>
      </dgm:prSet>
      <dgm:spPr/>
    </dgm:pt>
    <dgm:pt modelId="{EED7AD35-7B3E-4EB2-B7FE-3DEB342ED0BA}" type="pres">
      <dgm:prSet presAssocID="{091D276D-811D-42FB-8199-433E65C1FF56}" presName="root" presStyleCnt="0"/>
      <dgm:spPr/>
    </dgm:pt>
    <dgm:pt modelId="{5DB7D8B4-FC7C-4A77-B59F-C3D854C6BD0A}" type="pres">
      <dgm:prSet presAssocID="{091D276D-811D-42FB-8199-433E65C1FF56}" presName="rootComposite" presStyleCnt="0"/>
      <dgm:spPr/>
    </dgm:pt>
    <dgm:pt modelId="{A959F782-EFD4-4E21-A775-638A8F2903A8}" type="pres">
      <dgm:prSet presAssocID="{091D276D-811D-42FB-8199-433E65C1FF56}" presName="rootText" presStyleLbl="node1" presStyleIdx="1" presStyleCnt="2"/>
      <dgm:spPr/>
    </dgm:pt>
    <dgm:pt modelId="{03FB85F3-03C8-4734-A549-CE3D74BC1C8C}" type="pres">
      <dgm:prSet presAssocID="{091D276D-811D-42FB-8199-433E65C1FF56}" presName="rootConnector" presStyleLbl="node1" presStyleIdx="1" presStyleCnt="2"/>
      <dgm:spPr/>
    </dgm:pt>
    <dgm:pt modelId="{CF9906E2-81C2-476F-9F63-23B2429FBC97}" type="pres">
      <dgm:prSet presAssocID="{091D276D-811D-42FB-8199-433E65C1FF56}" presName="childShape" presStyleCnt="0"/>
      <dgm:spPr/>
    </dgm:pt>
  </dgm:ptLst>
  <dgm:cxnLst>
    <dgm:cxn modelId="{D79D5307-5C64-4838-BE9D-C2907B628330}" srcId="{C42AC4A2-2A01-4FBC-95B3-949C6C1BC993}" destId="{29C67CD4-D17C-4302-AAAE-99C89F5C699C}" srcOrd="0" destOrd="0" parTransId="{7EB77AA0-7576-4157-BAE5-A8B8433FCCAC}" sibTransId="{1E78ADC1-C225-4220-9F4F-17D40C101C58}"/>
    <dgm:cxn modelId="{81A0DC15-928C-41F6-9972-1C7D653E4717}" type="presOf" srcId="{05CBA34D-F14A-4FCD-A70C-8438743726D0}" destId="{EC6AC364-1D6A-411D-BC53-D3D9183B7BD8}" srcOrd="0" destOrd="0" presId="urn:microsoft.com/office/officeart/2005/8/layout/hierarchy3"/>
    <dgm:cxn modelId="{791A172B-1BE1-48D3-A2DD-F7BF7B0F3346}" type="presOf" srcId="{FB4E94FA-CE62-48EA-9B37-3D82CE02483E}" destId="{5F9AA2B8-7991-4DE5-BDE5-FF204B6B8738}" srcOrd="0" destOrd="0" presId="urn:microsoft.com/office/officeart/2005/8/layout/hierarchy3"/>
    <dgm:cxn modelId="{38F8B34E-3344-400E-BB6B-0F9030EDE061}" type="presOf" srcId="{7EB77AA0-7576-4157-BAE5-A8B8433FCCAC}" destId="{3F0EA156-E17E-4183-B26F-D1C68AF88DDA}" srcOrd="0" destOrd="0" presId="urn:microsoft.com/office/officeart/2005/8/layout/hierarchy3"/>
    <dgm:cxn modelId="{2ABB2656-E270-40A4-B8BE-6245FBB4F863}" srcId="{DAE2B079-75B1-4C95-A349-307691F77C9B}" destId="{091D276D-811D-42FB-8199-433E65C1FF56}" srcOrd="1" destOrd="0" parTransId="{1C8A4BC1-9D26-46F1-B0E0-EB44CEA32EF9}" sibTransId="{F256F27A-8147-4355-BCF4-B9450C3CFABC}"/>
    <dgm:cxn modelId="{E46F1687-9AF2-47D4-BB80-6D2FBB99D8AF}" srcId="{C42AC4A2-2A01-4FBC-95B3-949C6C1BC993}" destId="{FB4E94FA-CE62-48EA-9B37-3D82CE02483E}" srcOrd="1" destOrd="0" parTransId="{05CBA34D-F14A-4FCD-A70C-8438743726D0}" sibTransId="{1265FE8D-2C30-4CB3-A44C-47FC59A4B579}"/>
    <dgm:cxn modelId="{A38E3B91-61A2-4667-B66B-274E10829AAC}" type="presOf" srcId="{DAE2B079-75B1-4C95-A349-307691F77C9B}" destId="{902989FB-AF19-46E0-87A0-F7696B1C2B41}" srcOrd="0" destOrd="0" presId="urn:microsoft.com/office/officeart/2005/8/layout/hierarchy3"/>
    <dgm:cxn modelId="{ADFE6C9A-D170-40D4-AEC2-3E6A10C45A04}" type="presOf" srcId="{091D276D-811D-42FB-8199-433E65C1FF56}" destId="{A959F782-EFD4-4E21-A775-638A8F2903A8}" srcOrd="0" destOrd="0" presId="urn:microsoft.com/office/officeart/2005/8/layout/hierarchy3"/>
    <dgm:cxn modelId="{7CADD2B5-6537-4E29-8019-D5C493E53F6B}" type="presOf" srcId="{C42AC4A2-2A01-4FBC-95B3-949C6C1BC993}" destId="{8A81628B-60BE-4DF0-A9FB-7766FD33BCC2}" srcOrd="1" destOrd="0" presId="urn:microsoft.com/office/officeart/2005/8/layout/hierarchy3"/>
    <dgm:cxn modelId="{4B54F7D1-ED86-4870-B832-B89DEA30CFA1}" type="presOf" srcId="{29C67CD4-D17C-4302-AAAE-99C89F5C699C}" destId="{B9E05272-D68F-4536-8DC8-3890CD6641E2}" srcOrd="0" destOrd="0" presId="urn:microsoft.com/office/officeart/2005/8/layout/hierarchy3"/>
    <dgm:cxn modelId="{F316CAE7-17E1-42BD-A0AC-8B570B83C9E1}" type="presOf" srcId="{C42AC4A2-2A01-4FBC-95B3-949C6C1BC993}" destId="{7398378C-EA28-4CD0-B35D-12D82979A1DB}" srcOrd="0" destOrd="0" presId="urn:microsoft.com/office/officeart/2005/8/layout/hierarchy3"/>
    <dgm:cxn modelId="{8EFAADF9-A2E5-443B-B0D9-79DCEC631564}" type="presOf" srcId="{091D276D-811D-42FB-8199-433E65C1FF56}" destId="{03FB85F3-03C8-4734-A549-CE3D74BC1C8C}" srcOrd="1" destOrd="0" presId="urn:microsoft.com/office/officeart/2005/8/layout/hierarchy3"/>
    <dgm:cxn modelId="{B7843BFF-57D8-407F-A6D9-290994A39FF9}" srcId="{DAE2B079-75B1-4C95-A349-307691F77C9B}" destId="{C42AC4A2-2A01-4FBC-95B3-949C6C1BC993}" srcOrd="0" destOrd="0" parTransId="{155DFA7F-E69E-4C2F-9A71-75A7B797E7B1}" sibTransId="{73D45A24-F09C-4632-9493-C11D6C493B85}"/>
    <dgm:cxn modelId="{867C33DC-B2D7-43FA-897B-1FD15272097A}" type="presParOf" srcId="{902989FB-AF19-46E0-87A0-F7696B1C2B41}" destId="{A09FD27E-2D30-4B39-83CD-881BA6282071}" srcOrd="0" destOrd="0" presId="urn:microsoft.com/office/officeart/2005/8/layout/hierarchy3"/>
    <dgm:cxn modelId="{4BF199D4-4762-4F52-9956-415C26C79609}" type="presParOf" srcId="{A09FD27E-2D30-4B39-83CD-881BA6282071}" destId="{F21DFD14-3F1F-440C-8230-6BC8E359BA50}" srcOrd="0" destOrd="0" presId="urn:microsoft.com/office/officeart/2005/8/layout/hierarchy3"/>
    <dgm:cxn modelId="{9F2FA090-3DE6-4D42-A352-AFC59292647A}" type="presParOf" srcId="{F21DFD14-3F1F-440C-8230-6BC8E359BA50}" destId="{7398378C-EA28-4CD0-B35D-12D82979A1DB}" srcOrd="0" destOrd="0" presId="urn:microsoft.com/office/officeart/2005/8/layout/hierarchy3"/>
    <dgm:cxn modelId="{656E3755-D8A6-41A7-B1DD-78A72EC51F36}" type="presParOf" srcId="{F21DFD14-3F1F-440C-8230-6BC8E359BA50}" destId="{8A81628B-60BE-4DF0-A9FB-7766FD33BCC2}" srcOrd="1" destOrd="0" presId="urn:microsoft.com/office/officeart/2005/8/layout/hierarchy3"/>
    <dgm:cxn modelId="{540857F9-0850-4837-B386-8D5F2BB135AE}" type="presParOf" srcId="{A09FD27E-2D30-4B39-83CD-881BA6282071}" destId="{5F47C83E-0A44-485A-B766-964A7E14569D}" srcOrd="1" destOrd="0" presId="urn:microsoft.com/office/officeart/2005/8/layout/hierarchy3"/>
    <dgm:cxn modelId="{DD3BB2E7-882C-4E5C-8B04-A7B29EB9881B}" type="presParOf" srcId="{5F47C83E-0A44-485A-B766-964A7E14569D}" destId="{3F0EA156-E17E-4183-B26F-D1C68AF88DDA}" srcOrd="0" destOrd="0" presId="urn:microsoft.com/office/officeart/2005/8/layout/hierarchy3"/>
    <dgm:cxn modelId="{FEBA5D92-A820-4639-AF55-D1C46BBBF2F3}" type="presParOf" srcId="{5F47C83E-0A44-485A-B766-964A7E14569D}" destId="{B9E05272-D68F-4536-8DC8-3890CD6641E2}" srcOrd="1" destOrd="0" presId="urn:microsoft.com/office/officeart/2005/8/layout/hierarchy3"/>
    <dgm:cxn modelId="{D87A3738-23A5-4BD3-A616-C15256A903CB}" type="presParOf" srcId="{5F47C83E-0A44-485A-B766-964A7E14569D}" destId="{EC6AC364-1D6A-411D-BC53-D3D9183B7BD8}" srcOrd="2" destOrd="0" presId="urn:microsoft.com/office/officeart/2005/8/layout/hierarchy3"/>
    <dgm:cxn modelId="{1CD243C7-3A59-4912-9D9E-0C2AC9A32315}" type="presParOf" srcId="{5F47C83E-0A44-485A-B766-964A7E14569D}" destId="{5F9AA2B8-7991-4DE5-BDE5-FF204B6B8738}" srcOrd="3" destOrd="0" presId="urn:microsoft.com/office/officeart/2005/8/layout/hierarchy3"/>
    <dgm:cxn modelId="{B8F005A5-3718-41DD-9BC3-B1022A214C93}" type="presParOf" srcId="{902989FB-AF19-46E0-87A0-F7696B1C2B41}" destId="{EED7AD35-7B3E-4EB2-B7FE-3DEB342ED0BA}" srcOrd="1" destOrd="0" presId="urn:microsoft.com/office/officeart/2005/8/layout/hierarchy3"/>
    <dgm:cxn modelId="{87902DC8-B146-4168-904F-E56ADD180DAB}" type="presParOf" srcId="{EED7AD35-7B3E-4EB2-B7FE-3DEB342ED0BA}" destId="{5DB7D8B4-FC7C-4A77-B59F-C3D854C6BD0A}" srcOrd="0" destOrd="0" presId="urn:microsoft.com/office/officeart/2005/8/layout/hierarchy3"/>
    <dgm:cxn modelId="{AD893F32-84DD-406F-B7BC-F154B5F0F5DF}" type="presParOf" srcId="{5DB7D8B4-FC7C-4A77-B59F-C3D854C6BD0A}" destId="{A959F782-EFD4-4E21-A775-638A8F2903A8}" srcOrd="0" destOrd="0" presId="urn:microsoft.com/office/officeart/2005/8/layout/hierarchy3"/>
    <dgm:cxn modelId="{B64A0526-31BF-4F03-887C-73D79B35C1A6}" type="presParOf" srcId="{5DB7D8B4-FC7C-4A77-B59F-C3D854C6BD0A}" destId="{03FB85F3-03C8-4734-A549-CE3D74BC1C8C}" srcOrd="1" destOrd="0" presId="urn:microsoft.com/office/officeart/2005/8/layout/hierarchy3"/>
    <dgm:cxn modelId="{A5B1D4A9-89DE-4584-940C-AD5A6C720F79}" type="presParOf" srcId="{EED7AD35-7B3E-4EB2-B7FE-3DEB342ED0BA}" destId="{CF9906E2-81C2-476F-9F63-23B2429FBC9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69AA232-078B-41BA-8F94-9332E8A50A8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9F963D2-21C9-4638-81A7-4E3A4275D3B2}">
      <dgm:prSet phldrT="[Texte]" phldr="0"/>
      <dgm:spPr/>
      <dgm:t>
        <a:bodyPr/>
        <a:lstStyle/>
        <a:p>
          <a:pPr rtl="0"/>
          <a:r>
            <a:rPr lang="fr-FR">
              <a:latin typeface="Aptos Display" panose="02110004020202020204"/>
            </a:rPr>
            <a:t>And</a:t>
          </a:r>
          <a:endParaRPr lang="fr-FR"/>
        </a:p>
      </dgm:t>
    </dgm:pt>
    <dgm:pt modelId="{261AF6C6-8649-41F2-91C5-D370E49B88E6}" type="parTrans" cxnId="{B6ADD29C-14EA-46EF-8BEF-0B004F070A8C}">
      <dgm:prSet/>
      <dgm:spPr/>
      <dgm:t>
        <a:bodyPr/>
        <a:lstStyle/>
        <a:p>
          <a:endParaRPr lang="fr-FR"/>
        </a:p>
      </dgm:t>
    </dgm:pt>
    <dgm:pt modelId="{8D2152C1-1200-413D-B5A1-39E26D7A5D7C}" type="sibTrans" cxnId="{B6ADD29C-14EA-46EF-8BEF-0B004F070A8C}">
      <dgm:prSet/>
      <dgm:spPr/>
      <dgm:t>
        <a:bodyPr/>
        <a:lstStyle/>
        <a:p>
          <a:endParaRPr lang="fr-FR"/>
        </a:p>
      </dgm:t>
    </dgm:pt>
    <dgm:pt modelId="{30EC64AE-D792-48B5-9320-BF4C743E095E}">
      <dgm:prSet phldr="0"/>
      <dgm:spPr/>
      <dgm:t>
        <a:bodyPr/>
        <a:lstStyle/>
        <a:p>
          <a:r>
            <a:rPr lang="fr-FR">
              <a:latin typeface="Aptos Display" panose="02110004020202020204"/>
            </a:rPr>
            <a:t>Or</a:t>
          </a:r>
        </a:p>
      </dgm:t>
    </dgm:pt>
    <dgm:pt modelId="{FD6D7BEF-EF5A-454C-92C4-A7F1D88E8E72}" type="parTrans" cxnId="{07B9507F-2879-4871-878E-68D6E907135D}">
      <dgm:prSet/>
      <dgm:spPr/>
    </dgm:pt>
    <dgm:pt modelId="{2DDED01F-D9C3-4260-9605-23C35C540EF0}" type="sibTrans" cxnId="{07B9507F-2879-4871-878E-68D6E907135D}">
      <dgm:prSet/>
      <dgm:spPr/>
    </dgm:pt>
    <dgm:pt modelId="{2EF40A8C-4039-49D0-8EB1-580CA1C073A8}">
      <dgm:prSet phldr="0"/>
      <dgm:spPr/>
      <dgm:t>
        <a:bodyPr/>
        <a:lstStyle/>
        <a:p>
          <a:r>
            <a:rPr lang="fr-FR">
              <a:latin typeface="Aptos Display" panose="02110004020202020204"/>
            </a:rPr>
            <a:t>Concept&gt;pServiceID</a:t>
          </a:r>
        </a:p>
      </dgm:t>
    </dgm:pt>
    <dgm:pt modelId="{F133BC10-E6E2-4C3E-A64B-8E515090C31D}" type="parTrans" cxnId="{1EEFD253-0BC6-4247-B8F6-CE23E0CB74BC}">
      <dgm:prSet/>
      <dgm:spPr/>
    </dgm:pt>
    <dgm:pt modelId="{25A59D71-DA4F-444D-856B-41C95E3F496E}" type="sibTrans" cxnId="{1EEFD253-0BC6-4247-B8F6-CE23E0CB74BC}">
      <dgm:prSet/>
      <dgm:spPr/>
    </dgm:pt>
    <dgm:pt modelId="{3B102A41-ECBC-4936-96A4-A71A47998A0A}" type="pres">
      <dgm:prSet presAssocID="{C69AA232-078B-41BA-8F94-9332E8A50A8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48BEA80-83CF-48AF-A0A8-61C1EE60EA6C}" type="pres">
      <dgm:prSet presAssocID="{29F963D2-21C9-4638-81A7-4E3A4275D3B2}" presName="hierRoot1" presStyleCnt="0"/>
      <dgm:spPr/>
    </dgm:pt>
    <dgm:pt modelId="{C651EAEA-2F25-410E-B465-8B908A98587C}" type="pres">
      <dgm:prSet presAssocID="{29F963D2-21C9-4638-81A7-4E3A4275D3B2}" presName="composite" presStyleCnt="0"/>
      <dgm:spPr/>
    </dgm:pt>
    <dgm:pt modelId="{3D6EAB98-0CCE-4A6B-9738-A886A93DE253}" type="pres">
      <dgm:prSet presAssocID="{29F963D2-21C9-4638-81A7-4E3A4275D3B2}" presName="background" presStyleLbl="node0" presStyleIdx="0" presStyleCnt="1"/>
      <dgm:spPr/>
    </dgm:pt>
    <dgm:pt modelId="{D9B9B28E-FABB-4072-9C56-B8AA7942E3C8}" type="pres">
      <dgm:prSet presAssocID="{29F963D2-21C9-4638-81A7-4E3A4275D3B2}" presName="text" presStyleLbl="fgAcc0" presStyleIdx="0" presStyleCnt="1">
        <dgm:presLayoutVars>
          <dgm:chPref val="3"/>
        </dgm:presLayoutVars>
      </dgm:prSet>
      <dgm:spPr/>
    </dgm:pt>
    <dgm:pt modelId="{18A302ED-6B45-4D0F-83E2-67501C8A3A7A}" type="pres">
      <dgm:prSet presAssocID="{29F963D2-21C9-4638-81A7-4E3A4275D3B2}" presName="hierChild2" presStyleCnt="0"/>
      <dgm:spPr/>
    </dgm:pt>
    <dgm:pt modelId="{FF4D3665-8C27-4D37-A995-D236B1430084}" type="pres">
      <dgm:prSet presAssocID="{FD6D7BEF-EF5A-454C-92C4-A7F1D88E8E72}" presName="Name10" presStyleLbl="parChTrans1D2" presStyleIdx="0" presStyleCnt="1"/>
      <dgm:spPr/>
    </dgm:pt>
    <dgm:pt modelId="{F009D7FA-6B2B-414D-8DDE-3F90D2D5CD6B}" type="pres">
      <dgm:prSet presAssocID="{30EC64AE-D792-48B5-9320-BF4C743E095E}" presName="hierRoot2" presStyleCnt="0"/>
      <dgm:spPr/>
    </dgm:pt>
    <dgm:pt modelId="{D716427D-E3D8-47F1-BE43-0175503E26D1}" type="pres">
      <dgm:prSet presAssocID="{30EC64AE-D792-48B5-9320-BF4C743E095E}" presName="composite2" presStyleCnt="0"/>
      <dgm:spPr/>
    </dgm:pt>
    <dgm:pt modelId="{F3DB388C-E24E-4D71-AFC2-7F502F48643E}" type="pres">
      <dgm:prSet presAssocID="{30EC64AE-D792-48B5-9320-BF4C743E095E}" presName="background2" presStyleLbl="node2" presStyleIdx="0" presStyleCnt="1"/>
      <dgm:spPr/>
    </dgm:pt>
    <dgm:pt modelId="{EA998A57-B1A5-4B40-ABE2-43E97673309D}" type="pres">
      <dgm:prSet presAssocID="{30EC64AE-D792-48B5-9320-BF4C743E095E}" presName="text2" presStyleLbl="fgAcc2" presStyleIdx="0" presStyleCnt="1">
        <dgm:presLayoutVars>
          <dgm:chPref val="3"/>
        </dgm:presLayoutVars>
      </dgm:prSet>
      <dgm:spPr/>
    </dgm:pt>
    <dgm:pt modelId="{3CA01794-1AAE-4E3C-A2F7-FDC8EB2D5A5D}" type="pres">
      <dgm:prSet presAssocID="{30EC64AE-D792-48B5-9320-BF4C743E095E}" presName="hierChild3" presStyleCnt="0"/>
      <dgm:spPr/>
    </dgm:pt>
    <dgm:pt modelId="{8BB0541A-639D-4F27-844E-6BA2FEB780D0}" type="pres">
      <dgm:prSet presAssocID="{F133BC10-E6E2-4C3E-A64B-8E515090C31D}" presName="Name17" presStyleLbl="parChTrans1D3" presStyleIdx="0" presStyleCnt="1"/>
      <dgm:spPr/>
    </dgm:pt>
    <dgm:pt modelId="{B1003BC5-B2B8-4772-99F9-20E98DFF3A9D}" type="pres">
      <dgm:prSet presAssocID="{2EF40A8C-4039-49D0-8EB1-580CA1C073A8}" presName="hierRoot3" presStyleCnt="0"/>
      <dgm:spPr/>
    </dgm:pt>
    <dgm:pt modelId="{538F705F-E8C6-4C81-8C5B-6D31077D1439}" type="pres">
      <dgm:prSet presAssocID="{2EF40A8C-4039-49D0-8EB1-580CA1C073A8}" presName="composite3" presStyleCnt="0"/>
      <dgm:spPr/>
    </dgm:pt>
    <dgm:pt modelId="{DBAF7E7F-B08F-4C95-8C48-379A167D4B54}" type="pres">
      <dgm:prSet presAssocID="{2EF40A8C-4039-49D0-8EB1-580CA1C073A8}" presName="background3" presStyleLbl="node3" presStyleIdx="0" presStyleCnt="1"/>
      <dgm:spPr/>
    </dgm:pt>
    <dgm:pt modelId="{F4AB594B-EC05-44DA-8C6C-E3FB93BC8B50}" type="pres">
      <dgm:prSet presAssocID="{2EF40A8C-4039-49D0-8EB1-580CA1C073A8}" presName="text3" presStyleLbl="fgAcc3" presStyleIdx="0" presStyleCnt="1">
        <dgm:presLayoutVars>
          <dgm:chPref val="3"/>
        </dgm:presLayoutVars>
      </dgm:prSet>
      <dgm:spPr/>
    </dgm:pt>
    <dgm:pt modelId="{2762275B-79A1-48AE-94E4-AED233F9E0BF}" type="pres">
      <dgm:prSet presAssocID="{2EF40A8C-4039-49D0-8EB1-580CA1C073A8}" presName="hierChild4" presStyleCnt="0"/>
      <dgm:spPr/>
    </dgm:pt>
  </dgm:ptLst>
  <dgm:cxnLst>
    <dgm:cxn modelId="{6AE5CC2B-98E6-4876-9BDE-5DC56927D520}" type="presOf" srcId="{30EC64AE-D792-48B5-9320-BF4C743E095E}" destId="{EA998A57-B1A5-4B40-ABE2-43E97673309D}" srcOrd="0" destOrd="0" presId="urn:microsoft.com/office/officeart/2005/8/layout/hierarchy1"/>
    <dgm:cxn modelId="{1EEFD253-0BC6-4247-B8F6-CE23E0CB74BC}" srcId="{30EC64AE-D792-48B5-9320-BF4C743E095E}" destId="{2EF40A8C-4039-49D0-8EB1-580CA1C073A8}" srcOrd="0" destOrd="0" parTransId="{F133BC10-E6E2-4C3E-A64B-8E515090C31D}" sibTransId="{25A59D71-DA4F-444D-856B-41C95E3F496E}"/>
    <dgm:cxn modelId="{14492A58-B516-474D-A454-741AC578347C}" type="presOf" srcId="{F133BC10-E6E2-4C3E-A64B-8E515090C31D}" destId="{8BB0541A-639D-4F27-844E-6BA2FEB780D0}" srcOrd="0" destOrd="0" presId="urn:microsoft.com/office/officeart/2005/8/layout/hierarchy1"/>
    <dgm:cxn modelId="{4676527C-730A-45B0-A964-D064997A3FE4}" type="presOf" srcId="{29F963D2-21C9-4638-81A7-4E3A4275D3B2}" destId="{D9B9B28E-FABB-4072-9C56-B8AA7942E3C8}" srcOrd="0" destOrd="0" presId="urn:microsoft.com/office/officeart/2005/8/layout/hierarchy1"/>
    <dgm:cxn modelId="{07B9507F-2879-4871-878E-68D6E907135D}" srcId="{29F963D2-21C9-4638-81A7-4E3A4275D3B2}" destId="{30EC64AE-D792-48B5-9320-BF4C743E095E}" srcOrd="0" destOrd="0" parTransId="{FD6D7BEF-EF5A-454C-92C4-A7F1D88E8E72}" sibTransId="{2DDED01F-D9C3-4260-9605-23C35C540EF0}"/>
    <dgm:cxn modelId="{59E4DB83-A8B3-4167-AD40-894E71307E38}" type="presOf" srcId="{C69AA232-078B-41BA-8F94-9332E8A50A8A}" destId="{3B102A41-ECBC-4936-96A4-A71A47998A0A}" srcOrd="0" destOrd="0" presId="urn:microsoft.com/office/officeart/2005/8/layout/hierarchy1"/>
    <dgm:cxn modelId="{B6ADD29C-14EA-46EF-8BEF-0B004F070A8C}" srcId="{C69AA232-078B-41BA-8F94-9332E8A50A8A}" destId="{29F963D2-21C9-4638-81A7-4E3A4275D3B2}" srcOrd="0" destOrd="0" parTransId="{261AF6C6-8649-41F2-91C5-D370E49B88E6}" sibTransId="{8D2152C1-1200-413D-B5A1-39E26D7A5D7C}"/>
    <dgm:cxn modelId="{36898AD4-3BB2-4DCF-B60C-AE19854CAC1B}" type="presOf" srcId="{2EF40A8C-4039-49D0-8EB1-580CA1C073A8}" destId="{F4AB594B-EC05-44DA-8C6C-E3FB93BC8B50}" srcOrd="0" destOrd="0" presId="urn:microsoft.com/office/officeart/2005/8/layout/hierarchy1"/>
    <dgm:cxn modelId="{DA985AE3-9D19-45F8-99DD-4400309D6196}" type="presOf" srcId="{FD6D7BEF-EF5A-454C-92C4-A7F1D88E8E72}" destId="{FF4D3665-8C27-4D37-A995-D236B1430084}" srcOrd="0" destOrd="0" presId="urn:microsoft.com/office/officeart/2005/8/layout/hierarchy1"/>
    <dgm:cxn modelId="{8CC021EE-5D32-4D36-8D5E-A7AD5F0F8352}" type="presParOf" srcId="{3B102A41-ECBC-4936-96A4-A71A47998A0A}" destId="{148BEA80-83CF-48AF-A0A8-61C1EE60EA6C}" srcOrd="0" destOrd="0" presId="urn:microsoft.com/office/officeart/2005/8/layout/hierarchy1"/>
    <dgm:cxn modelId="{49E2F907-FFFC-4596-972E-C4C29B143D07}" type="presParOf" srcId="{148BEA80-83CF-48AF-A0A8-61C1EE60EA6C}" destId="{C651EAEA-2F25-410E-B465-8B908A98587C}" srcOrd="0" destOrd="0" presId="urn:microsoft.com/office/officeart/2005/8/layout/hierarchy1"/>
    <dgm:cxn modelId="{EFD9A7B7-BED0-43AF-B588-5A5FEB45C236}" type="presParOf" srcId="{C651EAEA-2F25-410E-B465-8B908A98587C}" destId="{3D6EAB98-0CCE-4A6B-9738-A886A93DE253}" srcOrd="0" destOrd="0" presId="urn:microsoft.com/office/officeart/2005/8/layout/hierarchy1"/>
    <dgm:cxn modelId="{9CC79AA5-D537-4211-BFF9-116A31CE0608}" type="presParOf" srcId="{C651EAEA-2F25-410E-B465-8B908A98587C}" destId="{D9B9B28E-FABB-4072-9C56-B8AA7942E3C8}" srcOrd="1" destOrd="0" presId="urn:microsoft.com/office/officeart/2005/8/layout/hierarchy1"/>
    <dgm:cxn modelId="{E2E982F8-85A4-4875-8EAA-5F6E3012EA0B}" type="presParOf" srcId="{148BEA80-83CF-48AF-A0A8-61C1EE60EA6C}" destId="{18A302ED-6B45-4D0F-83E2-67501C8A3A7A}" srcOrd="1" destOrd="0" presId="urn:microsoft.com/office/officeart/2005/8/layout/hierarchy1"/>
    <dgm:cxn modelId="{6DBC75E9-6F43-4A09-960F-210604696340}" type="presParOf" srcId="{18A302ED-6B45-4D0F-83E2-67501C8A3A7A}" destId="{FF4D3665-8C27-4D37-A995-D236B1430084}" srcOrd="0" destOrd="0" presId="urn:microsoft.com/office/officeart/2005/8/layout/hierarchy1"/>
    <dgm:cxn modelId="{2B7945F1-47A3-46AF-A267-45936CC2BACD}" type="presParOf" srcId="{18A302ED-6B45-4D0F-83E2-67501C8A3A7A}" destId="{F009D7FA-6B2B-414D-8DDE-3F90D2D5CD6B}" srcOrd="1" destOrd="0" presId="urn:microsoft.com/office/officeart/2005/8/layout/hierarchy1"/>
    <dgm:cxn modelId="{DE42A036-2C00-4406-8CAF-F1BF13840A4D}" type="presParOf" srcId="{F009D7FA-6B2B-414D-8DDE-3F90D2D5CD6B}" destId="{D716427D-E3D8-47F1-BE43-0175503E26D1}" srcOrd="0" destOrd="0" presId="urn:microsoft.com/office/officeart/2005/8/layout/hierarchy1"/>
    <dgm:cxn modelId="{594443EB-859E-40C0-925F-57C9848D61F0}" type="presParOf" srcId="{D716427D-E3D8-47F1-BE43-0175503E26D1}" destId="{F3DB388C-E24E-4D71-AFC2-7F502F48643E}" srcOrd="0" destOrd="0" presId="urn:microsoft.com/office/officeart/2005/8/layout/hierarchy1"/>
    <dgm:cxn modelId="{070A52BD-BADC-42B0-AE75-3E6C0C2514CA}" type="presParOf" srcId="{D716427D-E3D8-47F1-BE43-0175503E26D1}" destId="{EA998A57-B1A5-4B40-ABE2-43E97673309D}" srcOrd="1" destOrd="0" presId="urn:microsoft.com/office/officeart/2005/8/layout/hierarchy1"/>
    <dgm:cxn modelId="{C60284AF-9897-4FB1-AE44-737A0FC07C0F}" type="presParOf" srcId="{F009D7FA-6B2B-414D-8DDE-3F90D2D5CD6B}" destId="{3CA01794-1AAE-4E3C-A2F7-FDC8EB2D5A5D}" srcOrd="1" destOrd="0" presId="urn:microsoft.com/office/officeart/2005/8/layout/hierarchy1"/>
    <dgm:cxn modelId="{40B11490-6202-4987-A7FA-78543B7D4629}" type="presParOf" srcId="{3CA01794-1AAE-4E3C-A2F7-FDC8EB2D5A5D}" destId="{8BB0541A-639D-4F27-844E-6BA2FEB780D0}" srcOrd="0" destOrd="0" presId="urn:microsoft.com/office/officeart/2005/8/layout/hierarchy1"/>
    <dgm:cxn modelId="{11E5366B-8E13-4F42-B179-AC77610C1F2F}" type="presParOf" srcId="{3CA01794-1AAE-4E3C-A2F7-FDC8EB2D5A5D}" destId="{B1003BC5-B2B8-4772-99F9-20E98DFF3A9D}" srcOrd="1" destOrd="0" presId="urn:microsoft.com/office/officeart/2005/8/layout/hierarchy1"/>
    <dgm:cxn modelId="{C3DE325A-659F-4706-B8B5-966CB63752C2}" type="presParOf" srcId="{B1003BC5-B2B8-4772-99F9-20E98DFF3A9D}" destId="{538F705F-E8C6-4C81-8C5B-6D31077D1439}" srcOrd="0" destOrd="0" presId="urn:microsoft.com/office/officeart/2005/8/layout/hierarchy1"/>
    <dgm:cxn modelId="{2AF84FC2-DE92-4A4C-BBCE-69B80655E8CE}" type="presParOf" srcId="{538F705F-E8C6-4C81-8C5B-6D31077D1439}" destId="{DBAF7E7F-B08F-4C95-8C48-379A167D4B54}" srcOrd="0" destOrd="0" presId="urn:microsoft.com/office/officeart/2005/8/layout/hierarchy1"/>
    <dgm:cxn modelId="{17CE8F27-FC19-4857-B43F-13B12586C28A}" type="presParOf" srcId="{538F705F-E8C6-4C81-8C5B-6D31077D1439}" destId="{F4AB594B-EC05-44DA-8C6C-E3FB93BC8B50}" srcOrd="1" destOrd="0" presId="urn:microsoft.com/office/officeart/2005/8/layout/hierarchy1"/>
    <dgm:cxn modelId="{BED1A92A-9102-4549-A93F-C77D7D03F362}" type="presParOf" srcId="{B1003BC5-B2B8-4772-99F9-20E98DFF3A9D}" destId="{2762275B-79A1-48AE-94E4-AED233F9E0B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AE2B079-75B1-4C95-A349-307691F77C9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42AC4A2-2A01-4FBC-95B3-949C6C1BC993}">
      <dgm:prSet phldrT="[Texte]" phldr="0"/>
      <dgm:spPr/>
      <dgm:t>
        <a:bodyPr/>
        <a:lstStyle/>
        <a:p>
          <a:r>
            <a:rPr lang="fr-FR">
              <a:latin typeface="Aptos Display" panose="02110004020202020204"/>
            </a:rPr>
            <a:t>Assertions</a:t>
          </a:r>
          <a:endParaRPr lang="fr-FR"/>
        </a:p>
      </dgm:t>
    </dgm:pt>
    <dgm:pt modelId="{155DFA7F-E69E-4C2F-9A71-75A7B797E7B1}" type="parTrans" cxnId="{B7843BFF-57D8-407F-A6D9-290994A39FF9}">
      <dgm:prSet/>
      <dgm:spPr/>
      <dgm:t>
        <a:bodyPr/>
        <a:lstStyle/>
        <a:p>
          <a:endParaRPr lang="fr-FR"/>
        </a:p>
      </dgm:t>
    </dgm:pt>
    <dgm:pt modelId="{73D45A24-F09C-4632-9493-C11D6C493B85}" type="sibTrans" cxnId="{B7843BFF-57D8-407F-A6D9-290994A39FF9}">
      <dgm:prSet/>
      <dgm:spPr/>
      <dgm:t>
        <a:bodyPr/>
        <a:lstStyle/>
        <a:p>
          <a:endParaRPr lang="fr-FR"/>
        </a:p>
      </dgm:t>
    </dgm:pt>
    <dgm:pt modelId="{29C67CD4-D17C-4302-AAAE-99C89F5C699C}">
      <dgm:prSet phldrT="[Texte]" phldr="0"/>
      <dgm:spPr/>
      <dgm:t>
        <a:bodyPr/>
        <a:lstStyle/>
        <a:p>
          <a:r>
            <a:rPr lang="fr-FR">
              <a:latin typeface="Aptos Display" panose="02110004020202020204"/>
            </a:rPr>
            <a:t>{</a:t>
          </a:r>
          <a:r>
            <a:rPr lang="fr-FR" err="1">
              <a:latin typeface="Aptos Display" panose="02110004020202020204"/>
            </a:rPr>
            <a:t>Abox</a:t>
          </a:r>
          <a:r>
            <a:rPr lang="fr-FR">
              <a:latin typeface="Aptos Display" panose="02110004020202020204"/>
            </a:rPr>
            <a:t>}</a:t>
          </a:r>
          <a:endParaRPr lang="fr-FR"/>
        </a:p>
      </dgm:t>
    </dgm:pt>
    <dgm:pt modelId="{7EB77AA0-7576-4157-BAE5-A8B8433FCCAC}" type="parTrans" cxnId="{D79D5307-5C64-4838-BE9D-C2907B628330}">
      <dgm:prSet/>
      <dgm:spPr/>
      <dgm:t>
        <a:bodyPr/>
        <a:lstStyle/>
        <a:p>
          <a:endParaRPr lang="fr-FR"/>
        </a:p>
      </dgm:t>
    </dgm:pt>
    <dgm:pt modelId="{1E78ADC1-C225-4220-9F4F-17D40C101C58}" type="sibTrans" cxnId="{D79D5307-5C64-4838-BE9D-C2907B628330}">
      <dgm:prSet/>
      <dgm:spPr/>
      <dgm:t>
        <a:bodyPr/>
        <a:lstStyle/>
        <a:p>
          <a:endParaRPr lang="fr-FR"/>
        </a:p>
      </dgm:t>
    </dgm:pt>
    <dgm:pt modelId="{091D276D-811D-42FB-8199-433E65C1FF56}">
      <dgm:prSet phldrT="[Texte]" phldr="0"/>
      <dgm:spPr/>
      <dgm:t>
        <a:bodyPr/>
        <a:lstStyle/>
        <a:p>
          <a:r>
            <a:rPr lang="fr-FR">
              <a:latin typeface="Aptos Display" panose="02110004020202020204"/>
            </a:rPr>
            <a:t>PILE</a:t>
          </a:r>
          <a:endParaRPr lang="fr-FR"/>
        </a:p>
      </dgm:t>
    </dgm:pt>
    <dgm:pt modelId="{1C8A4BC1-9D26-46F1-B0E0-EB44CEA32EF9}" type="parTrans" cxnId="{2ABB2656-E270-40A4-B8BE-6245FBB4F863}">
      <dgm:prSet/>
      <dgm:spPr/>
      <dgm:t>
        <a:bodyPr/>
        <a:lstStyle/>
        <a:p>
          <a:endParaRPr lang="fr-FR"/>
        </a:p>
      </dgm:t>
    </dgm:pt>
    <dgm:pt modelId="{F256F27A-8147-4355-BCF4-B9450C3CFABC}" type="sibTrans" cxnId="{2ABB2656-E270-40A4-B8BE-6245FBB4F863}">
      <dgm:prSet/>
      <dgm:spPr/>
      <dgm:t>
        <a:bodyPr/>
        <a:lstStyle/>
        <a:p>
          <a:endParaRPr lang="fr-FR"/>
        </a:p>
      </dgm:t>
    </dgm:pt>
    <dgm:pt modelId="{FB4E94FA-CE62-48EA-9B37-3D82CE02483E}">
      <dgm:prSet phldr="0"/>
      <dgm:spPr/>
      <dgm:t>
        <a:bodyPr/>
        <a:lstStyle/>
        <a:p>
          <a:r>
            <a:rPr lang="fr-FR">
              <a:latin typeface="Aptos Display" panose="02110004020202020204"/>
            </a:rPr>
            <a:t>Concept&gt;pService</a:t>
          </a:r>
        </a:p>
      </dgm:t>
    </dgm:pt>
    <dgm:pt modelId="{05CBA34D-F14A-4FCD-A70C-8438743726D0}" type="parTrans" cxnId="{E46F1687-9AF2-47D4-BB80-6D2FBB99D8AF}">
      <dgm:prSet/>
      <dgm:spPr/>
    </dgm:pt>
    <dgm:pt modelId="{1265FE8D-2C30-4CB3-A44C-47FC59A4B579}" type="sibTrans" cxnId="{E46F1687-9AF2-47D4-BB80-6D2FBB99D8AF}">
      <dgm:prSet/>
      <dgm:spPr/>
    </dgm:pt>
    <dgm:pt modelId="{A8397557-E9E0-470D-9B1D-151C49E79677}">
      <dgm:prSet phldr="0"/>
      <dgm:spPr/>
      <dgm:t>
        <a:bodyPr/>
        <a:lstStyle/>
        <a:p>
          <a:r>
            <a:rPr lang="fr-FR">
              <a:latin typeface="Aptos Display" panose="02110004020202020204"/>
            </a:rPr>
            <a:t>Concept&lt;=pService</a:t>
          </a:r>
        </a:p>
      </dgm:t>
    </dgm:pt>
    <dgm:pt modelId="{FF87579B-912F-4635-B0B1-09DD10CB09D7}" type="parTrans" cxnId="{6330DDCC-13B8-4365-9C79-8188D1B6A717}">
      <dgm:prSet/>
      <dgm:spPr/>
    </dgm:pt>
    <dgm:pt modelId="{B619528C-8B73-437A-BA42-83B8ADFD92A5}" type="sibTrans" cxnId="{6330DDCC-13B8-4365-9C79-8188D1B6A717}">
      <dgm:prSet/>
      <dgm:spPr/>
    </dgm:pt>
    <dgm:pt modelId="{902989FB-AF19-46E0-87A0-F7696B1C2B41}" type="pres">
      <dgm:prSet presAssocID="{DAE2B079-75B1-4C95-A349-307691F77C9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09FD27E-2D30-4B39-83CD-881BA6282071}" type="pres">
      <dgm:prSet presAssocID="{C42AC4A2-2A01-4FBC-95B3-949C6C1BC993}" presName="root" presStyleCnt="0"/>
      <dgm:spPr/>
    </dgm:pt>
    <dgm:pt modelId="{F21DFD14-3F1F-440C-8230-6BC8E359BA50}" type="pres">
      <dgm:prSet presAssocID="{C42AC4A2-2A01-4FBC-95B3-949C6C1BC993}" presName="rootComposite" presStyleCnt="0"/>
      <dgm:spPr/>
    </dgm:pt>
    <dgm:pt modelId="{7398378C-EA28-4CD0-B35D-12D82979A1DB}" type="pres">
      <dgm:prSet presAssocID="{C42AC4A2-2A01-4FBC-95B3-949C6C1BC993}" presName="rootText" presStyleLbl="node1" presStyleIdx="0" presStyleCnt="2"/>
      <dgm:spPr/>
    </dgm:pt>
    <dgm:pt modelId="{8A81628B-60BE-4DF0-A9FB-7766FD33BCC2}" type="pres">
      <dgm:prSet presAssocID="{C42AC4A2-2A01-4FBC-95B3-949C6C1BC993}" presName="rootConnector" presStyleLbl="node1" presStyleIdx="0" presStyleCnt="2"/>
      <dgm:spPr/>
    </dgm:pt>
    <dgm:pt modelId="{5F47C83E-0A44-485A-B766-964A7E14569D}" type="pres">
      <dgm:prSet presAssocID="{C42AC4A2-2A01-4FBC-95B3-949C6C1BC993}" presName="childShape" presStyleCnt="0"/>
      <dgm:spPr/>
    </dgm:pt>
    <dgm:pt modelId="{3F0EA156-E17E-4183-B26F-D1C68AF88DDA}" type="pres">
      <dgm:prSet presAssocID="{7EB77AA0-7576-4157-BAE5-A8B8433FCCAC}" presName="Name13" presStyleLbl="parChTrans1D2" presStyleIdx="0" presStyleCnt="3"/>
      <dgm:spPr/>
    </dgm:pt>
    <dgm:pt modelId="{B9E05272-D68F-4536-8DC8-3890CD6641E2}" type="pres">
      <dgm:prSet presAssocID="{29C67CD4-D17C-4302-AAAE-99C89F5C699C}" presName="childText" presStyleLbl="bgAcc1" presStyleIdx="0" presStyleCnt="3">
        <dgm:presLayoutVars>
          <dgm:bulletEnabled val="1"/>
        </dgm:presLayoutVars>
      </dgm:prSet>
      <dgm:spPr/>
    </dgm:pt>
    <dgm:pt modelId="{EC6AC364-1D6A-411D-BC53-D3D9183B7BD8}" type="pres">
      <dgm:prSet presAssocID="{05CBA34D-F14A-4FCD-A70C-8438743726D0}" presName="Name13" presStyleLbl="parChTrans1D2" presStyleIdx="1" presStyleCnt="3"/>
      <dgm:spPr/>
    </dgm:pt>
    <dgm:pt modelId="{5F9AA2B8-7991-4DE5-BDE5-FF204B6B8738}" type="pres">
      <dgm:prSet presAssocID="{FB4E94FA-CE62-48EA-9B37-3D82CE02483E}" presName="childText" presStyleLbl="bgAcc1" presStyleIdx="1" presStyleCnt="3">
        <dgm:presLayoutVars>
          <dgm:bulletEnabled val="1"/>
        </dgm:presLayoutVars>
      </dgm:prSet>
      <dgm:spPr/>
    </dgm:pt>
    <dgm:pt modelId="{1C2452F1-E13B-48DF-9023-A551C98BDDB7}" type="pres">
      <dgm:prSet presAssocID="{FF87579B-912F-4635-B0B1-09DD10CB09D7}" presName="Name13" presStyleLbl="parChTrans1D2" presStyleIdx="2" presStyleCnt="3"/>
      <dgm:spPr/>
    </dgm:pt>
    <dgm:pt modelId="{EAB501E9-C3BC-408A-9F9E-A2609FBE7001}" type="pres">
      <dgm:prSet presAssocID="{A8397557-E9E0-470D-9B1D-151C49E79677}" presName="childText" presStyleLbl="bgAcc1" presStyleIdx="2" presStyleCnt="3">
        <dgm:presLayoutVars>
          <dgm:bulletEnabled val="1"/>
        </dgm:presLayoutVars>
      </dgm:prSet>
      <dgm:spPr/>
    </dgm:pt>
    <dgm:pt modelId="{EED7AD35-7B3E-4EB2-B7FE-3DEB342ED0BA}" type="pres">
      <dgm:prSet presAssocID="{091D276D-811D-42FB-8199-433E65C1FF56}" presName="root" presStyleCnt="0"/>
      <dgm:spPr/>
    </dgm:pt>
    <dgm:pt modelId="{5DB7D8B4-FC7C-4A77-B59F-C3D854C6BD0A}" type="pres">
      <dgm:prSet presAssocID="{091D276D-811D-42FB-8199-433E65C1FF56}" presName="rootComposite" presStyleCnt="0"/>
      <dgm:spPr/>
    </dgm:pt>
    <dgm:pt modelId="{A959F782-EFD4-4E21-A775-638A8F2903A8}" type="pres">
      <dgm:prSet presAssocID="{091D276D-811D-42FB-8199-433E65C1FF56}" presName="rootText" presStyleLbl="node1" presStyleIdx="1" presStyleCnt="2"/>
      <dgm:spPr/>
    </dgm:pt>
    <dgm:pt modelId="{03FB85F3-03C8-4734-A549-CE3D74BC1C8C}" type="pres">
      <dgm:prSet presAssocID="{091D276D-811D-42FB-8199-433E65C1FF56}" presName="rootConnector" presStyleLbl="node1" presStyleIdx="1" presStyleCnt="2"/>
      <dgm:spPr/>
    </dgm:pt>
    <dgm:pt modelId="{CF9906E2-81C2-476F-9F63-23B2429FBC97}" type="pres">
      <dgm:prSet presAssocID="{091D276D-811D-42FB-8199-433E65C1FF56}" presName="childShape" presStyleCnt="0"/>
      <dgm:spPr/>
    </dgm:pt>
  </dgm:ptLst>
  <dgm:cxnLst>
    <dgm:cxn modelId="{D79D5307-5C64-4838-BE9D-C2907B628330}" srcId="{C42AC4A2-2A01-4FBC-95B3-949C6C1BC993}" destId="{29C67CD4-D17C-4302-AAAE-99C89F5C699C}" srcOrd="0" destOrd="0" parTransId="{7EB77AA0-7576-4157-BAE5-A8B8433FCCAC}" sibTransId="{1E78ADC1-C225-4220-9F4F-17D40C101C58}"/>
    <dgm:cxn modelId="{5FDE5516-C69C-4BF5-BEB2-D00C8D7459F1}" type="presOf" srcId="{05CBA34D-F14A-4FCD-A70C-8438743726D0}" destId="{EC6AC364-1D6A-411D-BC53-D3D9183B7BD8}" srcOrd="0" destOrd="0" presId="urn:microsoft.com/office/officeart/2005/8/layout/hierarchy3"/>
    <dgm:cxn modelId="{55917A2C-5D8F-4CF6-9883-4160A77B5575}" type="presOf" srcId="{FF87579B-912F-4635-B0B1-09DD10CB09D7}" destId="{1C2452F1-E13B-48DF-9023-A551C98BDDB7}" srcOrd="0" destOrd="0" presId="urn:microsoft.com/office/officeart/2005/8/layout/hierarchy3"/>
    <dgm:cxn modelId="{B0703A37-6206-4560-9ED7-721EE2BFB9F2}" type="presOf" srcId="{C42AC4A2-2A01-4FBC-95B3-949C6C1BC993}" destId="{7398378C-EA28-4CD0-B35D-12D82979A1DB}" srcOrd="0" destOrd="0" presId="urn:microsoft.com/office/officeart/2005/8/layout/hierarchy3"/>
    <dgm:cxn modelId="{A43B2848-7602-4080-9529-F5D248243189}" type="presOf" srcId="{C42AC4A2-2A01-4FBC-95B3-949C6C1BC993}" destId="{8A81628B-60BE-4DF0-A9FB-7766FD33BCC2}" srcOrd="1" destOrd="0" presId="urn:microsoft.com/office/officeart/2005/8/layout/hierarchy3"/>
    <dgm:cxn modelId="{60F6936F-3F37-449B-80B8-64704542F5A2}" type="presOf" srcId="{091D276D-811D-42FB-8199-433E65C1FF56}" destId="{03FB85F3-03C8-4734-A549-CE3D74BC1C8C}" srcOrd="1" destOrd="0" presId="urn:microsoft.com/office/officeart/2005/8/layout/hierarchy3"/>
    <dgm:cxn modelId="{2ABB2656-E270-40A4-B8BE-6245FBB4F863}" srcId="{DAE2B079-75B1-4C95-A349-307691F77C9B}" destId="{091D276D-811D-42FB-8199-433E65C1FF56}" srcOrd="1" destOrd="0" parTransId="{1C8A4BC1-9D26-46F1-B0E0-EB44CEA32EF9}" sibTransId="{F256F27A-8147-4355-BCF4-B9450C3CFABC}"/>
    <dgm:cxn modelId="{E46F1687-9AF2-47D4-BB80-6D2FBB99D8AF}" srcId="{C42AC4A2-2A01-4FBC-95B3-949C6C1BC993}" destId="{FB4E94FA-CE62-48EA-9B37-3D82CE02483E}" srcOrd="1" destOrd="0" parTransId="{05CBA34D-F14A-4FCD-A70C-8438743726D0}" sibTransId="{1265FE8D-2C30-4CB3-A44C-47FC59A4B579}"/>
    <dgm:cxn modelId="{A38E3B91-61A2-4667-B66B-274E10829AAC}" type="presOf" srcId="{DAE2B079-75B1-4C95-A349-307691F77C9B}" destId="{902989FB-AF19-46E0-87A0-F7696B1C2B41}" srcOrd="0" destOrd="0" presId="urn:microsoft.com/office/officeart/2005/8/layout/hierarchy3"/>
    <dgm:cxn modelId="{B21D7BA2-2EA3-4E8D-8E2B-FEBC30AF42A7}" type="presOf" srcId="{7EB77AA0-7576-4157-BAE5-A8B8433FCCAC}" destId="{3F0EA156-E17E-4183-B26F-D1C68AF88DDA}" srcOrd="0" destOrd="0" presId="urn:microsoft.com/office/officeart/2005/8/layout/hierarchy3"/>
    <dgm:cxn modelId="{78C6E8AA-56AC-4D7B-A6FE-88B58C376EF6}" type="presOf" srcId="{A8397557-E9E0-470D-9B1D-151C49E79677}" destId="{EAB501E9-C3BC-408A-9F9E-A2609FBE7001}" srcOrd="0" destOrd="0" presId="urn:microsoft.com/office/officeart/2005/8/layout/hierarchy3"/>
    <dgm:cxn modelId="{902121C4-A72F-4807-BB74-4277BF0CB3E8}" type="presOf" srcId="{FB4E94FA-CE62-48EA-9B37-3D82CE02483E}" destId="{5F9AA2B8-7991-4DE5-BDE5-FF204B6B8738}" srcOrd="0" destOrd="0" presId="urn:microsoft.com/office/officeart/2005/8/layout/hierarchy3"/>
    <dgm:cxn modelId="{6330DDCC-13B8-4365-9C79-8188D1B6A717}" srcId="{C42AC4A2-2A01-4FBC-95B3-949C6C1BC993}" destId="{A8397557-E9E0-470D-9B1D-151C49E79677}" srcOrd="2" destOrd="0" parTransId="{FF87579B-912F-4635-B0B1-09DD10CB09D7}" sibTransId="{B619528C-8B73-437A-BA42-83B8ADFD92A5}"/>
    <dgm:cxn modelId="{3FEC2EDD-6272-4F26-921A-AFD7A78DF796}" type="presOf" srcId="{29C67CD4-D17C-4302-AAAE-99C89F5C699C}" destId="{B9E05272-D68F-4536-8DC8-3890CD6641E2}" srcOrd="0" destOrd="0" presId="urn:microsoft.com/office/officeart/2005/8/layout/hierarchy3"/>
    <dgm:cxn modelId="{DD0E49FE-84BC-4577-808D-CA9E1621EE99}" type="presOf" srcId="{091D276D-811D-42FB-8199-433E65C1FF56}" destId="{A959F782-EFD4-4E21-A775-638A8F2903A8}" srcOrd="0" destOrd="0" presId="urn:microsoft.com/office/officeart/2005/8/layout/hierarchy3"/>
    <dgm:cxn modelId="{B7843BFF-57D8-407F-A6D9-290994A39FF9}" srcId="{DAE2B079-75B1-4C95-A349-307691F77C9B}" destId="{C42AC4A2-2A01-4FBC-95B3-949C6C1BC993}" srcOrd="0" destOrd="0" parTransId="{155DFA7F-E69E-4C2F-9A71-75A7B797E7B1}" sibTransId="{73D45A24-F09C-4632-9493-C11D6C493B85}"/>
    <dgm:cxn modelId="{B9177842-20C3-4A17-B867-1CB6A969154C}" type="presParOf" srcId="{902989FB-AF19-46E0-87A0-F7696B1C2B41}" destId="{A09FD27E-2D30-4B39-83CD-881BA6282071}" srcOrd="0" destOrd="0" presId="urn:microsoft.com/office/officeart/2005/8/layout/hierarchy3"/>
    <dgm:cxn modelId="{6C16371C-AC5B-405E-8B58-04C0CDC08D4C}" type="presParOf" srcId="{A09FD27E-2D30-4B39-83CD-881BA6282071}" destId="{F21DFD14-3F1F-440C-8230-6BC8E359BA50}" srcOrd="0" destOrd="0" presId="urn:microsoft.com/office/officeart/2005/8/layout/hierarchy3"/>
    <dgm:cxn modelId="{64CC628A-9C97-4D4F-B4F2-4D2080715F72}" type="presParOf" srcId="{F21DFD14-3F1F-440C-8230-6BC8E359BA50}" destId="{7398378C-EA28-4CD0-B35D-12D82979A1DB}" srcOrd="0" destOrd="0" presId="urn:microsoft.com/office/officeart/2005/8/layout/hierarchy3"/>
    <dgm:cxn modelId="{C6354643-100A-419F-BEAA-A8DE8D268EF4}" type="presParOf" srcId="{F21DFD14-3F1F-440C-8230-6BC8E359BA50}" destId="{8A81628B-60BE-4DF0-A9FB-7766FD33BCC2}" srcOrd="1" destOrd="0" presId="urn:microsoft.com/office/officeart/2005/8/layout/hierarchy3"/>
    <dgm:cxn modelId="{50448E7E-9DFD-4920-846F-AB38443290C6}" type="presParOf" srcId="{A09FD27E-2D30-4B39-83CD-881BA6282071}" destId="{5F47C83E-0A44-485A-B766-964A7E14569D}" srcOrd="1" destOrd="0" presId="urn:microsoft.com/office/officeart/2005/8/layout/hierarchy3"/>
    <dgm:cxn modelId="{A8F2072A-EABF-4956-A44E-07E9ECDD0F66}" type="presParOf" srcId="{5F47C83E-0A44-485A-B766-964A7E14569D}" destId="{3F0EA156-E17E-4183-B26F-D1C68AF88DDA}" srcOrd="0" destOrd="0" presId="urn:microsoft.com/office/officeart/2005/8/layout/hierarchy3"/>
    <dgm:cxn modelId="{0327D141-3260-4E5E-A519-930877555EA3}" type="presParOf" srcId="{5F47C83E-0A44-485A-B766-964A7E14569D}" destId="{B9E05272-D68F-4536-8DC8-3890CD6641E2}" srcOrd="1" destOrd="0" presId="urn:microsoft.com/office/officeart/2005/8/layout/hierarchy3"/>
    <dgm:cxn modelId="{06788F1B-761B-4C63-94C1-CBCAB63018B6}" type="presParOf" srcId="{5F47C83E-0A44-485A-B766-964A7E14569D}" destId="{EC6AC364-1D6A-411D-BC53-D3D9183B7BD8}" srcOrd="2" destOrd="0" presId="urn:microsoft.com/office/officeart/2005/8/layout/hierarchy3"/>
    <dgm:cxn modelId="{CD065425-DCCE-46D7-AD71-CC92F7703DA9}" type="presParOf" srcId="{5F47C83E-0A44-485A-B766-964A7E14569D}" destId="{5F9AA2B8-7991-4DE5-BDE5-FF204B6B8738}" srcOrd="3" destOrd="0" presId="urn:microsoft.com/office/officeart/2005/8/layout/hierarchy3"/>
    <dgm:cxn modelId="{19DDC5BB-BA32-4BA3-83FC-B78DEA046DD7}" type="presParOf" srcId="{5F47C83E-0A44-485A-B766-964A7E14569D}" destId="{1C2452F1-E13B-48DF-9023-A551C98BDDB7}" srcOrd="4" destOrd="0" presId="urn:microsoft.com/office/officeart/2005/8/layout/hierarchy3"/>
    <dgm:cxn modelId="{4804DC09-4A63-45C2-99DC-61B61D47DF76}" type="presParOf" srcId="{5F47C83E-0A44-485A-B766-964A7E14569D}" destId="{EAB501E9-C3BC-408A-9F9E-A2609FBE7001}" srcOrd="5" destOrd="0" presId="urn:microsoft.com/office/officeart/2005/8/layout/hierarchy3"/>
    <dgm:cxn modelId="{0B400036-8F34-4D69-A094-EB7A050B7E39}" type="presParOf" srcId="{902989FB-AF19-46E0-87A0-F7696B1C2B41}" destId="{EED7AD35-7B3E-4EB2-B7FE-3DEB342ED0BA}" srcOrd="1" destOrd="0" presId="urn:microsoft.com/office/officeart/2005/8/layout/hierarchy3"/>
    <dgm:cxn modelId="{781CCB69-B6A0-41B4-A97B-A267DABF2105}" type="presParOf" srcId="{EED7AD35-7B3E-4EB2-B7FE-3DEB342ED0BA}" destId="{5DB7D8B4-FC7C-4A77-B59F-C3D854C6BD0A}" srcOrd="0" destOrd="0" presId="urn:microsoft.com/office/officeart/2005/8/layout/hierarchy3"/>
    <dgm:cxn modelId="{4982FECE-A1AA-4AA7-B303-57DD88310BEF}" type="presParOf" srcId="{5DB7D8B4-FC7C-4A77-B59F-C3D854C6BD0A}" destId="{A959F782-EFD4-4E21-A775-638A8F2903A8}" srcOrd="0" destOrd="0" presId="urn:microsoft.com/office/officeart/2005/8/layout/hierarchy3"/>
    <dgm:cxn modelId="{531E0B83-9DC2-4534-975B-140FB44C4D94}" type="presParOf" srcId="{5DB7D8B4-FC7C-4A77-B59F-C3D854C6BD0A}" destId="{03FB85F3-03C8-4734-A549-CE3D74BC1C8C}" srcOrd="1" destOrd="0" presId="urn:microsoft.com/office/officeart/2005/8/layout/hierarchy3"/>
    <dgm:cxn modelId="{D74F96D6-C399-490F-A56A-9E95DB5956A7}" type="presParOf" srcId="{EED7AD35-7B3E-4EB2-B7FE-3DEB342ED0BA}" destId="{CF9906E2-81C2-476F-9F63-23B2429FBC9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69AA232-078B-41BA-8F94-9332E8A50A8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9F963D2-21C9-4638-81A7-4E3A4275D3B2}">
      <dgm:prSet phldrT="[Texte]" phldr="0"/>
      <dgm:spPr/>
      <dgm:t>
        <a:bodyPr/>
        <a:lstStyle/>
        <a:p>
          <a:pPr rtl="0"/>
          <a:r>
            <a:rPr lang="fr-FR">
              <a:latin typeface="Aptos Display" panose="02110004020202020204"/>
            </a:rPr>
            <a:t>And</a:t>
          </a:r>
          <a:endParaRPr lang="fr-FR"/>
        </a:p>
      </dgm:t>
    </dgm:pt>
    <dgm:pt modelId="{261AF6C6-8649-41F2-91C5-D370E49B88E6}" type="parTrans" cxnId="{B6ADD29C-14EA-46EF-8BEF-0B004F070A8C}">
      <dgm:prSet/>
      <dgm:spPr/>
      <dgm:t>
        <a:bodyPr/>
        <a:lstStyle/>
        <a:p>
          <a:endParaRPr lang="fr-FR"/>
        </a:p>
      </dgm:t>
    </dgm:pt>
    <dgm:pt modelId="{8D2152C1-1200-413D-B5A1-39E26D7A5D7C}" type="sibTrans" cxnId="{B6ADD29C-14EA-46EF-8BEF-0B004F070A8C}">
      <dgm:prSet/>
      <dgm:spPr/>
      <dgm:t>
        <a:bodyPr/>
        <a:lstStyle/>
        <a:p>
          <a:endParaRPr lang="fr-FR"/>
        </a:p>
      </dgm:t>
    </dgm:pt>
    <dgm:pt modelId="{30EC64AE-D792-48B5-9320-BF4C743E095E}">
      <dgm:prSet phldr="0"/>
      <dgm:spPr/>
      <dgm:t>
        <a:bodyPr/>
        <a:lstStyle/>
        <a:p>
          <a:r>
            <a:rPr lang="fr-FR">
              <a:latin typeface="Aptos Display" panose="02110004020202020204"/>
            </a:rPr>
            <a:t>Or</a:t>
          </a:r>
        </a:p>
      </dgm:t>
    </dgm:pt>
    <dgm:pt modelId="{FD6D7BEF-EF5A-454C-92C4-A7F1D88E8E72}" type="parTrans" cxnId="{07B9507F-2879-4871-878E-68D6E907135D}">
      <dgm:prSet/>
      <dgm:spPr/>
    </dgm:pt>
    <dgm:pt modelId="{2DDED01F-D9C3-4260-9605-23C35C540EF0}" type="sibTrans" cxnId="{07B9507F-2879-4871-878E-68D6E907135D}">
      <dgm:prSet/>
      <dgm:spPr/>
    </dgm:pt>
    <dgm:pt modelId="{2EF40A8C-4039-49D0-8EB1-580CA1C073A8}">
      <dgm:prSet phldr="0"/>
      <dgm:spPr/>
      <dgm:t>
        <a:bodyPr/>
        <a:lstStyle/>
        <a:p>
          <a:r>
            <a:rPr lang="fr-FR">
              <a:latin typeface="Aptos Display" panose="02110004020202020204"/>
            </a:rPr>
            <a:t>Concept&gt;pServiceID</a:t>
          </a:r>
        </a:p>
      </dgm:t>
    </dgm:pt>
    <dgm:pt modelId="{F133BC10-E6E2-4C3E-A64B-8E515090C31D}" type="parTrans" cxnId="{1EEFD253-0BC6-4247-B8F6-CE23E0CB74BC}">
      <dgm:prSet/>
      <dgm:spPr/>
    </dgm:pt>
    <dgm:pt modelId="{25A59D71-DA4F-444D-856B-41C95E3F496E}" type="sibTrans" cxnId="{1EEFD253-0BC6-4247-B8F6-CE23E0CB74BC}">
      <dgm:prSet/>
      <dgm:spPr/>
    </dgm:pt>
    <dgm:pt modelId="{3C93EC3E-BD4B-4E1D-9CB2-2DCFBD4C286B}">
      <dgm:prSet phldr="0"/>
      <dgm:spPr/>
      <dgm:t>
        <a:bodyPr/>
        <a:lstStyle/>
        <a:p>
          <a:r>
            <a:rPr lang="fr-FR">
              <a:latin typeface="Aptos Display" panose="02110004020202020204"/>
            </a:rPr>
            <a:t>Concept&lt;=pServiceID</a:t>
          </a:r>
        </a:p>
      </dgm:t>
    </dgm:pt>
    <dgm:pt modelId="{60029BE8-F022-40CC-9BDF-65840A0C8C2F}" type="parTrans" cxnId="{F059842A-4E30-4A86-B21B-A6CF16E77DCD}">
      <dgm:prSet/>
      <dgm:spPr/>
    </dgm:pt>
    <dgm:pt modelId="{D05CDDDB-0D95-44D2-9158-97E4357B096D}" type="sibTrans" cxnId="{F059842A-4E30-4A86-B21B-A6CF16E77DCD}">
      <dgm:prSet/>
      <dgm:spPr/>
    </dgm:pt>
    <dgm:pt modelId="{3B102A41-ECBC-4936-96A4-A71A47998A0A}" type="pres">
      <dgm:prSet presAssocID="{C69AA232-078B-41BA-8F94-9332E8A50A8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48BEA80-83CF-48AF-A0A8-61C1EE60EA6C}" type="pres">
      <dgm:prSet presAssocID="{29F963D2-21C9-4638-81A7-4E3A4275D3B2}" presName="hierRoot1" presStyleCnt="0"/>
      <dgm:spPr/>
    </dgm:pt>
    <dgm:pt modelId="{C651EAEA-2F25-410E-B465-8B908A98587C}" type="pres">
      <dgm:prSet presAssocID="{29F963D2-21C9-4638-81A7-4E3A4275D3B2}" presName="composite" presStyleCnt="0"/>
      <dgm:spPr/>
    </dgm:pt>
    <dgm:pt modelId="{3D6EAB98-0CCE-4A6B-9738-A886A93DE253}" type="pres">
      <dgm:prSet presAssocID="{29F963D2-21C9-4638-81A7-4E3A4275D3B2}" presName="background" presStyleLbl="node0" presStyleIdx="0" presStyleCnt="1"/>
      <dgm:spPr/>
    </dgm:pt>
    <dgm:pt modelId="{D9B9B28E-FABB-4072-9C56-B8AA7942E3C8}" type="pres">
      <dgm:prSet presAssocID="{29F963D2-21C9-4638-81A7-4E3A4275D3B2}" presName="text" presStyleLbl="fgAcc0" presStyleIdx="0" presStyleCnt="1">
        <dgm:presLayoutVars>
          <dgm:chPref val="3"/>
        </dgm:presLayoutVars>
      </dgm:prSet>
      <dgm:spPr/>
    </dgm:pt>
    <dgm:pt modelId="{18A302ED-6B45-4D0F-83E2-67501C8A3A7A}" type="pres">
      <dgm:prSet presAssocID="{29F963D2-21C9-4638-81A7-4E3A4275D3B2}" presName="hierChild2" presStyleCnt="0"/>
      <dgm:spPr/>
    </dgm:pt>
    <dgm:pt modelId="{FF4D3665-8C27-4D37-A995-D236B1430084}" type="pres">
      <dgm:prSet presAssocID="{FD6D7BEF-EF5A-454C-92C4-A7F1D88E8E72}" presName="Name10" presStyleLbl="parChTrans1D2" presStyleIdx="0" presStyleCnt="2"/>
      <dgm:spPr/>
    </dgm:pt>
    <dgm:pt modelId="{F009D7FA-6B2B-414D-8DDE-3F90D2D5CD6B}" type="pres">
      <dgm:prSet presAssocID="{30EC64AE-D792-48B5-9320-BF4C743E095E}" presName="hierRoot2" presStyleCnt="0"/>
      <dgm:spPr/>
    </dgm:pt>
    <dgm:pt modelId="{D716427D-E3D8-47F1-BE43-0175503E26D1}" type="pres">
      <dgm:prSet presAssocID="{30EC64AE-D792-48B5-9320-BF4C743E095E}" presName="composite2" presStyleCnt="0"/>
      <dgm:spPr/>
    </dgm:pt>
    <dgm:pt modelId="{F3DB388C-E24E-4D71-AFC2-7F502F48643E}" type="pres">
      <dgm:prSet presAssocID="{30EC64AE-D792-48B5-9320-BF4C743E095E}" presName="background2" presStyleLbl="node2" presStyleIdx="0" presStyleCnt="2"/>
      <dgm:spPr/>
    </dgm:pt>
    <dgm:pt modelId="{EA998A57-B1A5-4B40-ABE2-43E97673309D}" type="pres">
      <dgm:prSet presAssocID="{30EC64AE-D792-48B5-9320-BF4C743E095E}" presName="text2" presStyleLbl="fgAcc2" presStyleIdx="0" presStyleCnt="2">
        <dgm:presLayoutVars>
          <dgm:chPref val="3"/>
        </dgm:presLayoutVars>
      </dgm:prSet>
      <dgm:spPr/>
    </dgm:pt>
    <dgm:pt modelId="{3CA01794-1AAE-4E3C-A2F7-FDC8EB2D5A5D}" type="pres">
      <dgm:prSet presAssocID="{30EC64AE-D792-48B5-9320-BF4C743E095E}" presName="hierChild3" presStyleCnt="0"/>
      <dgm:spPr/>
    </dgm:pt>
    <dgm:pt modelId="{8BB0541A-639D-4F27-844E-6BA2FEB780D0}" type="pres">
      <dgm:prSet presAssocID="{F133BC10-E6E2-4C3E-A64B-8E515090C31D}" presName="Name17" presStyleLbl="parChTrans1D3" presStyleIdx="0" presStyleCnt="1"/>
      <dgm:spPr/>
    </dgm:pt>
    <dgm:pt modelId="{B1003BC5-B2B8-4772-99F9-20E98DFF3A9D}" type="pres">
      <dgm:prSet presAssocID="{2EF40A8C-4039-49D0-8EB1-580CA1C073A8}" presName="hierRoot3" presStyleCnt="0"/>
      <dgm:spPr/>
    </dgm:pt>
    <dgm:pt modelId="{538F705F-E8C6-4C81-8C5B-6D31077D1439}" type="pres">
      <dgm:prSet presAssocID="{2EF40A8C-4039-49D0-8EB1-580CA1C073A8}" presName="composite3" presStyleCnt="0"/>
      <dgm:spPr/>
    </dgm:pt>
    <dgm:pt modelId="{DBAF7E7F-B08F-4C95-8C48-379A167D4B54}" type="pres">
      <dgm:prSet presAssocID="{2EF40A8C-4039-49D0-8EB1-580CA1C073A8}" presName="background3" presStyleLbl="node3" presStyleIdx="0" presStyleCnt="1"/>
      <dgm:spPr/>
    </dgm:pt>
    <dgm:pt modelId="{F4AB594B-EC05-44DA-8C6C-E3FB93BC8B50}" type="pres">
      <dgm:prSet presAssocID="{2EF40A8C-4039-49D0-8EB1-580CA1C073A8}" presName="text3" presStyleLbl="fgAcc3" presStyleIdx="0" presStyleCnt="1">
        <dgm:presLayoutVars>
          <dgm:chPref val="3"/>
        </dgm:presLayoutVars>
      </dgm:prSet>
      <dgm:spPr/>
    </dgm:pt>
    <dgm:pt modelId="{2762275B-79A1-48AE-94E4-AED233F9E0BF}" type="pres">
      <dgm:prSet presAssocID="{2EF40A8C-4039-49D0-8EB1-580CA1C073A8}" presName="hierChild4" presStyleCnt="0"/>
      <dgm:spPr/>
    </dgm:pt>
    <dgm:pt modelId="{9CEC3029-A346-4ECF-93BB-DD5AC0A7E43D}" type="pres">
      <dgm:prSet presAssocID="{60029BE8-F022-40CC-9BDF-65840A0C8C2F}" presName="Name10" presStyleLbl="parChTrans1D2" presStyleIdx="1" presStyleCnt="2"/>
      <dgm:spPr/>
    </dgm:pt>
    <dgm:pt modelId="{342B477E-BFE0-42F7-9725-0ADE2C330C9D}" type="pres">
      <dgm:prSet presAssocID="{3C93EC3E-BD4B-4E1D-9CB2-2DCFBD4C286B}" presName="hierRoot2" presStyleCnt="0"/>
      <dgm:spPr/>
    </dgm:pt>
    <dgm:pt modelId="{9C5BF02D-D9DF-42BA-952F-AC0B360EB8E5}" type="pres">
      <dgm:prSet presAssocID="{3C93EC3E-BD4B-4E1D-9CB2-2DCFBD4C286B}" presName="composite2" presStyleCnt="0"/>
      <dgm:spPr/>
    </dgm:pt>
    <dgm:pt modelId="{5E1FCCA4-A976-43ED-9A1C-D0730730366A}" type="pres">
      <dgm:prSet presAssocID="{3C93EC3E-BD4B-4E1D-9CB2-2DCFBD4C286B}" presName="background2" presStyleLbl="node2" presStyleIdx="1" presStyleCnt="2"/>
      <dgm:spPr/>
    </dgm:pt>
    <dgm:pt modelId="{AA495438-BC39-4B5D-BC5F-6917709CD227}" type="pres">
      <dgm:prSet presAssocID="{3C93EC3E-BD4B-4E1D-9CB2-2DCFBD4C286B}" presName="text2" presStyleLbl="fgAcc2" presStyleIdx="1" presStyleCnt="2">
        <dgm:presLayoutVars>
          <dgm:chPref val="3"/>
        </dgm:presLayoutVars>
      </dgm:prSet>
      <dgm:spPr/>
    </dgm:pt>
    <dgm:pt modelId="{CA1B07D4-B727-417B-92B9-98E4560073FF}" type="pres">
      <dgm:prSet presAssocID="{3C93EC3E-BD4B-4E1D-9CB2-2DCFBD4C286B}" presName="hierChild3" presStyleCnt="0"/>
      <dgm:spPr/>
    </dgm:pt>
  </dgm:ptLst>
  <dgm:cxnLst>
    <dgm:cxn modelId="{F9561210-5120-4A42-9792-0F1956A734DB}" type="presOf" srcId="{FD6D7BEF-EF5A-454C-92C4-A7F1D88E8E72}" destId="{FF4D3665-8C27-4D37-A995-D236B1430084}" srcOrd="0" destOrd="0" presId="urn:microsoft.com/office/officeart/2005/8/layout/hierarchy1"/>
    <dgm:cxn modelId="{F059842A-4E30-4A86-B21B-A6CF16E77DCD}" srcId="{29F963D2-21C9-4638-81A7-4E3A4275D3B2}" destId="{3C93EC3E-BD4B-4E1D-9CB2-2DCFBD4C286B}" srcOrd="1" destOrd="0" parTransId="{60029BE8-F022-40CC-9BDF-65840A0C8C2F}" sibTransId="{D05CDDDB-0D95-44D2-9158-97E4357B096D}"/>
    <dgm:cxn modelId="{8A4CB52A-D60D-4917-BEC5-48355EFD9D03}" type="presOf" srcId="{29F963D2-21C9-4638-81A7-4E3A4275D3B2}" destId="{D9B9B28E-FABB-4072-9C56-B8AA7942E3C8}" srcOrd="0" destOrd="0" presId="urn:microsoft.com/office/officeart/2005/8/layout/hierarchy1"/>
    <dgm:cxn modelId="{1EEFD253-0BC6-4247-B8F6-CE23E0CB74BC}" srcId="{30EC64AE-D792-48B5-9320-BF4C743E095E}" destId="{2EF40A8C-4039-49D0-8EB1-580CA1C073A8}" srcOrd="0" destOrd="0" parTransId="{F133BC10-E6E2-4C3E-A64B-8E515090C31D}" sibTransId="{25A59D71-DA4F-444D-856B-41C95E3F496E}"/>
    <dgm:cxn modelId="{7FBB2755-E3A7-49B8-B34A-C70692DA5C4F}" type="presOf" srcId="{30EC64AE-D792-48B5-9320-BF4C743E095E}" destId="{EA998A57-B1A5-4B40-ABE2-43E97673309D}" srcOrd="0" destOrd="0" presId="urn:microsoft.com/office/officeart/2005/8/layout/hierarchy1"/>
    <dgm:cxn modelId="{07B9507F-2879-4871-878E-68D6E907135D}" srcId="{29F963D2-21C9-4638-81A7-4E3A4275D3B2}" destId="{30EC64AE-D792-48B5-9320-BF4C743E095E}" srcOrd="0" destOrd="0" parTransId="{FD6D7BEF-EF5A-454C-92C4-A7F1D88E8E72}" sibTransId="{2DDED01F-D9C3-4260-9605-23C35C540EF0}"/>
    <dgm:cxn modelId="{59E4DB83-A8B3-4167-AD40-894E71307E38}" type="presOf" srcId="{C69AA232-078B-41BA-8F94-9332E8A50A8A}" destId="{3B102A41-ECBC-4936-96A4-A71A47998A0A}" srcOrd="0" destOrd="0" presId="urn:microsoft.com/office/officeart/2005/8/layout/hierarchy1"/>
    <dgm:cxn modelId="{B6ADD29C-14EA-46EF-8BEF-0B004F070A8C}" srcId="{C69AA232-078B-41BA-8F94-9332E8A50A8A}" destId="{29F963D2-21C9-4638-81A7-4E3A4275D3B2}" srcOrd="0" destOrd="0" parTransId="{261AF6C6-8649-41F2-91C5-D370E49B88E6}" sibTransId="{8D2152C1-1200-413D-B5A1-39E26D7A5D7C}"/>
    <dgm:cxn modelId="{C4DA249F-B723-42C0-9A7B-0603BA56D342}" type="presOf" srcId="{2EF40A8C-4039-49D0-8EB1-580CA1C073A8}" destId="{F4AB594B-EC05-44DA-8C6C-E3FB93BC8B50}" srcOrd="0" destOrd="0" presId="urn:microsoft.com/office/officeart/2005/8/layout/hierarchy1"/>
    <dgm:cxn modelId="{A8A3F3D6-1927-48A3-90C0-546C1248E6A4}" type="presOf" srcId="{60029BE8-F022-40CC-9BDF-65840A0C8C2F}" destId="{9CEC3029-A346-4ECF-93BB-DD5AC0A7E43D}" srcOrd="0" destOrd="0" presId="urn:microsoft.com/office/officeart/2005/8/layout/hierarchy1"/>
    <dgm:cxn modelId="{BFF3FFEB-A1D0-40E6-AAC7-084B8B0E8147}" type="presOf" srcId="{F133BC10-E6E2-4C3E-A64B-8E515090C31D}" destId="{8BB0541A-639D-4F27-844E-6BA2FEB780D0}" srcOrd="0" destOrd="0" presId="urn:microsoft.com/office/officeart/2005/8/layout/hierarchy1"/>
    <dgm:cxn modelId="{98300BF9-05D2-4986-AB76-36F4C45D9E3C}" type="presOf" srcId="{3C93EC3E-BD4B-4E1D-9CB2-2DCFBD4C286B}" destId="{AA495438-BC39-4B5D-BC5F-6917709CD227}" srcOrd="0" destOrd="0" presId="urn:microsoft.com/office/officeart/2005/8/layout/hierarchy1"/>
    <dgm:cxn modelId="{60C9AFCF-617E-4FD2-ADF1-5D5A88499CBA}" type="presParOf" srcId="{3B102A41-ECBC-4936-96A4-A71A47998A0A}" destId="{148BEA80-83CF-48AF-A0A8-61C1EE60EA6C}" srcOrd="0" destOrd="0" presId="urn:microsoft.com/office/officeart/2005/8/layout/hierarchy1"/>
    <dgm:cxn modelId="{DA3C9090-10B5-4D68-9E49-6495C0617656}" type="presParOf" srcId="{148BEA80-83CF-48AF-A0A8-61C1EE60EA6C}" destId="{C651EAEA-2F25-410E-B465-8B908A98587C}" srcOrd="0" destOrd="0" presId="urn:microsoft.com/office/officeart/2005/8/layout/hierarchy1"/>
    <dgm:cxn modelId="{EF4B84D1-3168-45CD-BA02-5C97D4E9A342}" type="presParOf" srcId="{C651EAEA-2F25-410E-B465-8B908A98587C}" destId="{3D6EAB98-0CCE-4A6B-9738-A886A93DE253}" srcOrd="0" destOrd="0" presId="urn:microsoft.com/office/officeart/2005/8/layout/hierarchy1"/>
    <dgm:cxn modelId="{24D04A39-4285-4503-8BBC-468358D48D07}" type="presParOf" srcId="{C651EAEA-2F25-410E-B465-8B908A98587C}" destId="{D9B9B28E-FABB-4072-9C56-B8AA7942E3C8}" srcOrd="1" destOrd="0" presId="urn:microsoft.com/office/officeart/2005/8/layout/hierarchy1"/>
    <dgm:cxn modelId="{455A115C-4C6D-4255-B7E5-3C12ABDDC72A}" type="presParOf" srcId="{148BEA80-83CF-48AF-A0A8-61C1EE60EA6C}" destId="{18A302ED-6B45-4D0F-83E2-67501C8A3A7A}" srcOrd="1" destOrd="0" presId="urn:microsoft.com/office/officeart/2005/8/layout/hierarchy1"/>
    <dgm:cxn modelId="{51F96C00-2751-4062-B38C-9DEA1A2FB4DC}" type="presParOf" srcId="{18A302ED-6B45-4D0F-83E2-67501C8A3A7A}" destId="{FF4D3665-8C27-4D37-A995-D236B1430084}" srcOrd="0" destOrd="0" presId="urn:microsoft.com/office/officeart/2005/8/layout/hierarchy1"/>
    <dgm:cxn modelId="{3F29A196-191B-47AC-97C1-92F7A347108C}" type="presParOf" srcId="{18A302ED-6B45-4D0F-83E2-67501C8A3A7A}" destId="{F009D7FA-6B2B-414D-8DDE-3F90D2D5CD6B}" srcOrd="1" destOrd="0" presId="urn:microsoft.com/office/officeart/2005/8/layout/hierarchy1"/>
    <dgm:cxn modelId="{40482E33-8781-4F43-BFAC-E341DF4F963C}" type="presParOf" srcId="{F009D7FA-6B2B-414D-8DDE-3F90D2D5CD6B}" destId="{D716427D-E3D8-47F1-BE43-0175503E26D1}" srcOrd="0" destOrd="0" presId="urn:microsoft.com/office/officeart/2005/8/layout/hierarchy1"/>
    <dgm:cxn modelId="{C26B87B1-3C80-4298-AD36-9A3A2B8FC2CE}" type="presParOf" srcId="{D716427D-E3D8-47F1-BE43-0175503E26D1}" destId="{F3DB388C-E24E-4D71-AFC2-7F502F48643E}" srcOrd="0" destOrd="0" presId="urn:microsoft.com/office/officeart/2005/8/layout/hierarchy1"/>
    <dgm:cxn modelId="{09DA4700-7440-4ABB-9CDF-7940813620DD}" type="presParOf" srcId="{D716427D-E3D8-47F1-BE43-0175503E26D1}" destId="{EA998A57-B1A5-4B40-ABE2-43E97673309D}" srcOrd="1" destOrd="0" presId="urn:microsoft.com/office/officeart/2005/8/layout/hierarchy1"/>
    <dgm:cxn modelId="{28F28EC9-D7D4-489A-AE3D-6CDB7DEFFF19}" type="presParOf" srcId="{F009D7FA-6B2B-414D-8DDE-3F90D2D5CD6B}" destId="{3CA01794-1AAE-4E3C-A2F7-FDC8EB2D5A5D}" srcOrd="1" destOrd="0" presId="urn:microsoft.com/office/officeart/2005/8/layout/hierarchy1"/>
    <dgm:cxn modelId="{65A5B760-5AA8-46B0-9044-ED155907CBB9}" type="presParOf" srcId="{3CA01794-1AAE-4E3C-A2F7-FDC8EB2D5A5D}" destId="{8BB0541A-639D-4F27-844E-6BA2FEB780D0}" srcOrd="0" destOrd="0" presId="urn:microsoft.com/office/officeart/2005/8/layout/hierarchy1"/>
    <dgm:cxn modelId="{F4DA6D7E-EE1A-4E67-97C1-5276379A59FA}" type="presParOf" srcId="{3CA01794-1AAE-4E3C-A2F7-FDC8EB2D5A5D}" destId="{B1003BC5-B2B8-4772-99F9-20E98DFF3A9D}" srcOrd="1" destOrd="0" presId="urn:microsoft.com/office/officeart/2005/8/layout/hierarchy1"/>
    <dgm:cxn modelId="{55C17F34-8A70-45EC-ABB4-1D9C304B3BC1}" type="presParOf" srcId="{B1003BC5-B2B8-4772-99F9-20E98DFF3A9D}" destId="{538F705F-E8C6-4C81-8C5B-6D31077D1439}" srcOrd="0" destOrd="0" presId="urn:microsoft.com/office/officeart/2005/8/layout/hierarchy1"/>
    <dgm:cxn modelId="{EC188F0E-FEF3-40EE-84E8-BE3E861B2650}" type="presParOf" srcId="{538F705F-E8C6-4C81-8C5B-6D31077D1439}" destId="{DBAF7E7F-B08F-4C95-8C48-379A167D4B54}" srcOrd="0" destOrd="0" presId="urn:microsoft.com/office/officeart/2005/8/layout/hierarchy1"/>
    <dgm:cxn modelId="{845E222A-8F7D-40FE-80C2-9C4161D29464}" type="presParOf" srcId="{538F705F-E8C6-4C81-8C5B-6D31077D1439}" destId="{F4AB594B-EC05-44DA-8C6C-E3FB93BC8B50}" srcOrd="1" destOrd="0" presId="urn:microsoft.com/office/officeart/2005/8/layout/hierarchy1"/>
    <dgm:cxn modelId="{7639F932-F8CE-4651-9337-B334C216BB42}" type="presParOf" srcId="{B1003BC5-B2B8-4772-99F9-20E98DFF3A9D}" destId="{2762275B-79A1-48AE-94E4-AED233F9E0BF}" srcOrd="1" destOrd="0" presId="urn:microsoft.com/office/officeart/2005/8/layout/hierarchy1"/>
    <dgm:cxn modelId="{6D616A1A-F15A-4E51-B809-8F0B035B92F9}" type="presParOf" srcId="{18A302ED-6B45-4D0F-83E2-67501C8A3A7A}" destId="{9CEC3029-A346-4ECF-93BB-DD5AC0A7E43D}" srcOrd="2" destOrd="0" presId="urn:microsoft.com/office/officeart/2005/8/layout/hierarchy1"/>
    <dgm:cxn modelId="{25248B31-B768-464C-B236-CB7F2F3BEF2C}" type="presParOf" srcId="{18A302ED-6B45-4D0F-83E2-67501C8A3A7A}" destId="{342B477E-BFE0-42F7-9725-0ADE2C330C9D}" srcOrd="3" destOrd="0" presId="urn:microsoft.com/office/officeart/2005/8/layout/hierarchy1"/>
    <dgm:cxn modelId="{5ED3256A-EB74-4F29-A00F-1285514EFEC2}" type="presParOf" srcId="{342B477E-BFE0-42F7-9725-0ADE2C330C9D}" destId="{9C5BF02D-D9DF-42BA-952F-AC0B360EB8E5}" srcOrd="0" destOrd="0" presId="urn:microsoft.com/office/officeart/2005/8/layout/hierarchy1"/>
    <dgm:cxn modelId="{767EC453-CA59-4EAF-9C0A-42D716D8CAE4}" type="presParOf" srcId="{9C5BF02D-D9DF-42BA-952F-AC0B360EB8E5}" destId="{5E1FCCA4-A976-43ED-9A1C-D0730730366A}" srcOrd="0" destOrd="0" presId="urn:microsoft.com/office/officeart/2005/8/layout/hierarchy1"/>
    <dgm:cxn modelId="{C7D9E0C7-F1B3-44BB-A659-1F454D629D0A}" type="presParOf" srcId="{9C5BF02D-D9DF-42BA-952F-AC0B360EB8E5}" destId="{AA495438-BC39-4B5D-BC5F-6917709CD227}" srcOrd="1" destOrd="0" presId="urn:microsoft.com/office/officeart/2005/8/layout/hierarchy1"/>
    <dgm:cxn modelId="{E7B78F46-4A05-4722-8867-EAAF9DC7C1A7}" type="presParOf" srcId="{342B477E-BFE0-42F7-9725-0ADE2C330C9D}" destId="{CA1B07D4-B727-417B-92B9-98E4560073F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AE2B079-75B1-4C95-A349-307691F77C9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42AC4A2-2A01-4FBC-95B3-949C6C1BC993}">
      <dgm:prSet phldrT="[Texte]" phldr="0"/>
      <dgm:spPr/>
      <dgm:t>
        <a:bodyPr/>
        <a:lstStyle/>
        <a:p>
          <a:r>
            <a:rPr lang="fr-FR">
              <a:latin typeface="Aptos Display" panose="02110004020202020204"/>
            </a:rPr>
            <a:t>Assertions</a:t>
          </a:r>
          <a:endParaRPr lang="fr-FR"/>
        </a:p>
      </dgm:t>
    </dgm:pt>
    <dgm:pt modelId="{155DFA7F-E69E-4C2F-9A71-75A7B797E7B1}" type="parTrans" cxnId="{B7843BFF-57D8-407F-A6D9-290994A39FF9}">
      <dgm:prSet/>
      <dgm:spPr/>
      <dgm:t>
        <a:bodyPr/>
        <a:lstStyle/>
        <a:p>
          <a:endParaRPr lang="fr-FR"/>
        </a:p>
      </dgm:t>
    </dgm:pt>
    <dgm:pt modelId="{73D45A24-F09C-4632-9493-C11D6C493B85}" type="sibTrans" cxnId="{B7843BFF-57D8-407F-A6D9-290994A39FF9}">
      <dgm:prSet/>
      <dgm:spPr/>
      <dgm:t>
        <a:bodyPr/>
        <a:lstStyle/>
        <a:p>
          <a:endParaRPr lang="fr-FR"/>
        </a:p>
      </dgm:t>
    </dgm:pt>
    <dgm:pt modelId="{29C67CD4-D17C-4302-AAAE-99C89F5C699C}">
      <dgm:prSet phldrT="[Texte]" phldr="0"/>
      <dgm:spPr/>
      <dgm:t>
        <a:bodyPr/>
        <a:lstStyle/>
        <a:p>
          <a:r>
            <a:rPr lang="fr-FR">
              <a:latin typeface="Aptos Display" panose="02110004020202020204"/>
            </a:rPr>
            <a:t>{</a:t>
          </a:r>
          <a:r>
            <a:rPr lang="fr-FR" err="1">
              <a:latin typeface="Aptos Display" panose="02110004020202020204"/>
            </a:rPr>
            <a:t>Abox</a:t>
          </a:r>
          <a:r>
            <a:rPr lang="fr-FR">
              <a:latin typeface="Aptos Display" panose="02110004020202020204"/>
            </a:rPr>
            <a:t>}</a:t>
          </a:r>
          <a:endParaRPr lang="fr-FR"/>
        </a:p>
      </dgm:t>
    </dgm:pt>
    <dgm:pt modelId="{7EB77AA0-7576-4157-BAE5-A8B8433FCCAC}" type="parTrans" cxnId="{D79D5307-5C64-4838-BE9D-C2907B628330}">
      <dgm:prSet/>
      <dgm:spPr/>
      <dgm:t>
        <a:bodyPr/>
        <a:lstStyle/>
        <a:p>
          <a:endParaRPr lang="fr-FR"/>
        </a:p>
      </dgm:t>
    </dgm:pt>
    <dgm:pt modelId="{1E78ADC1-C225-4220-9F4F-17D40C101C58}" type="sibTrans" cxnId="{D79D5307-5C64-4838-BE9D-C2907B628330}">
      <dgm:prSet/>
      <dgm:spPr/>
      <dgm:t>
        <a:bodyPr/>
        <a:lstStyle/>
        <a:p>
          <a:endParaRPr lang="fr-FR"/>
        </a:p>
      </dgm:t>
    </dgm:pt>
    <dgm:pt modelId="{091D276D-811D-42FB-8199-433E65C1FF56}">
      <dgm:prSet phldrT="[Texte]" phldr="0"/>
      <dgm:spPr/>
      <dgm:t>
        <a:bodyPr/>
        <a:lstStyle/>
        <a:p>
          <a:r>
            <a:rPr lang="fr-FR">
              <a:latin typeface="Aptos Display" panose="02110004020202020204"/>
            </a:rPr>
            <a:t>PILE</a:t>
          </a:r>
          <a:endParaRPr lang="fr-FR"/>
        </a:p>
      </dgm:t>
    </dgm:pt>
    <dgm:pt modelId="{1C8A4BC1-9D26-46F1-B0E0-EB44CEA32EF9}" type="parTrans" cxnId="{2ABB2656-E270-40A4-B8BE-6245FBB4F863}">
      <dgm:prSet/>
      <dgm:spPr/>
      <dgm:t>
        <a:bodyPr/>
        <a:lstStyle/>
        <a:p>
          <a:endParaRPr lang="fr-FR"/>
        </a:p>
      </dgm:t>
    </dgm:pt>
    <dgm:pt modelId="{F256F27A-8147-4355-BCF4-B9450C3CFABC}" type="sibTrans" cxnId="{2ABB2656-E270-40A4-B8BE-6245FBB4F863}">
      <dgm:prSet/>
      <dgm:spPr/>
      <dgm:t>
        <a:bodyPr/>
        <a:lstStyle/>
        <a:p>
          <a:endParaRPr lang="fr-FR"/>
        </a:p>
      </dgm:t>
    </dgm:pt>
    <dgm:pt modelId="{6839347B-5A4F-42B2-9E44-DABBBE52A92F}">
      <dgm:prSet phldrT="[Texte]" phldr="0"/>
      <dgm:spPr/>
      <dgm:t>
        <a:bodyPr/>
        <a:lstStyle/>
        <a:p>
          <a:pPr rtl="0"/>
          <a:r>
            <a:rPr lang="fr-FR">
              <a:latin typeface="Aptos Display" panose="02110004020202020204"/>
            </a:rPr>
            <a:t>Enfant N°2 de AND</a:t>
          </a:r>
          <a:endParaRPr lang="fr-FR"/>
        </a:p>
      </dgm:t>
    </dgm:pt>
    <dgm:pt modelId="{4E679BD0-F76E-4207-9C57-4F8240A60238}" type="parTrans" cxnId="{230A1CDA-1D37-496C-95DE-8CEC79C3F8A0}">
      <dgm:prSet/>
      <dgm:spPr/>
      <dgm:t>
        <a:bodyPr/>
        <a:lstStyle/>
        <a:p>
          <a:endParaRPr lang="fr-FR"/>
        </a:p>
      </dgm:t>
    </dgm:pt>
    <dgm:pt modelId="{351E2BB1-0F21-4C8C-B344-B2C921696D68}" type="sibTrans" cxnId="{230A1CDA-1D37-496C-95DE-8CEC79C3F8A0}">
      <dgm:prSet/>
      <dgm:spPr/>
      <dgm:t>
        <a:bodyPr/>
        <a:lstStyle/>
        <a:p>
          <a:endParaRPr lang="fr-FR"/>
        </a:p>
      </dgm:t>
    </dgm:pt>
    <dgm:pt modelId="{902989FB-AF19-46E0-87A0-F7696B1C2B41}" type="pres">
      <dgm:prSet presAssocID="{DAE2B079-75B1-4C95-A349-307691F77C9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09FD27E-2D30-4B39-83CD-881BA6282071}" type="pres">
      <dgm:prSet presAssocID="{C42AC4A2-2A01-4FBC-95B3-949C6C1BC993}" presName="root" presStyleCnt="0"/>
      <dgm:spPr/>
    </dgm:pt>
    <dgm:pt modelId="{F21DFD14-3F1F-440C-8230-6BC8E359BA50}" type="pres">
      <dgm:prSet presAssocID="{C42AC4A2-2A01-4FBC-95B3-949C6C1BC993}" presName="rootComposite" presStyleCnt="0"/>
      <dgm:spPr/>
    </dgm:pt>
    <dgm:pt modelId="{7398378C-EA28-4CD0-B35D-12D82979A1DB}" type="pres">
      <dgm:prSet presAssocID="{C42AC4A2-2A01-4FBC-95B3-949C6C1BC993}" presName="rootText" presStyleLbl="node1" presStyleIdx="0" presStyleCnt="2"/>
      <dgm:spPr/>
    </dgm:pt>
    <dgm:pt modelId="{8A81628B-60BE-4DF0-A9FB-7766FD33BCC2}" type="pres">
      <dgm:prSet presAssocID="{C42AC4A2-2A01-4FBC-95B3-949C6C1BC993}" presName="rootConnector" presStyleLbl="node1" presStyleIdx="0" presStyleCnt="2"/>
      <dgm:spPr/>
    </dgm:pt>
    <dgm:pt modelId="{5F47C83E-0A44-485A-B766-964A7E14569D}" type="pres">
      <dgm:prSet presAssocID="{C42AC4A2-2A01-4FBC-95B3-949C6C1BC993}" presName="childShape" presStyleCnt="0"/>
      <dgm:spPr/>
    </dgm:pt>
    <dgm:pt modelId="{3F0EA156-E17E-4183-B26F-D1C68AF88DDA}" type="pres">
      <dgm:prSet presAssocID="{7EB77AA0-7576-4157-BAE5-A8B8433FCCAC}" presName="Name13" presStyleLbl="parChTrans1D2" presStyleIdx="0" presStyleCnt="2"/>
      <dgm:spPr/>
    </dgm:pt>
    <dgm:pt modelId="{B9E05272-D68F-4536-8DC8-3890CD6641E2}" type="pres">
      <dgm:prSet presAssocID="{29C67CD4-D17C-4302-AAAE-99C89F5C699C}" presName="childText" presStyleLbl="bgAcc1" presStyleIdx="0" presStyleCnt="2">
        <dgm:presLayoutVars>
          <dgm:bulletEnabled val="1"/>
        </dgm:presLayoutVars>
      </dgm:prSet>
      <dgm:spPr/>
    </dgm:pt>
    <dgm:pt modelId="{EED7AD35-7B3E-4EB2-B7FE-3DEB342ED0BA}" type="pres">
      <dgm:prSet presAssocID="{091D276D-811D-42FB-8199-433E65C1FF56}" presName="root" presStyleCnt="0"/>
      <dgm:spPr/>
    </dgm:pt>
    <dgm:pt modelId="{5DB7D8B4-FC7C-4A77-B59F-C3D854C6BD0A}" type="pres">
      <dgm:prSet presAssocID="{091D276D-811D-42FB-8199-433E65C1FF56}" presName="rootComposite" presStyleCnt="0"/>
      <dgm:spPr/>
    </dgm:pt>
    <dgm:pt modelId="{A959F782-EFD4-4E21-A775-638A8F2903A8}" type="pres">
      <dgm:prSet presAssocID="{091D276D-811D-42FB-8199-433E65C1FF56}" presName="rootText" presStyleLbl="node1" presStyleIdx="1" presStyleCnt="2"/>
      <dgm:spPr/>
    </dgm:pt>
    <dgm:pt modelId="{03FB85F3-03C8-4734-A549-CE3D74BC1C8C}" type="pres">
      <dgm:prSet presAssocID="{091D276D-811D-42FB-8199-433E65C1FF56}" presName="rootConnector" presStyleLbl="node1" presStyleIdx="1" presStyleCnt="2"/>
      <dgm:spPr/>
    </dgm:pt>
    <dgm:pt modelId="{CF9906E2-81C2-476F-9F63-23B2429FBC97}" type="pres">
      <dgm:prSet presAssocID="{091D276D-811D-42FB-8199-433E65C1FF56}" presName="childShape" presStyleCnt="0"/>
      <dgm:spPr/>
    </dgm:pt>
    <dgm:pt modelId="{8B0F6033-A103-4CC0-85FF-22F896EE73AF}" type="pres">
      <dgm:prSet presAssocID="{4E679BD0-F76E-4207-9C57-4F8240A60238}" presName="Name13" presStyleLbl="parChTrans1D2" presStyleIdx="1" presStyleCnt="2"/>
      <dgm:spPr/>
    </dgm:pt>
    <dgm:pt modelId="{647133BA-B937-4F48-A464-95CADF803DEC}" type="pres">
      <dgm:prSet presAssocID="{6839347B-5A4F-42B2-9E44-DABBBE52A92F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D79D5307-5C64-4838-BE9D-C2907B628330}" srcId="{C42AC4A2-2A01-4FBC-95B3-949C6C1BC993}" destId="{29C67CD4-D17C-4302-AAAE-99C89F5C699C}" srcOrd="0" destOrd="0" parTransId="{7EB77AA0-7576-4157-BAE5-A8B8433FCCAC}" sibTransId="{1E78ADC1-C225-4220-9F4F-17D40C101C58}"/>
    <dgm:cxn modelId="{FB77BD2F-4E7E-4AA9-8DFC-AA17E3CB4F45}" type="presOf" srcId="{7EB77AA0-7576-4157-BAE5-A8B8433FCCAC}" destId="{3F0EA156-E17E-4183-B26F-D1C68AF88DDA}" srcOrd="0" destOrd="0" presId="urn:microsoft.com/office/officeart/2005/8/layout/hierarchy3"/>
    <dgm:cxn modelId="{10621148-C2F3-4FE5-A7B2-53A9E84AC636}" type="presOf" srcId="{091D276D-811D-42FB-8199-433E65C1FF56}" destId="{03FB85F3-03C8-4734-A549-CE3D74BC1C8C}" srcOrd="1" destOrd="0" presId="urn:microsoft.com/office/officeart/2005/8/layout/hierarchy3"/>
    <dgm:cxn modelId="{B2329C4A-D4B2-4AC9-BF10-B8802EFC598B}" type="presOf" srcId="{091D276D-811D-42FB-8199-433E65C1FF56}" destId="{A959F782-EFD4-4E21-A775-638A8F2903A8}" srcOrd="0" destOrd="0" presId="urn:microsoft.com/office/officeart/2005/8/layout/hierarchy3"/>
    <dgm:cxn modelId="{BCA62554-1266-44C8-B091-38B96F854131}" type="presOf" srcId="{6839347B-5A4F-42B2-9E44-DABBBE52A92F}" destId="{647133BA-B937-4F48-A464-95CADF803DEC}" srcOrd="0" destOrd="0" presId="urn:microsoft.com/office/officeart/2005/8/layout/hierarchy3"/>
    <dgm:cxn modelId="{2ABB2656-E270-40A4-B8BE-6245FBB4F863}" srcId="{DAE2B079-75B1-4C95-A349-307691F77C9B}" destId="{091D276D-811D-42FB-8199-433E65C1FF56}" srcOrd="1" destOrd="0" parTransId="{1C8A4BC1-9D26-46F1-B0E0-EB44CEA32EF9}" sibTransId="{F256F27A-8147-4355-BCF4-B9450C3CFABC}"/>
    <dgm:cxn modelId="{A38E3B91-61A2-4667-B66B-274E10829AAC}" type="presOf" srcId="{DAE2B079-75B1-4C95-A349-307691F77C9B}" destId="{902989FB-AF19-46E0-87A0-F7696B1C2B41}" srcOrd="0" destOrd="0" presId="urn:microsoft.com/office/officeart/2005/8/layout/hierarchy3"/>
    <dgm:cxn modelId="{5A43D4A1-8EB2-418B-8FC1-9146B900FD15}" type="presOf" srcId="{29C67CD4-D17C-4302-AAAE-99C89F5C699C}" destId="{B9E05272-D68F-4536-8DC8-3890CD6641E2}" srcOrd="0" destOrd="0" presId="urn:microsoft.com/office/officeart/2005/8/layout/hierarchy3"/>
    <dgm:cxn modelId="{6A5161B8-15D8-4F11-BC2D-77226E19FD4E}" type="presOf" srcId="{C42AC4A2-2A01-4FBC-95B3-949C6C1BC993}" destId="{7398378C-EA28-4CD0-B35D-12D82979A1DB}" srcOrd="0" destOrd="0" presId="urn:microsoft.com/office/officeart/2005/8/layout/hierarchy3"/>
    <dgm:cxn modelId="{792420C8-E5E1-4ED0-A583-69EB65953B73}" type="presOf" srcId="{C42AC4A2-2A01-4FBC-95B3-949C6C1BC993}" destId="{8A81628B-60BE-4DF0-A9FB-7766FD33BCC2}" srcOrd="1" destOrd="0" presId="urn:microsoft.com/office/officeart/2005/8/layout/hierarchy3"/>
    <dgm:cxn modelId="{F7793BCF-0477-4A62-9E7D-7E4C31CFB6FC}" type="presOf" srcId="{4E679BD0-F76E-4207-9C57-4F8240A60238}" destId="{8B0F6033-A103-4CC0-85FF-22F896EE73AF}" srcOrd="0" destOrd="0" presId="urn:microsoft.com/office/officeart/2005/8/layout/hierarchy3"/>
    <dgm:cxn modelId="{230A1CDA-1D37-496C-95DE-8CEC79C3F8A0}" srcId="{091D276D-811D-42FB-8199-433E65C1FF56}" destId="{6839347B-5A4F-42B2-9E44-DABBBE52A92F}" srcOrd="0" destOrd="0" parTransId="{4E679BD0-F76E-4207-9C57-4F8240A60238}" sibTransId="{351E2BB1-0F21-4C8C-B344-B2C921696D68}"/>
    <dgm:cxn modelId="{B7843BFF-57D8-407F-A6D9-290994A39FF9}" srcId="{DAE2B079-75B1-4C95-A349-307691F77C9B}" destId="{C42AC4A2-2A01-4FBC-95B3-949C6C1BC993}" srcOrd="0" destOrd="0" parTransId="{155DFA7F-E69E-4C2F-9A71-75A7B797E7B1}" sibTransId="{73D45A24-F09C-4632-9493-C11D6C493B85}"/>
    <dgm:cxn modelId="{7DE9618E-2E3E-4FB3-9255-3A160F7E4882}" type="presParOf" srcId="{902989FB-AF19-46E0-87A0-F7696B1C2B41}" destId="{A09FD27E-2D30-4B39-83CD-881BA6282071}" srcOrd="0" destOrd="0" presId="urn:microsoft.com/office/officeart/2005/8/layout/hierarchy3"/>
    <dgm:cxn modelId="{0BC628B2-0C07-4036-94CF-01CCFC69420F}" type="presParOf" srcId="{A09FD27E-2D30-4B39-83CD-881BA6282071}" destId="{F21DFD14-3F1F-440C-8230-6BC8E359BA50}" srcOrd="0" destOrd="0" presId="urn:microsoft.com/office/officeart/2005/8/layout/hierarchy3"/>
    <dgm:cxn modelId="{30B77146-E44A-4287-BD0D-8C3C247B1BFF}" type="presParOf" srcId="{F21DFD14-3F1F-440C-8230-6BC8E359BA50}" destId="{7398378C-EA28-4CD0-B35D-12D82979A1DB}" srcOrd="0" destOrd="0" presId="urn:microsoft.com/office/officeart/2005/8/layout/hierarchy3"/>
    <dgm:cxn modelId="{48E5F637-E2E1-4B21-A3BE-682E3AB228E8}" type="presParOf" srcId="{F21DFD14-3F1F-440C-8230-6BC8E359BA50}" destId="{8A81628B-60BE-4DF0-A9FB-7766FD33BCC2}" srcOrd="1" destOrd="0" presId="urn:microsoft.com/office/officeart/2005/8/layout/hierarchy3"/>
    <dgm:cxn modelId="{DC2E0064-4323-4E1B-932B-ED154CEFAD33}" type="presParOf" srcId="{A09FD27E-2D30-4B39-83CD-881BA6282071}" destId="{5F47C83E-0A44-485A-B766-964A7E14569D}" srcOrd="1" destOrd="0" presId="urn:microsoft.com/office/officeart/2005/8/layout/hierarchy3"/>
    <dgm:cxn modelId="{FCD8B8FC-E029-4B3F-96C7-EA1AF150E9D2}" type="presParOf" srcId="{5F47C83E-0A44-485A-B766-964A7E14569D}" destId="{3F0EA156-E17E-4183-B26F-D1C68AF88DDA}" srcOrd="0" destOrd="0" presId="urn:microsoft.com/office/officeart/2005/8/layout/hierarchy3"/>
    <dgm:cxn modelId="{68895D74-2D34-43FE-827A-658B54E012BF}" type="presParOf" srcId="{5F47C83E-0A44-485A-B766-964A7E14569D}" destId="{B9E05272-D68F-4536-8DC8-3890CD6641E2}" srcOrd="1" destOrd="0" presId="urn:microsoft.com/office/officeart/2005/8/layout/hierarchy3"/>
    <dgm:cxn modelId="{62C56B30-949F-4F58-9E5D-AF3CA21F541A}" type="presParOf" srcId="{902989FB-AF19-46E0-87A0-F7696B1C2B41}" destId="{EED7AD35-7B3E-4EB2-B7FE-3DEB342ED0BA}" srcOrd="1" destOrd="0" presId="urn:microsoft.com/office/officeart/2005/8/layout/hierarchy3"/>
    <dgm:cxn modelId="{04DA57C1-E8C0-4630-A608-6AC1C49E10E8}" type="presParOf" srcId="{EED7AD35-7B3E-4EB2-B7FE-3DEB342ED0BA}" destId="{5DB7D8B4-FC7C-4A77-B59F-C3D854C6BD0A}" srcOrd="0" destOrd="0" presId="urn:microsoft.com/office/officeart/2005/8/layout/hierarchy3"/>
    <dgm:cxn modelId="{9A7898C2-0F8C-4554-A1C8-B07F28F37CF1}" type="presParOf" srcId="{5DB7D8B4-FC7C-4A77-B59F-C3D854C6BD0A}" destId="{A959F782-EFD4-4E21-A775-638A8F2903A8}" srcOrd="0" destOrd="0" presId="urn:microsoft.com/office/officeart/2005/8/layout/hierarchy3"/>
    <dgm:cxn modelId="{3B39679E-E44B-4D17-BCC7-2525BCD6C2AA}" type="presParOf" srcId="{5DB7D8B4-FC7C-4A77-B59F-C3D854C6BD0A}" destId="{03FB85F3-03C8-4734-A549-CE3D74BC1C8C}" srcOrd="1" destOrd="0" presId="urn:microsoft.com/office/officeart/2005/8/layout/hierarchy3"/>
    <dgm:cxn modelId="{732EBDC8-F839-4A34-B883-25FA10B469A6}" type="presParOf" srcId="{EED7AD35-7B3E-4EB2-B7FE-3DEB342ED0BA}" destId="{CF9906E2-81C2-476F-9F63-23B2429FBC97}" srcOrd="1" destOrd="0" presId="urn:microsoft.com/office/officeart/2005/8/layout/hierarchy3"/>
    <dgm:cxn modelId="{96A2EEF0-4264-470E-813F-E83B085DA8CC}" type="presParOf" srcId="{CF9906E2-81C2-476F-9F63-23B2429FBC97}" destId="{8B0F6033-A103-4CC0-85FF-22F896EE73AF}" srcOrd="0" destOrd="0" presId="urn:microsoft.com/office/officeart/2005/8/layout/hierarchy3"/>
    <dgm:cxn modelId="{83E4DCC3-001C-4745-95BA-0A6919603E1A}" type="presParOf" srcId="{CF9906E2-81C2-476F-9F63-23B2429FBC97}" destId="{647133BA-B937-4F48-A464-95CADF803DE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69AA232-078B-41BA-8F94-9332E8A50A8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9F963D2-21C9-4638-81A7-4E3A4275D3B2}">
      <dgm:prSet phldrT="[Texte]" phldr="0"/>
      <dgm:spPr/>
      <dgm:t>
        <a:bodyPr/>
        <a:lstStyle/>
        <a:p>
          <a:pPr rtl="0"/>
          <a:r>
            <a:rPr lang="fr-FR">
              <a:latin typeface="Aptos Display" panose="02110004020202020204"/>
            </a:rPr>
            <a:t>And</a:t>
          </a:r>
          <a:endParaRPr lang="fr-FR"/>
        </a:p>
      </dgm:t>
    </dgm:pt>
    <dgm:pt modelId="{261AF6C6-8649-41F2-91C5-D370E49B88E6}" type="parTrans" cxnId="{B6ADD29C-14EA-46EF-8BEF-0B004F070A8C}">
      <dgm:prSet/>
      <dgm:spPr/>
      <dgm:t>
        <a:bodyPr/>
        <a:lstStyle/>
        <a:p>
          <a:endParaRPr lang="fr-FR"/>
        </a:p>
      </dgm:t>
    </dgm:pt>
    <dgm:pt modelId="{8D2152C1-1200-413D-B5A1-39E26D7A5D7C}" type="sibTrans" cxnId="{B6ADD29C-14EA-46EF-8BEF-0B004F070A8C}">
      <dgm:prSet/>
      <dgm:spPr/>
      <dgm:t>
        <a:bodyPr/>
        <a:lstStyle/>
        <a:p>
          <a:endParaRPr lang="fr-FR"/>
        </a:p>
      </dgm:t>
    </dgm:pt>
    <dgm:pt modelId="{30EC64AE-D792-48B5-9320-BF4C743E095E}">
      <dgm:prSet phldr="0"/>
      <dgm:spPr/>
      <dgm:t>
        <a:bodyPr/>
        <a:lstStyle/>
        <a:p>
          <a:r>
            <a:rPr lang="fr-FR">
              <a:latin typeface="Aptos Display" panose="02110004020202020204"/>
            </a:rPr>
            <a:t>Or</a:t>
          </a:r>
        </a:p>
      </dgm:t>
    </dgm:pt>
    <dgm:pt modelId="{FD6D7BEF-EF5A-454C-92C4-A7F1D88E8E72}" type="parTrans" cxnId="{07B9507F-2879-4871-878E-68D6E907135D}">
      <dgm:prSet/>
      <dgm:spPr/>
    </dgm:pt>
    <dgm:pt modelId="{2DDED01F-D9C3-4260-9605-23C35C540EF0}" type="sibTrans" cxnId="{07B9507F-2879-4871-878E-68D6E907135D}">
      <dgm:prSet/>
      <dgm:spPr/>
    </dgm:pt>
    <dgm:pt modelId="{5522EA95-FA5F-4FDC-B096-93ED85C4EFBD}">
      <dgm:prSet phldr="0"/>
      <dgm:spPr/>
      <dgm:t>
        <a:bodyPr/>
        <a:lstStyle/>
        <a:p>
          <a:pPr rtl="0"/>
          <a:r>
            <a:rPr lang="fr-FR">
              <a:latin typeface="Aptos Display" panose="02110004020202020204"/>
            </a:rPr>
            <a:t>Concept&lt;=pService</a:t>
          </a:r>
        </a:p>
      </dgm:t>
    </dgm:pt>
    <dgm:pt modelId="{9CD4F553-9832-4171-BFC9-97BCB9246452}" type="parTrans" cxnId="{88D12EBD-C2E6-4EC9-ACA5-2302489FD813}">
      <dgm:prSet/>
      <dgm:spPr/>
    </dgm:pt>
    <dgm:pt modelId="{F10256F0-7216-4104-AB8F-3CB37CC8FA60}" type="sibTrans" cxnId="{88D12EBD-C2E6-4EC9-ACA5-2302489FD813}">
      <dgm:prSet/>
      <dgm:spPr/>
    </dgm:pt>
    <dgm:pt modelId="{3B102A41-ECBC-4936-96A4-A71A47998A0A}" type="pres">
      <dgm:prSet presAssocID="{C69AA232-078B-41BA-8F94-9332E8A50A8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48BEA80-83CF-48AF-A0A8-61C1EE60EA6C}" type="pres">
      <dgm:prSet presAssocID="{29F963D2-21C9-4638-81A7-4E3A4275D3B2}" presName="hierRoot1" presStyleCnt="0"/>
      <dgm:spPr/>
    </dgm:pt>
    <dgm:pt modelId="{C651EAEA-2F25-410E-B465-8B908A98587C}" type="pres">
      <dgm:prSet presAssocID="{29F963D2-21C9-4638-81A7-4E3A4275D3B2}" presName="composite" presStyleCnt="0"/>
      <dgm:spPr/>
    </dgm:pt>
    <dgm:pt modelId="{3D6EAB98-0CCE-4A6B-9738-A886A93DE253}" type="pres">
      <dgm:prSet presAssocID="{29F963D2-21C9-4638-81A7-4E3A4275D3B2}" presName="background" presStyleLbl="node0" presStyleIdx="0" presStyleCnt="1"/>
      <dgm:spPr/>
    </dgm:pt>
    <dgm:pt modelId="{D9B9B28E-FABB-4072-9C56-B8AA7942E3C8}" type="pres">
      <dgm:prSet presAssocID="{29F963D2-21C9-4638-81A7-4E3A4275D3B2}" presName="text" presStyleLbl="fgAcc0" presStyleIdx="0" presStyleCnt="1">
        <dgm:presLayoutVars>
          <dgm:chPref val="3"/>
        </dgm:presLayoutVars>
      </dgm:prSet>
      <dgm:spPr/>
    </dgm:pt>
    <dgm:pt modelId="{18A302ED-6B45-4D0F-83E2-67501C8A3A7A}" type="pres">
      <dgm:prSet presAssocID="{29F963D2-21C9-4638-81A7-4E3A4275D3B2}" presName="hierChild2" presStyleCnt="0"/>
      <dgm:spPr/>
    </dgm:pt>
    <dgm:pt modelId="{FF4D3665-8C27-4D37-A995-D236B1430084}" type="pres">
      <dgm:prSet presAssocID="{FD6D7BEF-EF5A-454C-92C4-A7F1D88E8E72}" presName="Name10" presStyleLbl="parChTrans1D2" presStyleIdx="0" presStyleCnt="1"/>
      <dgm:spPr/>
    </dgm:pt>
    <dgm:pt modelId="{F009D7FA-6B2B-414D-8DDE-3F90D2D5CD6B}" type="pres">
      <dgm:prSet presAssocID="{30EC64AE-D792-48B5-9320-BF4C743E095E}" presName="hierRoot2" presStyleCnt="0"/>
      <dgm:spPr/>
    </dgm:pt>
    <dgm:pt modelId="{D716427D-E3D8-47F1-BE43-0175503E26D1}" type="pres">
      <dgm:prSet presAssocID="{30EC64AE-D792-48B5-9320-BF4C743E095E}" presName="composite2" presStyleCnt="0"/>
      <dgm:spPr/>
    </dgm:pt>
    <dgm:pt modelId="{F3DB388C-E24E-4D71-AFC2-7F502F48643E}" type="pres">
      <dgm:prSet presAssocID="{30EC64AE-D792-48B5-9320-BF4C743E095E}" presName="background2" presStyleLbl="node2" presStyleIdx="0" presStyleCnt="1"/>
      <dgm:spPr/>
    </dgm:pt>
    <dgm:pt modelId="{EA998A57-B1A5-4B40-ABE2-43E97673309D}" type="pres">
      <dgm:prSet presAssocID="{30EC64AE-D792-48B5-9320-BF4C743E095E}" presName="text2" presStyleLbl="fgAcc2" presStyleIdx="0" presStyleCnt="1">
        <dgm:presLayoutVars>
          <dgm:chPref val="3"/>
        </dgm:presLayoutVars>
      </dgm:prSet>
      <dgm:spPr/>
    </dgm:pt>
    <dgm:pt modelId="{3CA01794-1AAE-4E3C-A2F7-FDC8EB2D5A5D}" type="pres">
      <dgm:prSet presAssocID="{30EC64AE-D792-48B5-9320-BF4C743E095E}" presName="hierChild3" presStyleCnt="0"/>
      <dgm:spPr/>
    </dgm:pt>
    <dgm:pt modelId="{F26AFA26-24B9-4579-AF0D-4EB94FA84BDB}" type="pres">
      <dgm:prSet presAssocID="{9CD4F553-9832-4171-BFC9-97BCB9246452}" presName="Name17" presStyleLbl="parChTrans1D3" presStyleIdx="0" presStyleCnt="1"/>
      <dgm:spPr/>
    </dgm:pt>
    <dgm:pt modelId="{CE9A5E3A-B1A7-486D-A5E5-B445C9AC26A0}" type="pres">
      <dgm:prSet presAssocID="{5522EA95-FA5F-4FDC-B096-93ED85C4EFBD}" presName="hierRoot3" presStyleCnt="0"/>
      <dgm:spPr/>
    </dgm:pt>
    <dgm:pt modelId="{9E46EFDC-27A4-47A7-A7F9-B732D67C7BB0}" type="pres">
      <dgm:prSet presAssocID="{5522EA95-FA5F-4FDC-B096-93ED85C4EFBD}" presName="composite3" presStyleCnt="0"/>
      <dgm:spPr/>
    </dgm:pt>
    <dgm:pt modelId="{178616DB-A6EF-4BF2-8890-3217621FD255}" type="pres">
      <dgm:prSet presAssocID="{5522EA95-FA5F-4FDC-B096-93ED85C4EFBD}" presName="background3" presStyleLbl="node3" presStyleIdx="0" presStyleCnt="1"/>
      <dgm:spPr/>
    </dgm:pt>
    <dgm:pt modelId="{8EFED19D-CFB3-484C-9CBA-994B3BE6D549}" type="pres">
      <dgm:prSet presAssocID="{5522EA95-FA5F-4FDC-B096-93ED85C4EFBD}" presName="text3" presStyleLbl="fgAcc3" presStyleIdx="0" presStyleCnt="1">
        <dgm:presLayoutVars>
          <dgm:chPref val="3"/>
        </dgm:presLayoutVars>
      </dgm:prSet>
      <dgm:spPr/>
    </dgm:pt>
    <dgm:pt modelId="{7CAB1890-4FC5-474A-BDD2-BF1B7654B9D9}" type="pres">
      <dgm:prSet presAssocID="{5522EA95-FA5F-4FDC-B096-93ED85C4EFBD}" presName="hierChild4" presStyleCnt="0"/>
      <dgm:spPr/>
    </dgm:pt>
  </dgm:ptLst>
  <dgm:cxnLst>
    <dgm:cxn modelId="{DCE0550B-ED82-47F6-B5B2-06F51A5E1108}" type="presOf" srcId="{9CD4F553-9832-4171-BFC9-97BCB9246452}" destId="{F26AFA26-24B9-4579-AF0D-4EB94FA84BDB}" srcOrd="0" destOrd="0" presId="urn:microsoft.com/office/officeart/2005/8/layout/hierarchy1"/>
    <dgm:cxn modelId="{7EBC4B7E-B02C-48B9-B504-5D1B8A941AF9}" type="presOf" srcId="{29F963D2-21C9-4638-81A7-4E3A4275D3B2}" destId="{D9B9B28E-FABB-4072-9C56-B8AA7942E3C8}" srcOrd="0" destOrd="0" presId="urn:microsoft.com/office/officeart/2005/8/layout/hierarchy1"/>
    <dgm:cxn modelId="{07B9507F-2879-4871-878E-68D6E907135D}" srcId="{29F963D2-21C9-4638-81A7-4E3A4275D3B2}" destId="{30EC64AE-D792-48B5-9320-BF4C743E095E}" srcOrd="0" destOrd="0" parTransId="{FD6D7BEF-EF5A-454C-92C4-A7F1D88E8E72}" sibTransId="{2DDED01F-D9C3-4260-9605-23C35C540EF0}"/>
    <dgm:cxn modelId="{59E4DB83-A8B3-4167-AD40-894E71307E38}" type="presOf" srcId="{C69AA232-078B-41BA-8F94-9332E8A50A8A}" destId="{3B102A41-ECBC-4936-96A4-A71A47998A0A}" srcOrd="0" destOrd="0" presId="urn:microsoft.com/office/officeart/2005/8/layout/hierarchy1"/>
    <dgm:cxn modelId="{DFFC279A-BA33-470A-BC87-4C217242E8AD}" type="presOf" srcId="{FD6D7BEF-EF5A-454C-92C4-A7F1D88E8E72}" destId="{FF4D3665-8C27-4D37-A995-D236B1430084}" srcOrd="0" destOrd="0" presId="urn:microsoft.com/office/officeart/2005/8/layout/hierarchy1"/>
    <dgm:cxn modelId="{B6ADD29C-14EA-46EF-8BEF-0B004F070A8C}" srcId="{C69AA232-078B-41BA-8F94-9332E8A50A8A}" destId="{29F963D2-21C9-4638-81A7-4E3A4275D3B2}" srcOrd="0" destOrd="0" parTransId="{261AF6C6-8649-41F2-91C5-D370E49B88E6}" sibTransId="{8D2152C1-1200-413D-B5A1-39E26D7A5D7C}"/>
    <dgm:cxn modelId="{88D12EBD-C2E6-4EC9-ACA5-2302489FD813}" srcId="{30EC64AE-D792-48B5-9320-BF4C743E095E}" destId="{5522EA95-FA5F-4FDC-B096-93ED85C4EFBD}" srcOrd="0" destOrd="0" parTransId="{9CD4F553-9832-4171-BFC9-97BCB9246452}" sibTransId="{F10256F0-7216-4104-AB8F-3CB37CC8FA60}"/>
    <dgm:cxn modelId="{800A7BD5-EBF0-4951-9A03-5548CDB65F1F}" type="presOf" srcId="{5522EA95-FA5F-4FDC-B096-93ED85C4EFBD}" destId="{8EFED19D-CFB3-484C-9CBA-994B3BE6D549}" srcOrd="0" destOrd="0" presId="urn:microsoft.com/office/officeart/2005/8/layout/hierarchy1"/>
    <dgm:cxn modelId="{6CFFECEC-BECF-406F-A5AE-F4730C2342A8}" type="presOf" srcId="{30EC64AE-D792-48B5-9320-BF4C743E095E}" destId="{EA998A57-B1A5-4B40-ABE2-43E97673309D}" srcOrd="0" destOrd="0" presId="urn:microsoft.com/office/officeart/2005/8/layout/hierarchy1"/>
    <dgm:cxn modelId="{C3B2C964-12E9-4193-877D-7C2B75C74191}" type="presParOf" srcId="{3B102A41-ECBC-4936-96A4-A71A47998A0A}" destId="{148BEA80-83CF-48AF-A0A8-61C1EE60EA6C}" srcOrd="0" destOrd="0" presId="urn:microsoft.com/office/officeart/2005/8/layout/hierarchy1"/>
    <dgm:cxn modelId="{DFE50283-798E-4350-B184-2B5FBFEC7A67}" type="presParOf" srcId="{148BEA80-83CF-48AF-A0A8-61C1EE60EA6C}" destId="{C651EAEA-2F25-410E-B465-8B908A98587C}" srcOrd="0" destOrd="0" presId="urn:microsoft.com/office/officeart/2005/8/layout/hierarchy1"/>
    <dgm:cxn modelId="{C10CC5B2-5D11-4D9B-9CA2-E46951413827}" type="presParOf" srcId="{C651EAEA-2F25-410E-B465-8B908A98587C}" destId="{3D6EAB98-0CCE-4A6B-9738-A886A93DE253}" srcOrd="0" destOrd="0" presId="urn:microsoft.com/office/officeart/2005/8/layout/hierarchy1"/>
    <dgm:cxn modelId="{76F0C8EA-54F3-44C7-81DF-AF2B76F54DB8}" type="presParOf" srcId="{C651EAEA-2F25-410E-B465-8B908A98587C}" destId="{D9B9B28E-FABB-4072-9C56-B8AA7942E3C8}" srcOrd="1" destOrd="0" presId="urn:microsoft.com/office/officeart/2005/8/layout/hierarchy1"/>
    <dgm:cxn modelId="{E0C2DB59-FAEA-4D90-AC83-63D5F2FFF8A7}" type="presParOf" srcId="{148BEA80-83CF-48AF-A0A8-61C1EE60EA6C}" destId="{18A302ED-6B45-4D0F-83E2-67501C8A3A7A}" srcOrd="1" destOrd="0" presId="urn:microsoft.com/office/officeart/2005/8/layout/hierarchy1"/>
    <dgm:cxn modelId="{2A62B29B-3551-441F-8714-28B51AEAA95D}" type="presParOf" srcId="{18A302ED-6B45-4D0F-83E2-67501C8A3A7A}" destId="{FF4D3665-8C27-4D37-A995-D236B1430084}" srcOrd="0" destOrd="0" presId="urn:microsoft.com/office/officeart/2005/8/layout/hierarchy1"/>
    <dgm:cxn modelId="{7A084FA9-ECAA-48F5-A44F-12F78E37F454}" type="presParOf" srcId="{18A302ED-6B45-4D0F-83E2-67501C8A3A7A}" destId="{F009D7FA-6B2B-414D-8DDE-3F90D2D5CD6B}" srcOrd="1" destOrd="0" presId="urn:microsoft.com/office/officeart/2005/8/layout/hierarchy1"/>
    <dgm:cxn modelId="{ECCBCF94-11F8-46E7-9E58-DA6CFF7ACC4C}" type="presParOf" srcId="{F009D7FA-6B2B-414D-8DDE-3F90D2D5CD6B}" destId="{D716427D-E3D8-47F1-BE43-0175503E26D1}" srcOrd="0" destOrd="0" presId="urn:microsoft.com/office/officeart/2005/8/layout/hierarchy1"/>
    <dgm:cxn modelId="{321523B2-9D1E-4FAA-82D8-89CF7A843E1E}" type="presParOf" srcId="{D716427D-E3D8-47F1-BE43-0175503E26D1}" destId="{F3DB388C-E24E-4D71-AFC2-7F502F48643E}" srcOrd="0" destOrd="0" presId="urn:microsoft.com/office/officeart/2005/8/layout/hierarchy1"/>
    <dgm:cxn modelId="{26629877-FA5D-441F-AFD3-329F57F77095}" type="presParOf" srcId="{D716427D-E3D8-47F1-BE43-0175503E26D1}" destId="{EA998A57-B1A5-4B40-ABE2-43E97673309D}" srcOrd="1" destOrd="0" presId="urn:microsoft.com/office/officeart/2005/8/layout/hierarchy1"/>
    <dgm:cxn modelId="{E878BEEF-27C5-4941-B7C3-BCBE7DFD69C5}" type="presParOf" srcId="{F009D7FA-6B2B-414D-8DDE-3F90D2D5CD6B}" destId="{3CA01794-1AAE-4E3C-A2F7-FDC8EB2D5A5D}" srcOrd="1" destOrd="0" presId="urn:microsoft.com/office/officeart/2005/8/layout/hierarchy1"/>
    <dgm:cxn modelId="{857EE6F8-91C1-483C-9B5A-95EDFF2F6F24}" type="presParOf" srcId="{3CA01794-1AAE-4E3C-A2F7-FDC8EB2D5A5D}" destId="{F26AFA26-24B9-4579-AF0D-4EB94FA84BDB}" srcOrd="0" destOrd="0" presId="urn:microsoft.com/office/officeart/2005/8/layout/hierarchy1"/>
    <dgm:cxn modelId="{E47D2403-6228-4341-A3BC-29092CCE7A6C}" type="presParOf" srcId="{3CA01794-1AAE-4E3C-A2F7-FDC8EB2D5A5D}" destId="{CE9A5E3A-B1A7-486D-A5E5-B445C9AC26A0}" srcOrd="1" destOrd="0" presId="urn:microsoft.com/office/officeart/2005/8/layout/hierarchy1"/>
    <dgm:cxn modelId="{03240ED3-4F06-403F-B96F-FCBBAF1EC436}" type="presParOf" srcId="{CE9A5E3A-B1A7-486D-A5E5-B445C9AC26A0}" destId="{9E46EFDC-27A4-47A7-A7F9-B732D67C7BB0}" srcOrd="0" destOrd="0" presId="urn:microsoft.com/office/officeart/2005/8/layout/hierarchy1"/>
    <dgm:cxn modelId="{EF81E9E6-6579-4339-8D16-3BD83424E500}" type="presParOf" srcId="{9E46EFDC-27A4-47A7-A7F9-B732D67C7BB0}" destId="{178616DB-A6EF-4BF2-8890-3217621FD255}" srcOrd="0" destOrd="0" presId="urn:microsoft.com/office/officeart/2005/8/layout/hierarchy1"/>
    <dgm:cxn modelId="{AC92E39F-C63E-462C-8B68-9A6CAA97E4E4}" type="presParOf" srcId="{9E46EFDC-27A4-47A7-A7F9-B732D67C7BB0}" destId="{8EFED19D-CFB3-484C-9CBA-994B3BE6D549}" srcOrd="1" destOrd="0" presId="urn:microsoft.com/office/officeart/2005/8/layout/hierarchy1"/>
    <dgm:cxn modelId="{78695283-0468-47E2-AC9A-C8DF8D3E10E0}" type="presParOf" srcId="{CE9A5E3A-B1A7-486D-A5E5-B445C9AC26A0}" destId="{7CAB1890-4FC5-474A-BDD2-BF1B7654B9D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3D9CE9-BD6C-4431-9A0C-9BC760466D9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CF7C80E-F905-40AF-817E-123D3EC64261}">
      <dgm:prSet/>
      <dgm:spPr/>
      <dgm:t>
        <a:bodyPr/>
        <a:lstStyle/>
        <a:p>
          <a:r>
            <a:rPr lang="fr-FR"/>
            <a:t>Utilité : </a:t>
          </a:r>
          <a:endParaRPr lang="en-US"/>
        </a:p>
      </dgm:t>
    </dgm:pt>
    <dgm:pt modelId="{AC580524-3638-4893-A8EF-CEC3165AD20D}" type="parTrans" cxnId="{6AD0A7B6-EFE2-4E62-9625-51CD7B93995F}">
      <dgm:prSet/>
      <dgm:spPr/>
      <dgm:t>
        <a:bodyPr/>
        <a:lstStyle/>
        <a:p>
          <a:endParaRPr lang="en-US"/>
        </a:p>
      </dgm:t>
    </dgm:pt>
    <dgm:pt modelId="{E62796AA-92BD-45E7-B1B3-57D199CB2F7B}" type="sibTrans" cxnId="{6AD0A7B6-EFE2-4E62-9625-51CD7B93995F}">
      <dgm:prSet/>
      <dgm:spPr/>
      <dgm:t>
        <a:bodyPr/>
        <a:lstStyle/>
        <a:p>
          <a:endParaRPr lang="en-US"/>
        </a:p>
      </dgm:t>
    </dgm:pt>
    <dgm:pt modelId="{294195C7-92A6-48D8-BE6C-64FC923B304B}">
      <dgm:prSet/>
      <dgm:spPr/>
      <dgm:t>
        <a:bodyPr/>
        <a:lstStyle/>
        <a:p>
          <a:r>
            <a:rPr lang="fr-FR"/>
            <a:t>Modélisation de l’incertitude</a:t>
          </a:r>
          <a:endParaRPr lang="en-US"/>
        </a:p>
      </dgm:t>
    </dgm:pt>
    <dgm:pt modelId="{D62E9ECE-A33F-425A-B68F-BB9CDF095E9B}" type="parTrans" cxnId="{AA545E48-20CF-4FEF-8AD8-0FDE57043444}">
      <dgm:prSet/>
      <dgm:spPr/>
      <dgm:t>
        <a:bodyPr/>
        <a:lstStyle/>
        <a:p>
          <a:endParaRPr lang="en-US"/>
        </a:p>
      </dgm:t>
    </dgm:pt>
    <dgm:pt modelId="{B821F29E-5642-405E-89BD-D8DA706EFCF8}" type="sibTrans" cxnId="{AA545E48-20CF-4FEF-8AD8-0FDE57043444}">
      <dgm:prSet/>
      <dgm:spPr/>
      <dgm:t>
        <a:bodyPr/>
        <a:lstStyle/>
        <a:p>
          <a:endParaRPr lang="en-US"/>
        </a:p>
      </dgm:t>
    </dgm:pt>
    <dgm:pt modelId="{B5FF7E11-5313-4CEA-8B4E-D21E6DC6E14A}">
      <dgm:prSet/>
      <dgm:spPr/>
      <dgm:t>
        <a:bodyPr/>
        <a:lstStyle/>
        <a:p>
          <a:r>
            <a:rPr lang="fr-FR"/>
            <a:t>‘Hiérarchie’ des services</a:t>
          </a:r>
          <a:endParaRPr lang="en-US"/>
        </a:p>
      </dgm:t>
    </dgm:pt>
    <dgm:pt modelId="{2D6F1A61-EF63-428D-B5A3-0A1FF52E6E69}" type="parTrans" cxnId="{1CB3D720-3962-473F-AD10-DB9EE40AB963}">
      <dgm:prSet/>
      <dgm:spPr/>
      <dgm:t>
        <a:bodyPr/>
        <a:lstStyle/>
        <a:p>
          <a:endParaRPr lang="en-US"/>
        </a:p>
      </dgm:t>
    </dgm:pt>
    <dgm:pt modelId="{8C1019E0-03AF-4F5D-970F-A0DBEB95C7AA}" type="sibTrans" cxnId="{1CB3D720-3962-473F-AD10-DB9EE40AB963}">
      <dgm:prSet/>
      <dgm:spPr/>
      <dgm:t>
        <a:bodyPr/>
        <a:lstStyle/>
        <a:p>
          <a:endParaRPr lang="en-US"/>
        </a:p>
      </dgm:t>
    </dgm:pt>
    <dgm:pt modelId="{B77974BB-EF9F-43C8-A5F4-FEA41020D443}" type="pres">
      <dgm:prSet presAssocID="{CB3D9CE9-BD6C-4431-9A0C-9BC760466D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90A7DF7-BBDA-4C67-A07F-7E9ECC3A6C88}" type="pres">
      <dgm:prSet presAssocID="{ECF7C80E-F905-40AF-817E-123D3EC64261}" presName="hierRoot1" presStyleCnt="0"/>
      <dgm:spPr/>
    </dgm:pt>
    <dgm:pt modelId="{9EABE46C-9780-4509-8F9B-A7369218442D}" type="pres">
      <dgm:prSet presAssocID="{ECF7C80E-F905-40AF-817E-123D3EC64261}" presName="composite" presStyleCnt="0"/>
      <dgm:spPr/>
    </dgm:pt>
    <dgm:pt modelId="{B48611DC-6825-441C-B405-89D253244EC4}" type="pres">
      <dgm:prSet presAssocID="{ECF7C80E-F905-40AF-817E-123D3EC64261}" presName="background" presStyleLbl="node0" presStyleIdx="0" presStyleCnt="1"/>
      <dgm:spPr/>
    </dgm:pt>
    <dgm:pt modelId="{B18D45B0-5D61-4DDD-89FB-03C9BACD1BB0}" type="pres">
      <dgm:prSet presAssocID="{ECF7C80E-F905-40AF-817E-123D3EC64261}" presName="text" presStyleLbl="fgAcc0" presStyleIdx="0" presStyleCnt="1">
        <dgm:presLayoutVars>
          <dgm:chPref val="3"/>
        </dgm:presLayoutVars>
      </dgm:prSet>
      <dgm:spPr/>
    </dgm:pt>
    <dgm:pt modelId="{E50D9DBE-2D8C-436C-860E-B0F501206562}" type="pres">
      <dgm:prSet presAssocID="{ECF7C80E-F905-40AF-817E-123D3EC64261}" presName="hierChild2" presStyleCnt="0"/>
      <dgm:spPr/>
    </dgm:pt>
    <dgm:pt modelId="{E6388995-27B3-4698-AEB7-D9D07AA14199}" type="pres">
      <dgm:prSet presAssocID="{D62E9ECE-A33F-425A-B68F-BB9CDF095E9B}" presName="Name10" presStyleLbl="parChTrans1D2" presStyleIdx="0" presStyleCnt="2"/>
      <dgm:spPr/>
    </dgm:pt>
    <dgm:pt modelId="{00F9E2BE-6993-4A28-AA2E-5372445123B6}" type="pres">
      <dgm:prSet presAssocID="{294195C7-92A6-48D8-BE6C-64FC923B304B}" presName="hierRoot2" presStyleCnt="0"/>
      <dgm:spPr/>
    </dgm:pt>
    <dgm:pt modelId="{26F8CC9C-EF8B-493C-9BE1-A441A4C8A408}" type="pres">
      <dgm:prSet presAssocID="{294195C7-92A6-48D8-BE6C-64FC923B304B}" presName="composite2" presStyleCnt="0"/>
      <dgm:spPr/>
    </dgm:pt>
    <dgm:pt modelId="{6ACE77AB-301B-4615-B26E-FC6835A50B90}" type="pres">
      <dgm:prSet presAssocID="{294195C7-92A6-48D8-BE6C-64FC923B304B}" presName="background2" presStyleLbl="node2" presStyleIdx="0" presStyleCnt="2"/>
      <dgm:spPr/>
    </dgm:pt>
    <dgm:pt modelId="{993ECCDC-4CAE-413E-96DE-C6C3FF8E8199}" type="pres">
      <dgm:prSet presAssocID="{294195C7-92A6-48D8-BE6C-64FC923B304B}" presName="text2" presStyleLbl="fgAcc2" presStyleIdx="0" presStyleCnt="2">
        <dgm:presLayoutVars>
          <dgm:chPref val="3"/>
        </dgm:presLayoutVars>
      </dgm:prSet>
      <dgm:spPr/>
    </dgm:pt>
    <dgm:pt modelId="{1064B313-F5B0-45F1-9AF6-2472B0900A82}" type="pres">
      <dgm:prSet presAssocID="{294195C7-92A6-48D8-BE6C-64FC923B304B}" presName="hierChild3" presStyleCnt="0"/>
      <dgm:spPr/>
    </dgm:pt>
    <dgm:pt modelId="{0B10D2FF-4000-4008-A9BC-1B4A4E090B5E}" type="pres">
      <dgm:prSet presAssocID="{2D6F1A61-EF63-428D-B5A3-0A1FF52E6E69}" presName="Name10" presStyleLbl="parChTrans1D2" presStyleIdx="1" presStyleCnt="2"/>
      <dgm:spPr/>
    </dgm:pt>
    <dgm:pt modelId="{D628FF7F-0D0C-4B43-878A-9084CC916B05}" type="pres">
      <dgm:prSet presAssocID="{B5FF7E11-5313-4CEA-8B4E-D21E6DC6E14A}" presName="hierRoot2" presStyleCnt="0"/>
      <dgm:spPr/>
    </dgm:pt>
    <dgm:pt modelId="{10F514BB-BED7-4791-9F49-82402DE4543D}" type="pres">
      <dgm:prSet presAssocID="{B5FF7E11-5313-4CEA-8B4E-D21E6DC6E14A}" presName="composite2" presStyleCnt="0"/>
      <dgm:spPr/>
    </dgm:pt>
    <dgm:pt modelId="{4AB12936-E7A7-4011-85B7-2638428F0818}" type="pres">
      <dgm:prSet presAssocID="{B5FF7E11-5313-4CEA-8B4E-D21E6DC6E14A}" presName="background2" presStyleLbl="node2" presStyleIdx="1" presStyleCnt="2"/>
      <dgm:spPr/>
    </dgm:pt>
    <dgm:pt modelId="{185532F8-FB0B-4BAC-9DDD-F75D0A9DDA0C}" type="pres">
      <dgm:prSet presAssocID="{B5FF7E11-5313-4CEA-8B4E-D21E6DC6E14A}" presName="text2" presStyleLbl="fgAcc2" presStyleIdx="1" presStyleCnt="2">
        <dgm:presLayoutVars>
          <dgm:chPref val="3"/>
        </dgm:presLayoutVars>
      </dgm:prSet>
      <dgm:spPr/>
    </dgm:pt>
    <dgm:pt modelId="{0E89E503-7AA1-4F4A-8512-5F6F344503CC}" type="pres">
      <dgm:prSet presAssocID="{B5FF7E11-5313-4CEA-8B4E-D21E6DC6E14A}" presName="hierChild3" presStyleCnt="0"/>
      <dgm:spPr/>
    </dgm:pt>
  </dgm:ptLst>
  <dgm:cxnLst>
    <dgm:cxn modelId="{4E9DFA03-3722-4303-A744-A86DC8027EFF}" type="presOf" srcId="{294195C7-92A6-48D8-BE6C-64FC923B304B}" destId="{993ECCDC-4CAE-413E-96DE-C6C3FF8E8199}" srcOrd="0" destOrd="0" presId="urn:microsoft.com/office/officeart/2005/8/layout/hierarchy1"/>
    <dgm:cxn modelId="{1CB3D720-3962-473F-AD10-DB9EE40AB963}" srcId="{ECF7C80E-F905-40AF-817E-123D3EC64261}" destId="{B5FF7E11-5313-4CEA-8B4E-D21E6DC6E14A}" srcOrd="1" destOrd="0" parTransId="{2D6F1A61-EF63-428D-B5A3-0A1FF52E6E69}" sibTransId="{8C1019E0-03AF-4F5D-970F-A0DBEB95C7AA}"/>
    <dgm:cxn modelId="{61D87A47-42A5-432E-8A2F-BD7DB04B8228}" type="presOf" srcId="{B5FF7E11-5313-4CEA-8B4E-D21E6DC6E14A}" destId="{185532F8-FB0B-4BAC-9DDD-F75D0A9DDA0C}" srcOrd="0" destOrd="0" presId="urn:microsoft.com/office/officeart/2005/8/layout/hierarchy1"/>
    <dgm:cxn modelId="{499DD147-6D89-476D-BD47-7CF68D185B5C}" type="presOf" srcId="{D62E9ECE-A33F-425A-B68F-BB9CDF095E9B}" destId="{E6388995-27B3-4698-AEB7-D9D07AA14199}" srcOrd="0" destOrd="0" presId="urn:microsoft.com/office/officeart/2005/8/layout/hierarchy1"/>
    <dgm:cxn modelId="{AA545E48-20CF-4FEF-8AD8-0FDE57043444}" srcId="{ECF7C80E-F905-40AF-817E-123D3EC64261}" destId="{294195C7-92A6-48D8-BE6C-64FC923B304B}" srcOrd="0" destOrd="0" parTransId="{D62E9ECE-A33F-425A-B68F-BB9CDF095E9B}" sibTransId="{B821F29E-5642-405E-89BD-D8DA706EFCF8}"/>
    <dgm:cxn modelId="{6AD0A7B6-EFE2-4E62-9625-51CD7B93995F}" srcId="{CB3D9CE9-BD6C-4431-9A0C-9BC760466D9B}" destId="{ECF7C80E-F905-40AF-817E-123D3EC64261}" srcOrd="0" destOrd="0" parTransId="{AC580524-3638-4893-A8EF-CEC3165AD20D}" sibTransId="{E62796AA-92BD-45E7-B1B3-57D199CB2F7B}"/>
    <dgm:cxn modelId="{95AD94BB-49B6-493D-B3CF-9D08A327349A}" type="presOf" srcId="{2D6F1A61-EF63-428D-B5A3-0A1FF52E6E69}" destId="{0B10D2FF-4000-4008-A9BC-1B4A4E090B5E}" srcOrd="0" destOrd="0" presId="urn:microsoft.com/office/officeart/2005/8/layout/hierarchy1"/>
    <dgm:cxn modelId="{3565BBC5-CFB3-4FFE-96D4-B01D0CDD30AC}" type="presOf" srcId="{CB3D9CE9-BD6C-4431-9A0C-9BC760466D9B}" destId="{B77974BB-EF9F-43C8-A5F4-FEA41020D443}" srcOrd="0" destOrd="0" presId="urn:microsoft.com/office/officeart/2005/8/layout/hierarchy1"/>
    <dgm:cxn modelId="{442879CD-9E3F-4A6B-8786-106CF4CDB6BC}" type="presOf" srcId="{ECF7C80E-F905-40AF-817E-123D3EC64261}" destId="{B18D45B0-5D61-4DDD-89FB-03C9BACD1BB0}" srcOrd="0" destOrd="0" presId="urn:microsoft.com/office/officeart/2005/8/layout/hierarchy1"/>
    <dgm:cxn modelId="{2E8C9105-6373-4241-8A83-47A063CA283F}" type="presParOf" srcId="{B77974BB-EF9F-43C8-A5F4-FEA41020D443}" destId="{F90A7DF7-BBDA-4C67-A07F-7E9ECC3A6C88}" srcOrd="0" destOrd="0" presId="urn:microsoft.com/office/officeart/2005/8/layout/hierarchy1"/>
    <dgm:cxn modelId="{5052830F-2863-469D-8546-E2A4F62AF015}" type="presParOf" srcId="{F90A7DF7-BBDA-4C67-A07F-7E9ECC3A6C88}" destId="{9EABE46C-9780-4509-8F9B-A7369218442D}" srcOrd="0" destOrd="0" presId="urn:microsoft.com/office/officeart/2005/8/layout/hierarchy1"/>
    <dgm:cxn modelId="{D0694131-1BCB-4483-AA45-78DD0334911A}" type="presParOf" srcId="{9EABE46C-9780-4509-8F9B-A7369218442D}" destId="{B48611DC-6825-441C-B405-89D253244EC4}" srcOrd="0" destOrd="0" presId="urn:microsoft.com/office/officeart/2005/8/layout/hierarchy1"/>
    <dgm:cxn modelId="{85577117-1E2F-4377-B965-26752A8AE0BD}" type="presParOf" srcId="{9EABE46C-9780-4509-8F9B-A7369218442D}" destId="{B18D45B0-5D61-4DDD-89FB-03C9BACD1BB0}" srcOrd="1" destOrd="0" presId="urn:microsoft.com/office/officeart/2005/8/layout/hierarchy1"/>
    <dgm:cxn modelId="{C2819C27-558F-40C1-92FE-7122096AEEFB}" type="presParOf" srcId="{F90A7DF7-BBDA-4C67-A07F-7E9ECC3A6C88}" destId="{E50D9DBE-2D8C-436C-860E-B0F501206562}" srcOrd="1" destOrd="0" presId="urn:microsoft.com/office/officeart/2005/8/layout/hierarchy1"/>
    <dgm:cxn modelId="{E3244081-779B-4F3F-B014-B7296E59A756}" type="presParOf" srcId="{E50D9DBE-2D8C-436C-860E-B0F501206562}" destId="{E6388995-27B3-4698-AEB7-D9D07AA14199}" srcOrd="0" destOrd="0" presId="urn:microsoft.com/office/officeart/2005/8/layout/hierarchy1"/>
    <dgm:cxn modelId="{B8BCBF61-C4A2-4540-AB2F-43FF94C82019}" type="presParOf" srcId="{E50D9DBE-2D8C-436C-860E-B0F501206562}" destId="{00F9E2BE-6993-4A28-AA2E-5372445123B6}" srcOrd="1" destOrd="0" presId="urn:microsoft.com/office/officeart/2005/8/layout/hierarchy1"/>
    <dgm:cxn modelId="{915B5DF5-6108-4A4D-AC0B-1E9F7C661DBD}" type="presParOf" srcId="{00F9E2BE-6993-4A28-AA2E-5372445123B6}" destId="{26F8CC9C-EF8B-493C-9BE1-A441A4C8A408}" srcOrd="0" destOrd="0" presId="urn:microsoft.com/office/officeart/2005/8/layout/hierarchy1"/>
    <dgm:cxn modelId="{3B2903EE-6A7A-4E2E-87C4-9EC30BCF9CAD}" type="presParOf" srcId="{26F8CC9C-EF8B-493C-9BE1-A441A4C8A408}" destId="{6ACE77AB-301B-4615-B26E-FC6835A50B90}" srcOrd="0" destOrd="0" presId="urn:microsoft.com/office/officeart/2005/8/layout/hierarchy1"/>
    <dgm:cxn modelId="{F673AD9A-DEF1-4F54-BE17-42C1F16DBF97}" type="presParOf" srcId="{26F8CC9C-EF8B-493C-9BE1-A441A4C8A408}" destId="{993ECCDC-4CAE-413E-96DE-C6C3FF8E8199}" srcOrd="1" destOrd="0" presId="urn:microsoft.com/office/officeart/2005/8/layout/hierarchy1"/>
    <dgm:cxn modelId="{F95CA386-1C85-42E1-A78F-F943165594A5}" type="presParOf" srcId="{00F9E2BE-6993-4A28-AA2E-5372445123B6}" destId="{1064B313-F5B0-45F1-9AF6-2472B0900A82}" srcOrd="1" destOrd="0" presId="urn:microsoft.com/office/officeart/2005/8/layout/hierarchy1"/>
    <dgm:cxn modelId="{8CFBBD59-F06B-4338-A73F-F8514D60AE55}" type="presParOf" srcId="{E50D9DBE-2D8C-436C-860E-B0F501206562}" destId="{0B10D2FF-4000-4008-A9BC-1B4A4E090B5E}" srcOrd="2" destOrd="0" presId="urn:microsoft.com/office/officeart/2005/8/layout/hierarchy1"/>
    <dgm:cxn modelId="{7796A025-42D0-45C4-9DDB-96C7DBCE0BF8}" type="presParOf" srcId="{E50D9DBE-2D8C-436C-860E-B0F501206562}" destId="{D628FF7F-0D0C-4B43-878A-9084CC916B05}" srcOrd="3" destOrd="0" presId="urn:microsoft.com/office/officeart/2005/8/layout/hierarchy1"/>
    <dgm:cxn modelId="{5D9E27B0-C79C-46B8-84EB-9DAA63C6AED6}" type="presParOf" srcId="{D628FF7F-0D0C-4B43-878A-9084CC916B05}" destId="{10F514BB-BED7-4791-9F49-82402DE4543D}" srcOrd="0" destOrd="0" presId="urn:microsoft.com/office/officeart/2005/8/layout/hierarchy1"/>
    <dgm:cxn modelId="{43DE5ECB-28AA-4099-A5ED-3C8E14275FB0}" type="presParOf" srcId="{10F514BB-BED7-4791-9F49-82402DE4543D}" destId="{4AB12936-E7A7-4011-85B7-2638428F0818}" srcOrd="0" destOrd="0" presId="urn:microsoft.com/office/officeart/2005/8/layout/hierarchy1"/>
    <dgm:cxn modelId="{52D3260C-D062-412D-AA1B-CAED26CAEF48}" type="presParOf" srcId="{10F514BB-BED7-4791-9F49-82402DE4543D}" destId="{185532F8-FB0B-4BAC-9DDD-F75D0A9DDA0C}" srcOrd="1" destOrd="0" presId="urn:microsoft.com/office/officeart/2005/8/layout/hierarchy1"/>
    <dgm:cxn modelId="{CA381629-4A95-48F9-AB8C-C886C0E413C9}" type="presParOf" srcId="{D628FF7F-0D0C-4B43-878A-9084CC916B05}" destId="{0E89E503-7AA1-4F4A-8512-5F6F344503C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D221F1-498E-48CA-821A-13EA273B8B62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8CC8BA1-6768-45AD-A829-D79B3DD093F9}">
      <dgm:prSet phldrT="[Texte]" phldr="0"/>
      <dgm:spPr/>
      <dgm:t>
        <a:bodyPr/>
        <a:lstStyle/>
        <a:p>
          <a:pPr rtl="0"/>
          <a:r>
            <a:rPr lang="fr-FR">
              <a:latin typeface="Aptos Display" panose="02110004020202020204"/>
            </a:rPr>
            <a:t>Py Encoder</a:t>
          </a:r>
          <a:endParaRPr lang="fr-FR"/>
        </a:p>
      </dgm:t>
    </dgm:pt>
    <dgm:pt modelId="{43F584E1-DF1D-4D1D-B0A0-45BDCFFC396C}" type="parTrans" cxnId="{54B38E2A-ADEB-4A1A-AF1B-23D6BABA3850}">
      <dgm:prSet/>
      <dgm:spPr/>
      <dgm:t>
        <a:bodyPr/>
        <a:lstStyle/>
        <a:p>
          <a:endParaRPr lang="fr-FR"/>
        </a:p>
      </dgm:t>
    </dgm:pt>
    <dgm:pt modelId="{86358C19-87AB-4689-8BB9-3F748347B735}" type="sibTrans" cxnId="{54B38E2A-ADEB-4A1A-AF1B-23D6BABA3850}">
      <dgm:prSet/>
      <dgm:spPr/>
      <dgm:t>
        <a:bodyPr/>
        <a:lstStyle/>
        <a:p>
          <a:endParaRPr lang="fr-FR"/>
        </a:p>
      </dgm:t>
    </dgm:pt>
    <dgm:pt modelId="{4D0B5DB7-8767-4D64-9197-E7125EDA838A}">
      <dgm:prSet phldrT="[Texte]" phldr="0"/>
      <dgm:spPr/>
      <dgm:t>
        <a:bodyPr/>
        <a:lstStyle/>
        <a:p>
          <a:pPr rtl="0"/>
          <a:r>
            <a:rPr lang="fr-FR">
              <a:solidFill>
                <a:srgbClr val="000000"/>
              </a:solidFill>
              <a:latin typeface="Calibri"/>
              <a:ea typeface="Calibri"/>
              <a:cs typeface="Calibri"/>
            </a:rPr>
            <a:t>In: log file</a:t>
          </a:r>
          <a:endParaRPr lang="fr-FR"/>
        </a:p>
      </dgm:t>
    </dgm:pt>
    <dgm:pt modelId="{F91B2EDF-FA2A-4E26-9003-84C02D45467A}" type="parTrans" cxnId="{E04D2014-9140-4D83-8D51-BEF7C5631924}">
      <dgm:prSet/>
      <dgm:spPr/>
      <dgm:t>
        <a:bodyPr/>
        <a:lstStyle/>
        <a:p>
          <a:endParaRPr lang="fr-FR"/>
        </a:p>
      </dgm:t>
    </dgm:pt>
    <dgm:pt modelId="{4DB91CD8-E58E-4384-9092-36A5C1DEB90B}" type="sibTrans" cxnId="{E04D2014-9140-4D83-8D51-BEF7C5631924}">
      <dgm:prSet/>
      <dgm:spPr/>
      <dgm:t>
        <a:bodyPr/>
        <a:lstStyle/>
        <a:p>
          <a:endParaRPr lang="fr-FR"/>
        </a:p>
      </dgm:t>
    </dgm:pt>
    <dgm:pt modelId="{4F5B2DCC-E834-461E-BAEA-10B91D21C8C0}">
      <dgm:prSet phldrT="[Texte]" phldr="0"/>
      <dgm:spPr/>
      <dgm:t>
        <a:bodyPr/>
        <a:lstStyle/>
        <a:p>
          <a:pPr rtl="0"/>
          <a:r>
            <a:rPr lang="fr-FR">
              <a:latin typeface="Aptos Display" panose="02110004020202020204"/>
            </a:rPr>
            <a:t>rules</a:t>
          </a:r>
          <a:endParaRPr lang="fr-FR"/>
        </a:p>
      </dgm:t>
    </dgm:pt>
    <dgm:pt modelId="{2E2184E2-29C3-40A6-B180-C7F7E5F1C315}" type="parTrans" cxnId="{C6CE06A7-2B60-4B2F-93C3-C6E183A16D96}">
      <dgm:prSet/>
      <dgm:spPr/>
      <dgm:t>
        <a:bodyPr/>
        <a:lstStyle/>
        <a:p>
          <a:endParaRPr lang="fr-FR"/>
        </a:p>
      </dgm:t>
    </dgm:pt>
    <dgm:pt modelId="{4A0C9489-7CBC-464E-A92E-BF5D4C8C5B86}" type="sibTrans" cxnId="{C6CE06A7-2B60-4B2F-93C3-C6E183A16D96}">
      <dgm:prSet/>
      <dgm:spPr/>
      <dgm:t>
        <a:bodyPr/>
        <a:lstStyle/>
        <a:p>
          <a:endParaRPr lang="fr-FR"/>
        </a:p>
      </dgm:t>
    </dgm:pt>
    <dgm:pt modelId="{6812F9A2-2A07-4CEB-BCAA-E88CD08A3382}">
      <dgm:prSet phldrT="[Texte]" phldr="0"/>
      <dgm:spPr/>
      <dgm:t>
        <a:bodyPr/>
        <a:lstStyle/>
        <a:p>
          <a:pPr rtl="0"/>
          <a:r>
            <a:rPr lang="fr-FR">
              <a:latin typeface="Aptos Display" panose="02110004020202020204"/>
            </a:rPr>
            <a:t>Output file</a:t>
          </a:r>
          <a:endParaRPr lang="fr-FR"/>
        </a:p>
      </dgm:t>
    </dgm:pt>
    <dgm:pt modelId="{A1BC8682-2ED2-481E-BD53-B97353E4C8B8}" type="parTrans" cxnId="{D77188F5-93C3-4945-A34C-E3AFEA858C04}">
      <dgm:prSet/>
      <dgm:spPr/>
      <dgm:t>
        <a:bodyPr/>
        <a:lstStyle/>
        <a:p>
          <a:endParaRPr lang="fr-FR"/>
        </a:p>
      </dgm:t>
    </dgm:pt>
    <dgm:pt modelId="{E642A945-FCE7-435F-AC63-9BB02910D342}" type="sibTrans" cxnId="{D77188F5-93C3-4945-A34C-E3AFEA858C04}">
      <dgm:prSet/>
      <dgm:spPr/>
      <dgm:t>
        <a:bodyPr/>
        <a:lstStyle/>
        <a:p>
          <a:endParaRPr lang="fr-FR"/>
        </a:p>
      </dgm:t>
    </dgm:pt>
    <dgm:pt modelId="{4E94F95A-40AC-4236-8809-D422A4839452}">
      <dgm:prSet phldrT="[Texte]" phldr="0"/>
      <dgm:spPr/>
      <dgm:t>
        <a:bodyPr/>
        <a:lstStyle/>
        <a:p>
          <a:r>
            <a:rPr lang="fr-FR" err="1">
              <a:latin typeface="Aptos Display" panose="02110004020202020204"/>
            </a:rPr>
            <a:t>Abox</a:t>
          </a:r>
          <a:endParaRPr lang="fr-FR"/>
        </a:p>
      </dgm:t>
    </dgm:pt>
    <dgm:pt modelId="{12E29264-6F1B-40CF-9844-F54405D713A7}" type="parTrans" cxnId="{A460C149-A04F-4183-B0C2-C04F56D60698}">
      <dgm:prSet/>
      <dgm:spPr/>
      <dgm:t>
        <a:bodyPr/>
        <a:lstStyle/>
        <a:p>
          <a:endParaRPr lang="fr-FR"/>
        </a:p>
      </dgm:t>
    </dgm:pt>
    <dgm:pt modelId="{BBDB537E-95ED-411F-84D2-2AE9DC8A0EA1}" type="sibTrans" cxnId="{A460C149-A04F-4183-B0C2-C04F56D60698}">
      <dgm:prSet/>
      <dgm:spPr/>
      <dgm:t>
        <a:bodyPr/>
        <a:lstStyle/>
        <a:p>
          <a:endParaRPr lang="fr-FR"/>
        </a:p>
      </dgm:t>
    </dgm:pt>
    <dgm:pt modelId="{B842543D-6E75-47D8-91F6-EAE3976938E3}">
      <dgm:prSet phldrT="[Texte]" phldr="0"/>
      <dgm:spPr/>
      <dgm:t>
        <a:bodyPr/>
        <a:lstStyle/>
        <a:p>
          <a:r>
            <a:rPr lang="fr-FR" err="1">
              <a:latin typeface="Aptos Display" panose="02110004020202020204"/>
            </a:rPr>
            <a:t>Tbox</a:t>
          </a:r>
          <a:endParaRPr lang="fr-FR"/>
        </a:p>
      </dgm:t>
    </dgm:pt>
    <dgm:pt modelId="{0179ED1B-7D39-478F-9A35-127CCEBA1221}" type="parTrans" cxnId="{EAFC4D51-1121-4311-9683-F4390E5C0801}">
      <dgm:prSet/>
      <dgm:spPr/>
      <dgm:t>
        <a:bodyPr/>
        <a:lstStyle/>
        <a:p>
          <a:endParaRPr lang="fr-FR"/>
        </a:p>
      </dgm:t>
    </dgm:pt>
    <dgm:pt modelId="{7BE7756F-70E2-4B79-B33E-24A342980A1C}" type="sibTrans" cxnId="{EAFC4D51-1121-4311-9683-F4390E5C0801}">
      <dgm:prSet/>
      <dgm:spPr/>
      <dgm:t>
        <a:bodyPr/>
        <a:lstStyle/>
        <a:p>
          <a:endParaRPr lang="fr-FR"/>
        </a:p>
      </dgm:t>
    </dgm:pt>
    <dgm:pt modelId="{90B7E7D5-5B7F-4FD2-8005-C10D218F9DF3}">
      <dgm:prSet phldrT="[Texte]" phldr="0"/>
      <dgm:spPr/>
      <dgm:t>
        <a:bodyPr/>
        <a:lstStyle/>
        <a:p>
          <a:pPr rtl="0"/>
          <a:r>
            <a:rPr lang="fr-FR">
              <a:latin typeface="Aptos Display" panose="02110004020202020204"/>
            </a:rPr>
            <a:t>Java </a:t>
          </a:r>
          <a:r>
            <a:rPr lang="fr-FR" err="1">
              <a:latin typeface="Aptos Display" panose="02110004020202020204"/>
            </a:rPr>
            <a:t>project</a:t>
          </a:r>
          <a:endParaRPr lang="fr-FR"/>
        </a:p>
      </dgm:t>
    </dgm:pt>
    <dgm:pt modelId="{74CC0E9A-19E2-4EA3-BDA2-BD4CF4AE82D4}" type="parTrans" cxnId="{DD7E7347-0B13-4B03-9669-25E5D69DD686}">
      <dgm:prSet/>
      <dgm:spPr/>
      <dgm:t>
        <a:bodyPr/>
        <a:lstStyle/>
        <a:p>
          <a:endParaRPr lang="fr-FR"/>
        </a:p>
      </dgm:t>
    </dgm:pt>
    <dgm:pt modelId="{E7220CBE-33B0-4733-A2EC-1331B3B0C361}" type="sibTrans" cxnId="{DD7E7347-0B13-4B03-9669-25E5D69DD686}">
      <dgm:prSet/>
      <dgm:spPr/>
      <dgm:t>
        <a:bodyPr/>
        <a:lstStyle/>
        <a:p>
          <a:endParaRPr lang="fr-FR"/>
        </a:p>
      </dgm:t>
    </dgm:pt>
    <dgm:pt modelId="{597A7B75-7431-487D-A0AD-54FDC78CBD61}">
      <dgm:prSet phldrT="[Texte]" phldr="0"/>
      <dgm:spPr/>
      <dgm:t>
        <a:bodyPr/>
        <a:lstStyle/>
        <a:p>
          <a:pPr rtl="0"/>
          <a:r>
            <a:rPr lang="fr-FR" err="1">
              <a:latin typeface="Aptos Display" panose="02110004020202020204"/>
            </a:rPr>
            <a:t>Build</a:t>
          </a:r>
          <a:r>
            <a:rPr lang="fr-FR">
              <a:latin typeface="Aptos Display" panose="02110004020202020204"/>
            </a:rPr>
            <a:t> the DL</a:t>
          </a:r>
          <a:endParaRPr lang="fr-FR"/>
        </a:p>
      </dgm:t>
    </dgm:pt>
    <dgm:pt modelId="{E4AFE6BC-A5F4-4CED-83BB-2A683489A3F9}" type="parTrans" cxnId="{6FE22C08-DD78-42B0-B76B-02B19F1D70C6}">
      <dgm:prSet/>
      <dgm:spPr/>
      <dgm:t>
        <a:bodyPr/>
        <a:lstStyle/>
        <a:p>
          <a:endParaRPr lang="fr-FR"/>
        </a:p>
      </dgm:t>
    </dgm:pt>
    <dgm:pt modelId="{C4EA6BFE-2813-4DFA-8FAD-5C6533A53C40}" type="sibTrans" cxnId="{6FE22C08-DD78-42B0-B76B-02B19F1D70C6}">
      <dgm:prSet/>
      <dgm:spPr/>
      <dgm:t>
        <a:bodyPr/>
        <a:lstStyle/>
        <a:p>
          <a:endParaRPr lang="fr-FR"/>
        </a:p>
      </dgm:t>
    </dgm:pt>
    <dgm:pt modelId="{2AD1042A-7BB6-4210-A6A9-529DA0DA2422}">
      <dgm:prSet phldrT="[Texte]" phldr="0"/>
      <dgm:spPr/>
      <dgm:t>
        <a:bodyPr/>
        <a:lstStyle/>
        <a:p>
          <a:pPr rtl="0"/>
          <a:r>
            <a:rPr lang="fr-FR">
              <a:latin typeface="Aptos Display" panose="02110004020202020204"/>
            </a:rPr>
            <a:t>Instance checking</a:t>
          </a:r>
          <a:endParaRPr lang="fr-FR"/>
        </a:p>
      </dgm:t>
    </dgm:pt>
    <dgm:pt modelId="{C30D29F4-D51E-49BD-81D5-539AE6B653BE}" type="parTrans" cxnId="{D060D2C6-0898-4AC8-9546-BF4B64D37D5E}">
      <dgm:prSet/>
      <dgm:spPr/>
      <dgm:t>
        <a:bodyPr/>
        <a:lstStyle/>
        <a:p>
          <a:endParaRPr lang="fr-FR"/>
        </a:p>
      </dgm:t>
    </dgm:pt>
    <dgm:pt modelId="{B53764C4-9520-473F-A08C-DC99731798A1}" type="sibTrans" cxnId="{D060D2C6-0898-4AC8-9546-BF4B64D37D5E}">
      <dgm:prSet/>
      <dgm:spPr/>
      <dgm:t>
        <a:bodyPr/>
        <a:lstStyle/>
        <a:p>
          <a:endParaRPr lang="fr-FR"/>
        </a:p>
      </dgm:t>
    </dgm:pt>
    <dgm:pt modelId="{55EAE0B0-1A19-4235-BC49-C3301EBFD0B9}" type="pres">
      <dgm:prSet presAssocID="{E1D221F1-498E-48CA-821A-13EA273B8B62}" presName="Name0" presStyleCnt="0">
        <dgm:presLayoutVars>
          <dgm:dir/>
          <dgm:animLvl val="lvl"/>
          <dgm:resizeHandles val="exact"/>
        </dgm:presLayoutVars>
      </dgm:prSet>
      <dgm:spPr/>
    </dgm:pt>
    <dgm:pt modelId="{8644EC21-1B0B-4005-BB5B-D4997E84D9EB}" type="pres">
      <dgm:prSet presAssocID="{E1D221F1-498E-48CA-821A-13EA273B8B62}" presName="tSp" presStyleCnt="0"/>
      <dgm:spPr/>
    </dgm:pt>
    <dgm:pt modelId="{0C526B51-48B4-4072-ABDD-705157779AED}" type="pres">
      <dgm:prSet presAssocID="{E1D221F1-498E-48CA-821A-13EA273B8B62}" presName="bSp" presStyleCnt="0"/>
      <dgm:spPr/>
    </dgm:pt>
    <dgm:pt modelId="{F394988E-AF79-46B2-87A3-114C8F39B874}" type="pres">
      <dgm:prSet presAssocID="{E1D221F1-498E-48CA-821A-13EA273B8B62}" presName="process" presStyleCnt="0"/>
      <dgm:spPr/>
    </dgm:pt>
    <dgm:pt modelId="{D60543C4-22BE-462C-8873-520063D8F7BE}" type="pres">
      <dgm:prSet presAssocID="{58CC8BA1-6768-45AD-A829-D79B3DD093F9}" presName="composite1" presStyleCnt="0"/>
      <dgm:spPr/>
    </dgm:pt>
    <dgm:pt modelId="{FA73C53B-FE26-4017-9455-C09EC1DF2FF9}" type="pres">
      <dgm:prSet presAssocID="{58CC8BA1-6768-45AD-A829-D79B3DD093F9}" presName="dummyNode1" presStyleLbl="node1" presStyleIdx="0" presStyleCnt="3"/>
      <dgm:spPr/>
    </dgm:pt>
    <dgm:pt modelId="{7E0396D6-8B50-4614-A463-DADEFEF9F877}" type="pres">
      <dgm:prSet presAssocID="{58CC8BA1-6768-45AD-A829-D79B3DD093F9}" presName="childNode1" presStyleLbl="bgAcc1" presStyleIdx="0" presStyleCnt="3">
        <dgm:presLayoutVars>
          <dgm:bulletEnabled val="1"/>
        </dgm:presLayoutVars>
      </dgm:prSet>
      <dgm:spPr/>
    </dgm:pt>
    <dgm:pt modelId="{394D6973-A69D-4385-AE05-EA633999C7FA}" type="pres">
      <dgm:prSet presAssocID="{58CC8BA1-6768-45AD-A829-D79B3DD093F9}" presName="childNode1tx" presStyleLbl="bgAcc1" presStyleIdx="0" presStyleCnt="3">
        <dgm:presLayoutVars>
          <dgm:bulletEnabled val="1"/>
        </dgm:presLayoutVars>
      </dgm:prSet>
      <dgm:spPr/>
    </dgm:pt>
    <dgm:pt modelId="{C229EEA8-01D1-466A-9342-BF45E5210BFF}" type="pres">
      <dgm:prSet presAssocID="{58CC8BA1-6768-45AD-A829-D79B3DD093F9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B8E0084D-A470-48F0-A2C2-FC3891EA05EA}" type="pres">
      <dgm:prSet presAssocID="{58CC8BA1-6768-45AD-A829-D79B3DD093F9}" presName="connSite1" presStyleCnt="0"/>
      <dgm:spPr/>
    </dgm:pt>
    <dgm:pt modelId="{AB0A5DBE-741C-4065-8DCF-9B66933AD146}" type="pres">
      <dgm:prSet presAssocID="{86358C19-87AB-4689-8BB9-3F748347B735}" presName="Name9" presStyleLbl="sibTrans2D1" presStyleIdx="0" presStyleCnt="2"/>
      <dgm:spPr/>
    </dgm:pt>
    <dgm:pt modelId="{D95ED459-C015-4146-A439-9BDAA68F2771}" type="pres">
      <dgm:prSet presAssocID="{6812F9A2-2A07-4CEB-BCAA-E88CD08A3382}" presName="composite2" presStyleCnt="0"/>
      <dgm:spPr/>
    </dgm:pt>
    <dgm:pt modelId="{F1F0FE0F-A61E-4DFF-983A-FFAA887EFF1D}" type="pres">
      <dgm:prSet presAssocID="{6812F9A2-2A07-4CEB-BCAA-E88CD08A3382}" presName="dummyNode2" presStyleLbl="node1" presStyleIdx="0" presStyleCnt="3"/>
      <dgm:spPr/>
    </dgm:pt>
    <dgm:pt modelId="{E0DA8854-CD57-4C77-BB56-4E946CB795A2}" type="pres">
      <dgm:prSet presAssocID="{6812F9A2-2A07-4CEB-BCAA-E88CD08A3382}" presName="childNode2" presStyleLbl="bgAcc1" presStyleIdx="1" presStyleCnt="3">
        <dgm:presLayoutVars>
          <dgm:bulletEnabled val="1"/>
        </dgm:presLayoutVars>
      </dgm:prSet>
      <dgm:spPr/>
    </dgm:pt>
    <dgm:pt modelId="{F5BB0679-DF40-43C2-97C7-500C9442C647}" type="pres">
      <dgm:prSet presAssocID="{6812F9A2-2A07-4CEB-BCAA-E88CD08A3382}" presName="childNode2tx" presStyleLbl="bgAcc1" presStyleIdx="1" presStyleCnt="3">
        <dgm:presLayoutVars>
          <dgm:bulletEnabled val="1"/>
        </dgm:presLayoutVars>
      </dgm:prSet>
      <dgm:spPr/>
    </dgm:pt>
    <dgm:pt modelId="{E3D85847-805B-4BAC-BB43-26CC9C94238E}" type="pres">
      <dgm:prSet presAssocID="{6812F9A2-2A07-4CEB-BCAA-E88CD08A3382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97FFF405-4BDE-40DA-95B4-EF3630B2F2FD}" type="pres">
      <dgm:prSet presAssocID="{6812F9A2-2A07-4CEB-BCAA-E88CD08A3382}" presName="connSite2" presStyleCnt="0"/>
      <dgm:spPr/>
    </dgm:pt>
    <dgm:pt modelId="{E41B2E5F-72B5-46AD-81D1-94B127AAB56A}" type="pres">
      <dgm:prSet presAssocID="{E642A945-FCE7-435F-AC63-9BB02910D342}" presName="Name18" presStyleLbl="sibTrans2D1" presStyleIdx="1" presStyleCnt="2"/>
      <dgm:spPr/>
    </dgm:pt>
    <dgm:pt modelId="{494D3EF7-B18A-4B77-B2B7-FB1CA14D27AE}" type="pres">
      <dgm:prSet presAssocID="{90B7E7D5-5B7F-4FD2-8005-C10D218F9DF3}" presName="composite1" presStyleCnt="0"/>
      <dgm:spPr/>
    </dgm:pt>
    <dgm:pt modelId="{77B21943-594A-4138-AC71-CFBEF4C6B158}" type="pres">
      <dgm:prSet presAssocID="{90B7E7D5-5B7F-4FD2-8005-C10D218F9DF3}" presName="dummyNode1" presStyleLbl="node1" presStyleIdx="1" presStyleCnt="3"/>
      <dgm:spPr/>
    </dgm:pt>
    <dgm:pt modelId="{CD4DE0E4-F2D3-429F-AC50-925C9FD1DFA5}" type="pres">
      <dgm:prSet presAssocID="{90B7E7D5-5B7F-4FD2-8005-C10D218F9DF3}" presName="childNode1" presStyleLbl="bgAcc1" presStyleIdx="2" presStyleCnt="3">
        <dgm:presLayoutVars>
          <dgm:bulletEnabled val="1"/>
        </dgm:presLayoutVars>
      </dgm:prSet>
      <dgm:spPr/>
    </dgm:pt>
    <dgm:pt modelId="{4535A775-F178-4DC3-8F12-8067AEEAB228}" type="pres">
      <dgm:prSet presAssocID="{90B7E7D5-5B7F-4FD2-8005-C10D218F9DF3}" presName="childNode1tx" presStyleLbl="bgAcc1" presStyleIdx="2" presStyleCnt="3">
        <dgm:presLayoutVars>
          <dgm:bulletEnabled val="1"/>
        </dgm:presLayoutVars>
      </dgm:prSet>
      <dgm:spPr/>
    </dgm:pt>
    <dgm:pt modelId="{8D9AF49E-3B9D-49C2-B639-CAF14EDF688E}" type="pres">
      <dgm:prSet presAssocID="{90B7E7D5-5B7F-4FD2-8005-C10D218F9DF3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341D3C4C-64D7-422C-A927-048534D3A595}" type="pres">
      <dgm:prSet presAssocID="{90B7E7D5-5B7F-4FD2-8005-C10D218F9DF3}" presName="connSite1" presStyleCnt="0"/>
      <dgm:spPr/>
    </dgm:pt>
  </dgm:ptLst>
  <dgm:cxnLst>
    <dgm:cxn modelId="{ECBAD606-D85A-46BF-AB6D-6B1DFA8C95F6}" type="presOf" srcId="{4E94F95A-40AC-4236-8809-D422A4839452}" destId="{F5BB0679-DF40-43C2-97C7-500C9442C647}" srcOrd="1" destOrd="0" presId="urn:microsoft.com/office/officeart/2005/8/layout/hProcess4"/>
    <dgm:cxn modelId="{6FE22C08-DD78-42B0-B76B-02B19F1D70C6}" srcId="{90B7E7D5-5B7F-4FD2-8005-C10D218F9DF3}" destId="{597A7B75-7431-487D-A0AD-54FDC78CBD61}" srcOrd="0" destOrd="0" parTransId="{E4AFE6BC-A5F4-4CED-83BB-2A683489A3F9}" sibTransId="{C4EA6BFE-2813-4DFA-8FAD-5C6533A53C40}"/>
    <dgm:cxn modelId="{E04D2014-9140-4D83-8D51-BEF7C5631924}" srcId="{58CC8BA1-6768-45AD-A829-D79B3DD093F9}" destId="{4D0B5DB7-8767-4D64-9197-E7125EDA838A}" srcOrd="0" destOrd="0" parTransId="{F91B2EDF-FA2A-4E26-9003-84C02D45467A}" sibTransId="{4DB91CD8-E58E-4384-9092-36A5C1DEB90B}"/>
    <dgm:cxn modelId="{3A784914-A498-4EF2-8D51-C6D68FE878AF}" type="presOf" srcId="{4D0B5DB7-8767-4D64-9197-E7125EDA838A}" destId="{394D6973-A69D-4385-AE05-EA633999C7FA}" srcOrd="1" destOrd="0" presId="urn:microsoft.com/office/officeart/2005/8/layout/hProcess4"/>
    <dgm:cxn modelId="{7F796727-4B11-49B4-BE73-DACF31AD5F08}" type="presOf" srcId="{2AD1042A-7BB6-4210-A6A9-529DA0DA2422}" destId="{CD4DE0E4-F2D3-429F-AC50-925C9FD1DFA5}" srcOrd="0" destOrd="1" presId="urn:microsoft.com/office/officeart/2005/8/layout/hProcess4"/>
    <dgm:cxn modelId="{54B38E2A-ADEB-4A1A-AF1B-23D6BABA3850}" srcId="{E1D221F1-498E-48CA-821A-13EA273B8B62}" destId="{58CC8BA1-6768-45AD-A829-D79B3DD093F9}" srcOrd="0" destOrd="0" parTransId="{43F584E1-DF1D-4D1D-B0A0-45BDCFFC396C}" sibTransId="{86358C19-87AB-4689-8BB9-3F748347B735}"/>
    <dgm:cxn modelId="{F536A344-F7BB-46FE-8FC5-F261E43FB00C}" type="presOf" srcId="{86358C19-87AB-4689-8BB9-3F748347B735}" destId="{AB0A5DBE-741C-4065-8DCF-9B66933AD146}" srcOrd="0" destOrd="0" presId="urn:microsoft.com/office/officeart/2005/8/layout/hProcess4"/>
    <dgm:cxn modelId="{DD7E7347-0B13-4B03-9669-25E5D69DD686}" srcId="{E1D221F1-498E-48CA-821A-13EA273B8B62}" destId="{90B7E7D5-5B7F-4FD2-8005-C10D218F9DF3}" srcOrd="2" destOrd="0" parTransId="{74CC0E9A-19E2-4EA3-BDA2-BD4CF4AE82D4}" sibTransId="{E7220CBE-33B0-4733-A2EC-1331B3B0C361}"/>
    <dgm:cxn modelId="{E9281749-7F64-4E8F-9F62-234FFDF54F9E}" type="presOf" srcId="{6812F9A2-2A07-4CEB-BCAA-E88CD08A3382}" destId="{E3D85847-805B-4BAC-BB43-26CC9C94238E}" srcOrd="0" destOrd="0" presId="urn:microsoft.com/office/officeart/2005/8/layout/hProcess4"/>
    <dgm:cxn modelId="{C8D58149-2721-46DE-82FF-C6DBB5026452}" type="presOf" srcId="{90B7E7D5-5B7F-4FD2-8005-C10D218F9DF3}" destId="{8D9AF49E-3B9D-49C2-B639-CAF14EDF688E}" srcOrd="0" destOrd="0" presId="urn:microsoft.com/office/officeart/2005/8/layout/hProcess4"/>
    <dgm:cxn modelId="{A460C149-A04F-4183-B0C2-C04F56D60698}" srcId="{6812F9A2-2A07-4CEB-BCAA-E88CD08A3382}" destId="{4E94F95A-40AC-4236-8809-D422A4839452}" srcOrd="0" destOrd="0" parTransId="{12E29264-6F1B-40CF-9844-F54405D713A7}" sibTransId="{BBDB537E-95ED-411F-84D2-2AE9DC8A0EA1}"/>
    <dgm:cxn modelId="{EAFC4D51-1121-4311-9683-F4390E5C0801}" srcId="{6812F9A2-2A07-4CEB-BCAA-E88CD08A3382}" destId="{B842543D-6E75-47D8-91F6-EAE3976938E3}" srcOrd="1" destOrd="0" parTransId="{0179ED1B-7D39-478F-9A35-127CCEBA1221}" sibTransId="{7BE7756F-70E2-4B79-B33E-24A342980A1C}"/>
    <dgm:cxn modelId="{7161FC52-998A-4F1D-A06A-2E1AA7FD5A32}" type="presOf" srcId="{58CC8BA1-6768-45AD-A829-D79B3DD093F9}" destId="{C229EEA8-01D1-466A-9342-BF45E5210BFF}" srcOrd="0" destOrd="0" presId="urn:microsoft.com/office/officeart/2005/8/layout/hProcess4"/>
    <dgm:cxn modelId="{DF05E55A-FF3E-4B98-A087-8CC46F13C850}" type="presOf" srcId="{4D0B5DB7-8767-4D64-9197-E7125EDA838A}" destId="{7E0396D6-8B50-4614-A463-DADEFEF9F877}" srcOrd="0" destOrd="0" presId="urn:microsoft.com/office/officeart/2005/8/layout/hProcess4"/>
    <dgm:cxn modelId="{67DB8A7C-73FB-4EA9-BD41-8EA70C13152A}" type="presOf" srcId="{B842543D-6E75-47D8-91F6-EAE3976938E3}" destId="{E0DA8854-CD57-4C77-BB56-4E946CB795A2}" srcOrd="0" destOrd="1" presId="urn:microsoft.com/office/officeart/2005/8/layout/hProcess4"/>
    <dgm:cxn modelId="{0BB2838E-9F52-4062-93F1-97DC3CA0F526}" type="presOf" srcId="{4F5B2DCC-E834-461E-BAEA-10B91D21C8C0}" destId="{7E0396D6-8B50-4614-A463-DADEFEF9F877}" srcOrd="0" destOrd="1" presId="urn:microsoft.com/office/officeart/2005/8/layout/hProcess4"/>
    <dgm:cxn modelId="{235C4993-13CA-432E-815A-8BF32EFF7792}" type="presOf" srcId="{B842543D-6E75-47D8-91F6-EAE3976938E3}" destId="{F5BB0679-DF40-43C2-97C7-500C9442C647}" srcOrd="1" destOrd="1" presId="urn:microsoft.com/office/officeart/2005/8/layout/hProcess4"/>
    <dgm:cxn modelId="{C6CE06A7-2B60-4B2F-93C3-C6E183A16D96}" srcId="{58CC8BA1-6768-45AD-A829-D79B3DD093F9}" destId="{4F5B2DCC-E834-461E-BAEA-10B91D21C8C0}" srcOrd="1" destOrd="0" parTransId="{2E2184E2-29C3-40A6-B180-C7F7E5F1C315}" sibTransId="{4A0C9489-7CBC-464E-A92E-BF5D4C8C5B86}"/>
    <dgm:cxn modelId="{1BF0BAA7-4C84-4A11-AC44-F0CCEB438648}" type="presOf" srcId="{4E94F95A-40AC-4236-8809-D422A4839452}" destId="{E0DA8854-CD57-4C77-BB56-4E946CB795A2}" srcOrd="0" destOrd="0" presId="urn:microsoft.com/office/officeart/2005/8/layout/hProcess4"/>
    <dgm:cxn modelId="{286264AE-FAF3-451C-8ADB-6F8C77034B21}" type="presOf" srcId="{2AD1042A-7BB6-4210-A6A9-529DA0DA2422}" destId="{4535A775-F178-4DC3-8F12-8067AEEAB228}" srcOrd="1" destOrd="1" presId="urn:microsoft.com/office/officeart/2005/8/layout/hProcess4"/>
    <dgm:cxn modelId="{49B050C1-9F49-41AF-866C-C067F11F833B}" type="presOf" srcId="{4F5B2DCC-E834-461E-BAEA-10B91D21C8C0}" destId="{394D6973-A69D-4385-AE05-EA633999C7FA}" srcOrd="1" destOrd="1" presId="urn:microsoft.com/office/officeart/2005/8/layout/hProcess4"/>
    <dgm:cxn modelId="{CADBF1C2-5542-4F6B-81D3-20895EB017D1}" type="presOf" srcId="{597A7B75-7431-487D-A0AD-54FDC78CBD61}" destId="{4535A775-F178-4DC3-8F12-8067AEEAB228}" srcOrd="1" destOrd="0" presId="urn:microsoft.com/office/officeart/2005/8/layout/hProcess4"/>
    <dgm:cxn modelId="{D060D2C6-0898-4AC8-9546-BF4B64D37D5E}" srcId="{90B7E7D5-5B7F-4FD2-8005-C10D218F9DF3}" destId="{2AD1042A-7BB6-4210-A6A9-529DA0DA2422}" srcOrd="1" destOrd="0" parTransId="{C30D29F4-D51E-49BD-81D5-539AE6B653BE}" sibTransId="{B53764C4-9520-473F-A08C-DC99731798A1}"/>
    <dgm:cxn modelId="{24A7CDD9-832C-4E57-B832-D0D47A1B0A87}" type="presOf" srcId="{E1D221F1-498E-48CA-821A-13EA273B8B62}" destId="{55EAE0B0-1A19-4235-BC49-C3301EBFD0B9}" srcOrd="0" destOrd="0" presId="urn:microsoft.com/office/officeart/2005/8/layout/hProcess4"/>
    <dgm:cxn modelId="{1F2E0ADB-47CE-44DB-AD8B-306AEED9B0AB}" type="presOf" srcId="{597A7B75-7431-487D-A0AD-54FDC78CBD61}" destId="{CD4DE0E4-F2D3-429F-AC50-925C9FD1DFA5}" srcOrd="0" destOrd="0" presId="urn:microsoft.com/office/officeart/2005/8/layout/hProcess4"/>
    <dgm:cxn modelId="{A0C987F5-9420-4585-9601-E3F061E75980}" type="presOf" srcId="{E642A945-FCE7-435F-AC63-9BB02910D342}" destId="{E41B2E5F-72B5-46AD-81D1-94B127AAB56A}" srcOrd="0" destOrd="0" presId="urn:microsoft.com/office/officeart/2005/8/layout/hProcess4"/>
    <dgm:cxn modelId="{D77188F5-93C3-4945-A34C-E3AFEA858C04}" srcId="{E1D221F1-498E-48CA-821A-13EA273B8B62}" destId="{6812F9A2-2A07-4CEB-BCAA-E88CD08A3382}" srcOrd="1" destOrd="0" parTransId="{A1BC8682-2ED2-481E-BD53-B97353E4C8B8}" sibTransId="{E642A945-FCE7-435F-AC63-9BB02910D342}"/>
    <dgm:cxn modelId="{5078E72F-E18A-4CAC-BCAF-17D60824B8A0}" type="presParOf" srcId="{55EAE0B0-1A19-4235-BC49-C3301EBFD0B9}" destId="{8644EC21-1B0B-4005-BB5B-D4997E84D9EB}" srcOrd="0" destOrd="0" presId="urn:microsoft.com/office/officeart/2005/8/layout/hProcess4"/>
    <dgm:cxn modelId="{2FB95EF8-B198-48B2-BD24-A63ABFB11FE4}" type="presParOf" srcId="{55EAE0B0-1A19-4235-BC49-C3301EBFD0B9}" destId="{0C526B51-48B4-4072-ABDD-705157779AED}" srcOrd="1" destOrd="0" presId="urn:microsoft.com/office/officeart/2005/8/layout/hProcess4"/>
    <dgm:cxn modelId="{20D3C015-61E8-4889-9E52-1855B7A60414}" type="presParOf" srcId="{55EAE0B0-1A19-4235-BC49-C3301EBFD0B9}" destId="{F394988E-AF79-46B2-87A3-114C8F39B874}" srcOrd="2" destOrd="0" presId="urn:microsoft.com/office/officeart/2005/8/layout/hProcess4"/>
    <dgm:cxn modelId="{55A63831-5515-405F-85BE-8F0AEDAE02DF}" type="presParOf" srcId="{F394988E-AF79-46B2-87A3-114C8F39B874}" destId="{D60543C4-22BE-462C-8873-520063D8F7BE}" srcOrd="0" destOrd="0" presId="urn:microsoft.com/office/officeart/2005/8/layout/hProcess4"/>
    <dgm:cxn modelId="{A26E6D9B-8DB6-427C-BF56-A101FF3E6D8C}" type="presParOf" srcId="{D60543C4-22BE-462C-8873-520063D8F7BE}" destId="{FA73C53B-FE26-4017-9455-C09EC1DF2FF9}" srcOrd="0" destOrd="0" presId="urn:microsoft.com/office/officeart/2005/8/layout/hProcess4"/>
    <dgm:cxn modelId="{20B20DB3-2B86-47EB-A4D1-37FB3DC4ED59}" type="presParOf" srcId="{D60543C4-22BE-462C-8873-520063D8F7BE}" destId="{7E0396D6-8B50-4614-A463-DADEFEF9F877}" srcOrd="1" destOrd="0" presId="urn:microsoft.com/office/officeart/2005/8/layout/hProcess4"/>
    <dgm:cxn modelId="{A3BE1536-A304-45C3-BC67-614B0D2641E6}" type="presParOf" srcId="{D60543C4-22BE-462C-8873-520063D8F7BE}" destId="{394D6973-A69D-4385-AE05-EA633999C7FA}" srcOrd="2" destOrd="0" presId="urn:microsoft.com/office/officeart/2005/8/layout/hProcess4"/>
    <dgm:cxn modelId="{6006B261-B685-4D00-B93F-2E2A05A44EE5}" type="presParOf" srcId="{D60543C4-22BE-462C-8873-520063D8F7BE}" destId="{C229EEA8-01D1-466A-9342-BF45E5210BFF}" srcOrd="3" destOrd="0" presId="urn:microsoft.com/office/officeart/2005/8/layout/hProcess4"/>
    <dgm:cxn modelId="{0BD4AEE0-EF8C-4031-801E-F39F1DD72F64}" type="presParOf" srcId="{D60543C4-22BE-462C-8873-520063D8F7BE}" destId="{B8E0084D-A470-48F0-A2C2-FC3891EA05EA}" srcOrd="4" destOrd="0" presId="urn:microsoft.com/office/officeart/2005/8/layout/hProcess4"/>
    <dgm:cxn modelId="{1826A513-A7A5-4015-8F54-136AD9CD29BE}" type="presParOf" srcId="{F394988E-AF79-46B2-87A3-114C8F39B874}" destId="{AB0A5DBE-741C-4065-8DCF-9B66933AD146}" srcOrd="1" destOrd="0" presId="urn:microsoft.com/office/officeart/2005/8/layout/hProcess4"/>
    <dgm:cxn modelId="{F0F5A5E0-E340-49A5-B186-562C3C6AA609}" type="presParOf" srcId="{F394988E-AF79-46B2-87A3-114C8F39B874}" destId="{D95ED459-C015-4146-A439-9BDAA68F2771}" srcOrd="2" destOrd="0" presId="urn:microsoft.com/office/officeart/2005/8/layout/hProcess4"/>
    <dgm:cxn modelId="{406F4AA6-6626-4A51-BCE0-6B1182A705E8}" type="presParOf" srcId="{D95ED459-C015-4146-A439-9BDAA68F2771}" destId="{F1F0FE0F-A61E-4DFF-983A-FFAA887EFF1D}" srcOrd="0" destOrd="0" presId="urn:microsoft.com/office/officeart/2005/8/layout/hProcess4"/>
    <dgm:cxn modelId="{0081D37B-A681-4C07-8D2C-F9C969A4B7C6}" type="presParOf" srcId="{D95ED459-C015-4146-A439-9BDAA68F2771}" destId="{E0DA8854-CD57-4C77-BB56-4E946CB795A2}" srcOrd="1" destOrd="0" presId="urn:microsoft.com/office/officeart/2005/8/layout/hProcess4"/>
    <dgm:cxn modelId="{33B23D4A-075C-4A4C-A581-ED2EB9C9A6C0}" type="presParOf" srcId="{D95ED459-C015-4146-A439-9BDAA68F2771}" destId="{F5BB0679-DF40-43C2-97C7-500C9442C647}" srcOrd="2" destOrd="0" presId="urn:microsoft.com/office/officeart/2005/8/layout/hProcess4"/>
    <dgm:cxn modelId="{EF2DF778-C8AC-458C-BFCB-5B5F776D80EF}" type="presParOf" srcId="{D95ED459-C015-4146-A439-9BDAA68F2771}" destId="{E3D85847-805B-4BAC-BB43-26CC9C94238E}" srcOrd="3" destOrd="0" presId="urn:microsoft.com/office/officeart/2005/8/layout/hProcess4"/>
    <dgm:cxn modelId="{1C69E402-826F-4D5E-9D27-C0A32CD119F6}" type="presParOf" srcId="{D95ED459-C015-4146-A439-9BDAA68F2771}" destId="{97FFF405-4BDE-40DA-95B4-EF3630B2F2FD}" srcOrd="4" destOrd="0" presId="urn:microsoft.com/office/officeart/2005/8/layout/hProcess4"/>
    <dgm:cxn modelId="{4595F0F9-34A1-4761-A295-028511DC9CAB}" type="presParOf" srcId="{F394988E-AF79-46B2-87A3-114C8F39B874}" destId="{E41B2E5F-72B5-46AD-81D1-94B127AAB56A}" srcOrd="3" destOrd="0" presId="urn:microsoft.com/office/officeart/2005/8/layout/hProcess4"/>
    <dgm:cxn modelId="{B50C043A-27A9-4A2B-8FC5-C3819110F73A}" type="presParOf" srcId="{F394988E-AF79-46B2-87A3-114C8F39B874}" destId="{494D3EF7-B18A-4B77-B2B7-FB1CA14D27AE}" srcOrd="4" destOrd="0" presId="urn:microsoft.com/office/officeart/2005/8/layout/hProcess4"/>
    <dgm:cxn modelId="{5B7C8DC5-E334-4F4C-A362-1F8277A65714}" type="presParOf" srcId="{494D3EF7-B18A-4B77-B2B7-FB1CA14D27AE}" destId="{77B21943-594A-4138-AC71-CFBEF4C6B158}" srcOrd="0" destOrd="0" presId="urn:microsoft.com/office/officeart/2005/8/layout/hProcess4"/>
    <dgm:cxn modelId="{C5A3D8A1-0E7B-43F4-A977-764BDB9D6D6E}" type="presParOf" srcId="{494D3EF7-B18A-4B77-B2B7-FB1CA14D27AE}" destId="{CD4DE0E4-F2D3-429F-AC50-925C9FD1DFA5}" srcOrd="1" destOrd="0" presId="urn:microsoft.com/office/officeart/2005/8/layout/hProcess4"/>
    <dgm:cxn modelId="{484F0E8D-3709-41CC-ACF1-5352B881D349}" type="presParOf" srcId="{494D3EF7-B18A-4B77-B2B7-FB1CA14D27AE}" destId="{4535A775-F178-4DC3-8F12-8067AEEAB228}" srcOrd="2" destOrd="0" presId="urn:microsoft.com/office/officeart/2005/8/layout/hProcess4"/>
    <dgm:cxn modelId="{041B19D9-FE4E-4C82-91C3-12257D8AC2AD}" type="presParOf" srcId="{494D3EF7-B18A-4B77-B2B7-FB1CA14D27AE}" destId="{8D9AF49E-3B9D-49C2-B639-CAF14EDF688E}" srcOrd="3" destOrd="0" presId="urn:microsoft.com/office/officeart/2005/8/layout/hProcess4"/>
    <dgm:cxn modelId="{819ADBFE-88C0-487B-A5D2-2AA6FDCEEA11}" type="presParOf" srcId="{494D3EF7-B18A-4B77-B2B7-FB1CA14D27AE}" destId="{341D3C4C-64D7-422C-A927-048534D3A595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9AA232-078B-41BA-8F94-9332E8A50A8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9F963D2-21C9-4638-81A7-4E3A4275D3B2}">
      <dgm:prSet phldrT="[Texte]" phldr="0"/>
      <dgm:spPr/>
      <dgm:t>
        <a:bodyPr/>
        <a:lstStyle/>
        <a:p>
          <a:pPr rtl="0"/>
          <a:r>
            <a:rPr lang="fr-FR">
              <a:latin typeface="Aptos Display" panose="02110004020202020204"/>
            </a:rPr>
            <a:t>Base de connaissances</a:t>
          </a:r>
          <a:endParaRPr lang="fr-FR"/>
        </a:p>
      </dgm:t>
    </dgm:pt>
    <dgm:pt modelId="{261AF6C6-8649-41F2-91C5-D370E49B88E6}" type="parTrans" cxnId="{B6ADD29C-14EA-46EF-8BEF-0B004F070A8C}">
      <dgm:prSet/>
      <dgm:spPr/>
      <dgm:t>
        <a:bodyPr/>
        <a:lstStyle/>
        <a:p>
          <a:endParaRPr lang="fr-FR"/>
        </a:p>
      </dgm:t>
    </dgm:pt>
    <dgm:pt modelId="{8D2152C1-1200-413D-B5A1-39E26D7A5D7C}" type="sibTrans" cxnId="{B6ADD29C-14EA-46EF-8BEF-0B004F070A8C}">
      <dgm:prSet/>
      <dgm:spPr/>
      <dgm:t>
        <a:bodyPr/>
        <a:lstStyle/>
        <a:p>
          <a:endParaRPr lang="fr-FR"/>
        </a:p>
      </dgm:t>
    </dgm:pt>
    <dgm:pt modelId="{0AC4B4FB-4847-4EBF-93DC-6F0382DBCE18}">
      <dgm:prSet phldrT="[Texte]" phldr="0"/>
      <dgm:spPr/>
      <dgm:t>
        <a:bodyPr/>
        <a:lstStyle/>
        <a:p>
          <a:r>
            <a:rPr lang="fr-FR" err="1">
              <a:latin typeface="Aptos Display" panose="02110004020202020204"/>
            </a:rPr>
            <a:t>Abox</a:t>
          </a:r>
          <a:endParaRPr lang="fr-FR" err="1"/>
        </a:p>
      </dgm:t>
    </dgm:pt>
    <dgm:pt modelId="{48C66612-7E59-4B3E-98D9-4F44D0BC6E7C}" type="parTrans" cxnId="{B65CF098-4E1E-4EEF-AABE-5B3CC5FFA4DA}">
      <dgm:prSet/>
      <dgm:spPr/>
      <dgm:t>
        <a:bodyPr/>
        <a:lstStyle/>
        <a:p>
          <a:endParaRPr lang="fr-FR"/>
        </a:p>
      </dgm:t>
    </dgm:pt>
    <dgm:pt modelId="{ABFC2ED9-2C9F-4ECF-9F27-EA0CD7AD6073}" type="sibTrans" cxnId="{B65CF098-4E1E-4EEF-AABE-5B3CC5FFA4DA}">
      <dgm:prSet/>
      <dgm:spPr/>
      <dgm:t>
        <a:bodyPr/>
        <a:lstStyle/>
        <a:p>
          <a:endParaRPr lang="fr-FR"/>
        </a:p>
      </dgm:t>
    </dgm:pt>
    <dgm:pt modelId="{EEAE5E59-80A7-44DB-A4FC-0B1DF6E4D166}">
      <dgm:prSet phldrT="[Texte]" phldr="0"/>
      <dgm:spPr/>
      <dgm:t>
        <a:bodyPr/>
        <a:lstStyle/>
        <a:p>
          <a:pPr rtl="0"/>
          <a:r>
            <a:rPr lang="fr-FR">
              <a:latin typeface="Aptos Display" panose="02110004020202020204"/>
            </a:rPr>
            <a:t>Assertion basic</a:t>
          </a:r>
          <a:endParaRPr lang="fr-FR"/>
        </a:p>
      </dgm:t>
    </dgm:pt>
    <dgm:pt modelId="{64C57525-947C-4366-974B-6D3B04777C41}" type="parTrans" cxnId="{EC4E714E-FC60-4DB2-910F-34E5EE479656}">
      <dgm:prSet/>
      <dgm:spPr/>
      <dgm:t>
        <a:bodyPr/>
        <a:lstStyle/>
        <a:p>
          <a:endParaRPr lang="fr-FR"/>
        </a:p>
      </dgm:t>
    </dgm:pt>
    <dgm:pt modelId="{79AD692C-8F58-4478-B5BA-659AD73697D9}" type="sibTrans" cxnId="{EC4E714E-FC60-4DB2-910F-34E5EE479656}">
      <dgm:prSet/>
      <dgm:spPr/>
      <dgm:t>
        <a:bodyPr/>
        <a:lstStyle/>
        <a:p>
          <a:endParaRPr lang="fr-FR"/>
        </a:p>
      </dgm:t>
    </dgm:pt>
    <dgm:pt modelId="{A33DB28D-CFC4-476F-8D1A-7F56384D9329}">
      <dgm:prSet phldrT="[Texte]" phldr="0"/>
      <dgm:spPr/>
      <dgm:t>
        <a:bodyPr/>
        <a:lstStyle/>
        <a:p>
          <a:pPr rtl="0"/>
          <a:r>
            <a:rPr lang="fr-FR">
              <a:latin typeface="Aptos Display" panose="02110004020202020204"/>
            </a:rPr>
            <a:t>Assertion de </a:t>
          </a:r>
          <a:r>
            <a:rPr lang="fr-FR" err="1">
              <a:latin typeface="Aptos Display" panose="02110004020202020204"/>
            </a:rPr>
            <a:t>requéte</a:t>
          </a:r>
          <a:endParaRPr lang="fr-FR" err="1"/>
        </a:p>
      </dgm:t>
    </dgm:pt>
    <dgm:pt modelId="{94D41559-FE31-4BD1-BD68-44BEF364194C}" type="parTrans" cxnId="{0D19F2D5-FDCA-4AEB-A5E9-65CE4BBBAD47}">
      <dgm:prSet/>
      <dgm:spPr/>
      <dgm:t>
        <a:bodyPr/>
        <a:lstStyle/>
        <a:p>
          <a:endParaRPr lang="fr-FR"/>
        </a:p>
      </dgm:t>
    </dgm:pt>
    <dgm:pt modelId="{27A4F564-2616-49FF-AE9D-26D9767BCC67}" type="sibTrans" cxnId="{0D19F2D5-FDCA-4AEB-A5E9-65CE4BBBAD47}">
      <dgm:prSet/>
      <dgm:spPr/>
      <dgm:t>
        <a:bodyPr/>
        <a:lstStyle/>
        <a:p>
          <a:endParaRPr lang="fr-FR"/>
        </a:p>
      </dgm:t>
    </dgm:pt>
    <dgm:pt modelId="{47A9843F-EF94-4FBE-88FE-11C67750AE8B}">
      <dgm:prSet phldrT="[Texte]" phldr="0"/>
      <dgm:spPr/>
      <dgm:t>
        <a:bodyPr/>
        <a:lstStyle/>
        <a:p>
          <a:r>
            <a:rPr lang="fr-FR" err="1">
              <a:latin typeface="Aptos Display" panose="02110004020202020204"/>
            </a:rPr>
            <a:t>Tbox</a:t>
          </a:r>
          <a:endParaRPr lang="fr-FR" err="1"/>
        </a:p>
      </dgm:t>
    </dgm:pt>
    <dgm:pt modelId="{7988BBB5-67C8-4B2F-93CB-B2BC46221A7D}" type="parTrans" cxnId="{328494EB-213B-4DB1-AE4E-4B408963CDA3}">
      <dgm:prSet/>
      <dgm:spPr/>
      <dgm:t>
        <a:bodyPr/>
        <a:lstStyle/>
        <a:p>
          <a:endParaRPr lang="fr-FR"/>
        </a:p>
      </dgm:t>
    </dgm:pt>
    <dgm:pt modelId="{51D942C2-A12F-4580-8DC9-CAA1BD3DE2D1}" type="sibTrans" cxnId="{328494EB-213B-4DB1-AE4E-4B408963CDA3}">
      <dgm:prSet/>
      <dgm:spPr/>
      <dgm:t>
        <a:bodyPr/>
        <a:lstStyle/>
        <a:p>
          <a:endParaRPr lang="fr-FR"/>
        </a:p>
      </dgm:t>
    </dgm:pt>
    <dgm:pt modelId="{5E26B561-E925-4FB2-9761-0714184A5330}">
      <dgm:prSet phldrT="[Texte]" phldr="0"/>
      <dgm:spPr/>
      <dgm:t>
        <a:bodyPr/>
        <a:lstStyle/>
        <a:p>
          <a:pPr rtl="0"/>
          <a:r>
            <a:rPr lang="fr-FR">
              <a:latin typeface="Aptos Display" panose="02110004020202020204"/>
            </a:rPr>
            <a:t>Assertion </a:t>
          </a:r>
          <a:r>
            <a:rPr lang="fr-FR" err="1">
              <a:latin typeface="Aptos Display" panose="02110004020202020204"/>
            </a:rPr>
            <a:t>Tbox</a:t>
          </a:r>
          <a:endParaRPr lang="fr-FR" err="1"/>
        </a:p>
      </dgm:t>
    </dgm:pt>
    <dgm:pt modelId="{B05944BD-CC66-4903-B183-907DEA765965}" type="parTrans" cxnId="{749C3059-3984-4CFE-B3A6-5C41AF05BF4E}">
      <dgm:prSet/>
      <dgm:spPr/>
      <dgm:t>
        <a:bodyPr/>
        <a:lstStyle/>
        <a:p>
          <a:endParaRPr lang="fr-FR"/>
        </a:p>
      </dgm:t>
    </dgm:pt>
    <dgm:pt modelId="{4B7109DD-AA95-4B45-BDDF-5A1E10A014AE}" type="sibTrans" cxnId="{749C3059-3984-4CFE-B3A6-5C41AF05BF4E}">
      <dgm:prSet/>
      <dgm:spPr/>
      <dgm:t>
        <a:bodyPr/>
        <a:lstStyle/>
        <a:p>
          <a:endParaRPr lang="fr-FR"/>
        </a:p>
      </dgm:t>
    </dgm:pt>
    <dgm:pt modelId="{3B102A41-ECBC-4936-96A4-A71A47998A0A}" type="pres">
      <dgm:prSet presAssocID="{C69AA232-078B-41BA-8F94-9332E8A50A8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48BEA80-83CF-48AF-A0A8-61C1EE60EA6C}" type="pres">
      <dgm:prSet presAssocID="{29F963D2-21C9-4638-81A7-4E3A4275D3B2}" presName="hierRoot1" presStyleCnt="0"/>
      <dgm:spPr/>
    </dgm:pt>
    <dgm:pt modelId="{C651EAEA-2F25-410E-B465-8B908A98587C}" type="pres">
      <dgm:prSet presAssocID="{29F963D2-21C9-4638-81A7-4E3A4275D3B2}" presName="composite" presStyleCnt="0"/>
      <dgm:spPr/>
    </dgm:pt>
    <dgm:pt modelId="{3D6EAB98-0CCE-4A6B-9738-A886A93DE253}" type="pres">
      <dgm:prSet presAssocID="{29F963D2-21C9-4638-81A7-4E3A4275D3B2}" presName="background" presStyleLbl="node0" presStyleIdx="0" presStyleCnt="1"/>
      <dgm:spPr/>
    </dgm:pt>
    <dgm:pt modelId="{D9B9B28E-FABB-4072-9C56-B8AA7942E3C8}" type="pres">
      <dgm:prSet presAssocID="{29F963D2-21C9-4638-81A7-4E3A4275D3B2}" presName="text" presStyleLbl="fgAcc0" presStyleIdx="0" presStyleCnt="1">
        <dgm:presLayoutVars>
          <dgm:chPref val="3"/>
        </dgm:presLayoutVars>
      </dgm:prSet>
      <dgm:spPr/>
    </dgm:pt>
    <dgm:pt modelId="{18A302ED-6B45-4D0F-83E2-67501C8A3A7A}" type="pres">
      <dgm:prSet presAssocID="{29F963D2-21C9-4638-81A7-4E3A4275D3B2}" presName="hierChild2" presStyleCnt="0"/>
      <dgm:spPr/>
    </dgm:pt>
    <dgm:pt modelId="{FF91035F-63F6-401C-85B3-6B3B71DCC470}" type="pres">
      <dgm:prSet presAssocID="{48C66612-7E59-4B3E-98D9-4F44D0BC6E7C}" presName="Name10" presStyleLbl="parChTrans1D2" presStyleIdx="0" presStyleCnt="2"/>
      <dgm:spPr/>
    </dgm:pt>
    <dgm:pt modelId="{99FD71EB-6873-47E7-86AB-B2CB20BEAE31}" type="pres">
      <dgm:prSet presAssocID="{0AC4B4FB-4847-4EBF-93DC-6F0382DBCE18}" presName="hierRoot2" presStyleCnt="0"/>
      <dgm:spPr/>
    </dgm:pt>
    <dgm:pt modelId="{65CD353C-6183-4AA2-9C2C-14A9DBC2A243}" type="pres">
      <dgm:prSet presAssocID="{0AC4B4FB-4847-4EBF-93DC-6F0382DBCE18}" presName="composite2" presStyleCnt="0"/>
      <dgm:spPr/>
    </dgm:pt>
    <dgm:pt modelId="{AA98BF9F-DC90-4FE0-8AC9-F632ADBE1810}" type="pres">
      <dgm:prSet presAssocID="{0AC4B4FB-4847-4EBF-93DC-6F0382DBCE18}" presName="background2" presStyleLbl="node2" presStyleIdx="0" presStyleCnt="2"/>
      <dgm:spPr/>
    </dgm:pt>
    <dgm:pt modelId="{DFD4B4D8-838B-426F-B110-3CBB44377912}" type="pres">
      <dgm:prSet presAssocID="{0AC4B4FB-4847-4EBF-93DC-6F0382DBCE18}" presName="text2" presStyleLbl="fgAcc2" presStyleIdx="0" presStyleCnt="2">
        <dgm:presLayoutVars>
          <dgm:chPref val="3"/>
        </dgm:presLayoutVars>
      </dgm:prSet>
      <dgm:spPr/>
    </dgm:pt>
    <dgm:pt modelId="{EFC30867-A0C9-433A-86B9-19FCB77D9397}" type="pres">
      <dgm:prSet presAssocID="{0AC4B4FB-4847-4EBF-93DC-6F0382DBCE18}" presName="hierChild3" presStyleCnt="0"/>
      <dgm:spPr/>
    </dgm:pt>
    <dgm:pt modelId="{2D22661E-81F9-498C-BCF6-2849D46E2BE4}" type="pres">
      <dgm:prSet presAssocID="{64C57525-947C-4366-974B-6D3B04777C41}" presName="Name17" presStyleLbl="parChTrans1D3" presStyleIdx="0" presStyleCnt="3"/>
      <dgm:spPr/>
    </dgm:pt>
    <dgm:pt modelId="{22CB9717-D054-441B-8AB4-E2758235497D}" type="pres">
      <dgm:prSet presAssocID="{EEAE5E59-80A7-44DB-A4FC-0B1DF6E4D166}" presName="hierRoot3" presStyleCnt="0"/>
      <dgm:spPr/>
    </dgm:pt>
    <dgm:pt modelId="{B7B23F60-F41F-4CD4-AA5A-789767195239}" type="pres">
      <dgm:prSet presAssocID="{EEAE5E59-80A7-44DB-A4FC-0B1DF6E4D166}" presName="composite3" presStyleCnt="0"/>
      <dgm:spPr/>
    </dgm:pt>
    <dgm:pt modelId="{2332E558-62A1-486C-8FDE-E90F39264407}" type="pres">
      <dgm:prSet presAssocID="{EEAE5E59-80A7-44DB-A4FC-0B1DF6E4D166}" presName="background3" presStyleLbl="node3" presStyleIdx="0" presStyleCnt="3"/>
      <dgm:spPr/>
    </dgm:pt>
    <dgm:pt modelId="{2C2F6E10-3E7E-4241-9B4F-F9CEA6CE266D}" type="pres">
      <dgm:prSet presAssocID="{EEAE5E59-80A7-44DB-A4FC-0B1DF6E4D166}" presName="text3" presStyleLbl="fgAcc3" presStyleIdx="0" presStyleCnt="3">
        <dgm:presLayoutVars>
          <dgm:chPref val="3"/>
        </dgm:presLayoutVars>
      </dgm:prSet>
      <dgm:spPr/>
    </dgm:pt>
    <dgm:pt modelId="{C3219492-4C4B-4630-A1E5-2AFD74C0D02D}" type="pres">
      <dgm:prSet presAssocID="{EEAE5E59-80A7-44DB-A4FC-0B1DF6E4D166}" presName="hierChild4" presStyleCnt="0"/>
      <dgm:spPr/>
    </dgm:pt>
    <dgm:pt modelId="{9CC307F1-36AF-40FC-9E1A-F35B6002617A}" type="pres">
      <dgm:prSet presAssocID="{94D41559-FE31-4BD1-BD68-44BEF364194C}" presName="Name17" presStyleLbl="parChTrans1D3" presStyleIdx="1" presStyleCnt="3"/>
      <dgm:spPr/>
    </dgm:pt>
    <dgm:pt modelId="{3A05D599-A675-456A-85F0-838014DF3A8E}" type="pres">
      <dgm:prSet presAssocID="{A33DB28D-CFC4-476F-8D1A-7F56384D9329}" presName="hierRoot3" presStyleCnt="0"/>
      <dgm:spPr/>
    </dgm:pt>
    <dgm:pt modelId="{F62809B6-E392-4BB6-B235-E8FA4C08701C}" type="pres">
      <dgm:prSet presAssocID="{A33DB28D-CFC4-476F-8D1A-7F56384D9329}" presName="composite3" presStyleCnt="0"/>
      <dgm:spPr/>
    </dgm:pt>
    <dgm:pt modelId="{7F42CA93-F7A1-45D9-B72D-2B8852BF2093}" type="pres">
      <dgm:prSet presAssocID="{A33DB28D-CFC4-476F-8D1A-7F56384D9329}" presName="background3" presStyleLbl="node3" presStyleIdx="1" presStyleCnt="3"/>
      <dgm:spPr/>
    </dgm:pt>
    <dgm:pt modelId="{6767E5D0-4A2F-4E24-82A9-2366638537D2}" type="pres">
      <dgm:prSet presAssocID="{A33DB28D-CFC4-476F-8D1A-7F56384D9329}" presName="text3" presStyleLbl="fgAcc3" presStyleIdx="1" presStyleCnt="3">
        <dgm:presLayoutVars>
          <dgm:chPref val="3"/>
        </dgm:presLayoutVars>
      </dgm:prSet>
      <dgm:spPr/>
    </dgm:pt>
    <dgm:pt modelId="{0B68AEAB-8E5A-4272-8CBD-9DA9C3EFC95D}" type="pres">
      <dgm:prSet presAssocID="{A33DB28D-CFC4-476F-8D1A-7F56384D9329}" presName="hierChild4" presStyleCnt="0"/>
      <dgm:spPr/>
    </dgm:pt>
    <dgm:pt modelId="{0A72F275-D7D6-4AD0-BE86-D4C158868935}" type="pres">
      <dgm:prSet presAssocID="{7988BBB5-67C8-4B2F-93CB-B2BC46221A7D}" presName="Name10" presStyleLbl="parChTrans1D2" presStyleIdx="1" presStyleCnt="2"/>
      <dgm:spPr/>
    </dgm:pt>
    <dgm:pt modelId="{45B1A299-3C5C-48FC-8FD2-308414597B6E}" type="pres">
      <dgm:prSet presAssocID="{47A9843F-EF94-4FBE-88FE-11C67750AE8B}" presName="hierRoot2" presStyleCnt="0"/>
      <dgm:spPr/>
    </dgm:pt>
    <dgm:pt modelId="{AD54F758-27B2-4520-9058-091374EBC3B1}" type="pres">
      <dgm:prSet presAssocID="{47A9843F-EF94-4FBE-88FE-11C67750AE8B}" presName="composite2" presStyleCnt="0"/>
      <dgm:spPr/>
    </dgm:pt>
    <dgm:pt modelId="{2C711936-5407-4CCB-9246-66F4DB55AAD7}" type="pres">
      <dgm:prSet presAssocID="{47A9843F-EF94-4FBE-88FE-11C67750AE8B}" presName="background2" presStyleLbl="node2" presStyleIdx="1" presStyleCnt="2"/>
      <dgm:spPr/>
    </dgm:pt>
    <dgm:pt modelId="{7C8974BF-334A-41DF-9920-FEE4C9723105}" type="pres">
      <dgm:prSet presAssocID="{47A9843F-EF94-4FBE-88FE-11C67750AE8B}" presName="text2" presStyleLbl="fgAcc2" presStyleIdx="1" presStyleCnt="2">
        <dgm:presLayoutVars>
          <dgm:chPref val="3"/>
        </dgm:presLayoutVars>
      </dgm:prSet>
      <dgm:spPr/>
    </dgm:pt>
    <dgm:pt modelId="{E0EAF498-11FB-431F-8483-D9FCE36E4DB7}" type="pres">
      <dgm:prSet presAssocID="{47A9843F-EF94-4FBE-88FE-11C67750AE8B}" presName="hierChild3" presStyleCnt="0"/>
      <dgm:spPr/>
    </dgm:pt>
    <dgm:pt modelId="{0426B0D0-5614-4F69-8AD7-D9FC60205790}" type="pres">
      <dgm:prSet presAssocID="{B05944BD-CC66-4903-B183-907DEA765965}" presName="Name17" presStyleLbl="parChTrans1D3" presStyleIdx="2" presStyleCnt="3"/>
      <dgm:spPr/>
    </dgm:pt>
    <dgm:pt modelId="{D4667F42-4842-48E2-9690-88D1B8BE48AA}" type="pres">
      <dgm:prSet presAssocID="{5E26B561-E925-4FB2-9761-0714184A5330}" presName="hierRoot3" presStyleCnt="0"/>
      <dgm:spPr/>
    </dgm:pt>
    <dgm:pt modelId="{B2E46A63-349E-4B2C-BE48-307A7B30F7AA}" type="pres">
      <dgm:prSet presAssocID="{5E26B561-E925-4FB2-9761-0714184A5330}" presName="composite3" presStyleCnt="0"/>
      <dgm:spPr/>
    </dgm:pt>
    <dgm:pt modelId="{3DA37763-AFE3-44A6-81B1-9B3731B74887}" type="pres">
      <dgm:prSet presAssocID="{5E26B561-E925-4FB2-9761-0714184A5330}" presName="background3" presStyleLbl="node3" presStyleIdx="2" presStyleCnt="3"/>
      <dgm:spPr/>
    </dgm:pt>
    <dgm:pt modelId="{C2EA8577-7461-44E3-98B6-B17C17A5A59A}" type="pres">
      <dgm:prSet presAssocID="{5E26B561-E925-4FB2-9761-0714184A5330}" presName="text3" presStyleLbl="fgAcc3" presStyleIdx="2" presStyleCnt="3">
        <dgm:presLayoutVars>
          <dgm:chPref val="3"/>
        </dgm:presLayoutVars>
      </dgm:prSet>
      <dgm:spPr/>
    </dgm:pt>
    <dgm:pt modelId="{ED96B13A-E734-4B4A-9FFF-CCC967257012}" type="pres">
      <dgm:prSet presAssocID="{5E26B561-E925-4FB2-9761-0714184A5330}" presName="hierChild4" presStyleCnt="0"/>
      <dgm:spPr/>
    </dgm:pt>
  </dgm:ptLst>
  <dgm:cxnLst>
    <dgm:cxn modelId="{1F81DF0A-6787-4EBD-8FE6-7954E324AD3A}" type="presOf" srcId="{0AC4B4FB-4847-4EBF-93DC-6F0382DBCE18}" destId="{DFD4B4D8-838B-426F-B110-3CBB44377912}" srcOrd="0" destOrd="0" presId="urn:microsoft.com/office/officeart/2005/8/layout/hierarchy1"/>
    <dgm:cxn modelId="{7EA01112-05D0-4474-B5D0-55755CC6148A}" type="presOf" srcId="{5E26B561-E925-4FB2-9761-0714184A5330}" destId="{C2EA8577-7461-44E3-98B6-B17C17A5A59A}" srcOrd="0" destOrd="0" presId="urn:microsoft.com/office/officeart/2005/8/layout/hierarchy1"/>
    <dgm:cxn modelId="{2B92A712-9ABB-44CE-8C89-40DB74605636}" type="presOf" srcId="{47A9843F-EF94-4FBE-88FE-11C67750AE8B}" destId="{7C8974BF-334A-41DF-9920-FEE4C9723105}" srcOrd="0" destOrd="0" presId="urn:microsoft.com/office/officeart/2005/8/layout/hierarchy1"/>
    <dgm:cxn modelId="{FA016643-1C8F-4704-A302-54F8BFF68064}" type="presOf" srcId="{B05944BD-CC66-4903-B183-907DEA765965}" destId="{0426B0D0-5614-4F69-8AD7-D9FC60205790}" srcOrd="0" destOrd="0" presId="urn:microsoft.com/office/officeart/2005/8/layout/hierarchy1"/>
    <dgm:cxn modelId="{EC4E714E-FC60-4DB2-910F-34E5EE479656}" srcId="{0AC4B4FB-4847-4EBF-93DC-6F0382DBCE18}" destId="{EEAE5E59-80A7-44DB-A4FC-0B1DF6E4D166}" srcOrd="0" destOrd="0" parTransId="{64C57525-947C-4366-974B-6D3B04777C41}" sibTransId="{79AD692C-8F58-4478-B5BA-659AD73697D9}"/>
    <dgm:cxn modelId="{C1309A74-F78B-4838-9339-EABEB54ABD0B}" type="presOf" srcId="{48C66612-7E59-4B3E-98D9-4F44D0BC6E7C}" destId="{FF91035F-63F6-401C-85B3-6B3B71DCC470}" srcOrd="0" destOrd="0" presId="urn:microsoft.com/office/officeart/2005/8/layout/hierarchy1"/>
    <dgm:cxn modelId="{42A2F058-5A2C-4D9F-98B8-179470F8BDD2}" type="presOf" srcId="{A33DB28D-CFC4-476F-8D1A-7F56384D9329}" destId="{6767E5D0-4A2F-4E24-82A9-2366638537D2}" srcOrd="0" destOrd="0" presId="urn:microsoft.com/office/officeart/2005/8/layout/hierarchy1"/>
    <dgm:cxn modelId="{749C3059-3984-4CFE-B3A6-5C41AF05BF4E}" srcId="{47A9843F-EF94-4FBE-88FE-11C67750AE8B}" destId="{5E26B561-E925-4FB2-9761-0714184A5330}" srcOrd="0" destOrd="0" parTransId="{B05944BD-CC66-4903-B183-907DEA765965}" sibTransId="{4B7109DD-AA95-4B45-BDDF-5A1E10A014AE}"/>
    <dgm:cxn modelId="{59E4DB83-A8B3-4167-AD40-894E71307E38}" type="presOf" srcId="{C69AA232-078B-41BA-8F94-9332E8A50A8A}" destId="{3B102A41-ECBC-4936-96A4-A71A47998A0A}" srcOrd="0" destOrd="0" presId="urn:microsoft.com/office/officeart/2005/8/layout/hierarchy1"/>
    <dgm:cxn modelId="{B65CF098-4E1E-4EEF-AABE-5B3CC5FFA4DA}" srcId="{29F963D2-21C9-4638-81A7-4E3A4275D3B2}" destId="{0AC4B4FB-4847-4EBF-93DC-6F0382DBCE18}" srcOrd="0" destOrd="0" parTransId="{48C66612-7E59-4B3E-98D9-4F44D0BC6E7C}" sibTransId="{ABFC2ED9-2C9F-4ECF-9F27-EA0CD7AD6073}"/>
    <dgm:cxn modelId="{B6ADD29C-14EA-46EF-8BEF-0B004F070A8C}" srcId="{C69AA232-078B-41BA-8F94-9332E8A50A8A}" destId="{29F963D2-21C9-4638-81A7-4E3A4275D3B2}" srcOrd="0" destOrd="0" parTransId="{261AF6C6-8649-41F2-91C5-D370E49B88E6}" sibTransId="{8D2152C1-1200-413D-B5A1-39E26D7A5D7C}"/>
    <dgm:cxn modelId="{5C22179E-09E2-4E7E-8B50-79E9AA9CD297}" type="presOf" srcId="{7988BBB5-67C8-4B2F-93CB-B2BC46221A7D}" destId="{0A72F275-D7D6-4AD0-BE86-D4C158868935}" srcOrd="0" destOrd="0" presId="urn:microsoft.com/office/officeart/2005/8/layout/hierarchy1"/>
    <dgm:cxn modelId="{7CE790B6-6E31-48EE-BDB8-8786E7B9867C}" type="presOf" srcId="{EEAE5E59-80A7-44DB-A4FC-0B1DF6E4D166}" destId="{2C2F6E10-3E7E-4241-9B4F-F9CEA6CE266D}" srcOrd="0" destOrd="0" presId="urn:microsoft.com/office/officeart/2005/8/layout/hierarchy1"/>
    <dgm:cxn modelId="{55BEF3BA-1E19-410C-8F9E-21B15ADC942D}" type="presOf" srcId="{64C57525-947C-4366-974B-6D3B04777C41}" destId="{2D22661E-81F9-498C-BCF6-2849D46E2BE4}" srcOrd="0" destOrd="0" presId="urn:microsoft.com/office/officeart/2005/8/layout/hierarchy1"/>
    <dgm:cxn modelId="{0D19F2D5-FDCA-4AEB-A5E9-65CE4BBBAD47}" srcId="{0AC4B4FB-4847-4EBF-93DC-6F0382DBCE18}" destId="{A33DB28D-CFC4-476F-8D1A-7F56384D9329}" srcOrd="1" destOrd="0" parTransId="{94D41559-FE31-4BD1-BD68-44BEF364194C}" sibTransId="{27A4F564-2616-49FF-AE9D-26D9767BCC67}"/>
    <dgm:cxn modelId="{57E52CDB-D617-4AB9-B32A-437209D36891}" type="presOf" srcId="{94D41559-FE31-4BD1-BD68-44BEF364194C}" destId="{9CC307F1-36AF-40FC-9E1A-F35B6002617A}" srcOrd="0" destOrd="0" presId="urn:microsoft.com/office/officeart/2005/8/layout/hierarchy1"/>
    <dgm:cxn modelId="{328494EB-213B-4DB1-AE4E-4B408963CDA3}" srcId="{29F963D2-21C9-4638-81A7-4E3A4275D3B2}" destId="{47A9843F-EF94-4FBE-88FE-11C67750AE8B}" srcOrd="1" destOrd="0" parTransId="{7988BBB5-67C8-4B2F-93CB-B2BC46221A7D}" sibTransId="{51D942C2-A12F-4580-8DC9-CAA1BD3DE2D1}"/>
    <dgm:cxn modelId="{443412FF-9588-4F11-8232-2E4BF067D8D4}" type="presOf" srcId="{29F963D2-21C9-4638-81A7-4E3A4275D3B2}" destId="{D9B9B28E-FABB-4072-9C56-B8AA7942E3C8}" srcOrd="0" destOrd="0" presId="urn:microsoft.com/office/officeart/2005/8/layout/hierarchy1"/>
    <dgm:cxn modelId="{1B117A11-A08B-44E4-9CD7-FD130A6AEEA7}" type="presParOf" srcId="{3B102A41-ECBC-4936-96A4-A71A47998A0A}" destId="{148BEA80-83CF-48AF-A0A8-61C1EE60EA6C}" srcOrd="0" destOrd="0" presId="urn:microsoft.com/office/officeart/2005/8/layout/hierarchy1"/>
    <dgm:cxn modelId="{29F3E6F1-D200-44ED-AF59-DDCA12D013A0}" type="presParOf" srcId="{148BEA80-83CF-48AF-A0A8-61C1EE60EA6C}" destId="{C651EAEA-2F25-410E-B465-8B908A98587C}" srcOrd="0" destOrd="0" presId="urn:microsoft.com/office/officeart/2005/8/layout/hierarchy1"/>
    <dgm:cxn modelId="{3AE12EF4-7ECE-4766-9290-C11E9A7090D6}" type="presParOf" srcId="{C651EAEA-2F25-410E-B465-8B908A98587C}" destId="{3D6EAB98-0CCE-4A6B-9738-A886A93DE253}" srcOrd="0" destOrd="0" presId="urn:microsoft.com/office/officeart/2005/8/layout/hierarchy1"/>
    <dgm:cxn modelId="{45BFF08C-1809-4EEF-8922-71758A48A6F2}" type="presParOf" srcId="{C651EAEA-2F25-410E-B465-8B908A98587C}" destId="{D9B9B28E-FABB-4072-9C56-B8AA7942E3C8}" srcOrd="1" destOrd="0" presId="urn:microsoft.com/office/officeart/2005/8/layout/hierarchy1"/>
    <dgm:cxn modelId="{53E15888-6BA8-4BC9-9DA8-550806D85B18}" type="presParOf" srcId="{148BEA80-83CF-48AF-A0A8-61C1EE60EA6C}" destId="{18A302ED-6B45-4D0F-83E2-67501C8A3A7A}" srcOrd="1" destOrd="0" presId="urn:microsoft.com/office/officeart/2005/8/layout/hierarchy1"/>
    <dgm:cxn modelId="{56F165E1-6C36-4486-94AC-B08834E18016}" type="presParOf" srcId="{18A302ED-6B45-4D0F-83E2-67501C8A3A7A}" destId="{FF91035F-63F6-401C-85B3-6B3B71DCC470}" srcOrd="0" destOrd="0" presId="urn:microsoft.com/office/officeart/2005/8/layout/hierarchy1"/>
    <dgm:cxn modelId="{DD131DEB-D2AC-45C5-AA6C-1BAA4AED7611}" type="presParOf" srcId="{18A302ED-6B45-4D0F-83E2-67501C8A3A7A}" destId="{99FD71EB-6873-47E7-86AB-B2CB20BEAE31}" srcOrd="1" destOrd="0" presId="urn:microsoft.com/office/officeart/2005/8/layout/hierarchy1"/>
    <dgm:cxn modelId="{29734392-ED29-4FD9-9238-209ABD226551}" type="presParOf" srcId="{99FD71EB-6873-47E7-86AB-B2CB20BEAE31}" destId="{65CD353C-6183-4AA2-9C2C-14A9DBC2A243}" srcOrd="0" destOrd="0" presId="urn:microsoft.com/office/officeart/2005/8/layout/hierarchy1"/>
    <dgm:cxn modelId="{FAA450CA-4DE6-49F4-A079-B49325731E3A}" type="presParOf" srcId="{65CD353C-6183-4AA2-9C2C-14A9DBC2A243}" destId="{AA98BF9F-DC90-4FE0-8AC9-F632ADBE1810}" srcOrd="0" destOrd="0" presId="urn:microsoft.com/office/officeart/2005/8/layout/hierarchy1"/>
    <dgm:cxn modelId="{31B1FD08-2388-4F04-B22D-DBFCB2F84FFE}" type="presParOf" srcId="{65CD353C-6183-4AA2-9C2C-14A9DBC2A243}" destId="{DFD4B4D8-838B-426F-B110-3CBB44377912}" srcOrd="1" destOrd="0" presId="urn:microsoft.com/office/officeart/2005/8/layout/hierarchy1"/>
    <dgm:cxn modelId="{E91E6BEA-22DC-42CE-BA78-20DA19F95C39}" type="presParOf" srcId="{99FD71EB-6873-47E7-86AB-B2CB20BEAE31}" destId="{EFC30867-A0C9-433A-86B9-19FCB77D9397}" srcOrd="1" destOrd="0" presId="urn:microsoft.com/office/officeart/2005/8/layout/hierarchy1"/>
    <dgm:cxn modelId="{C7908675-8372-40C2-9E2A-81B6D3B1EBC4}" type="presParOf" srcId="{EFC30867-A0C9-433A-86B9-19FCB77D9397}" destId="{2D22661E-81F9-498C-BCF6-2849D46E2BE4}" srcOrd="0" destOrd="0" presId="urn:microsoft.com/office/officeart/2005/8/layout/hierarchy1"/>
    <dgm:cxn modelId="{2F0B6C4F-4BBD-451D-B8D8-5DCD9B484FA1}" type="presParOf" srcId="{EFC30867-A0C9-433A-86B9-19FCB77D9397}" destId="{22CB9717-D054-441B-8AB4-E2758235497D}" srcOrd="1" destOrd="0" presId="urn:microsoft.com/office/officeart/2005/8/layout/hierarchy1"/>
    <dgm:cxn modelId="{C13A9A7E-0FFD-4A7B-A63A-E4F09CA06FD4}" type="presParOf" srcId="{22CB9717-D054-441B-8AB4-E2758235497D}" destId="{B7B23F60-F41F-4CD4-AA5A-789767195239}" srcOrd="0" destOrd="0" presId="urn:microsoft.com/office/officeart/2005/8/layout/hierarchy1"/>
    <dgm:cxn modelId="{96068D5B-BFE0-45B7-AA28-8C7FB8FFE5C9}" type="presParOf" srcId="{B7B23F60-F41F-4CD4-AA5A-789767195239}" destId="{2332E558-62A1-486C-8FDE-E90F39264407}" srcOrd="0" destOrd="0" presId="urn:microsoft.com/office/officeart/2005/8/layout/hierarchy1"/>
    <dgm:cxn modelId="{1BB3279C-85F3-4F28-9D00-D945EAE5164C}" type="presParOf" srcId="{B7B23F60-F41F-4CD4-AA5A-789767195239}" destId="{2C2F6E10-3E7E-4241-9B4F-F9CEA6CE266D}" srcOrd="1" destOrd="0" presId="urn:microsoft.com/office/officeart/2005/8/layout/hierarchy1"/>
    <dgm:cxn modelId="{4B34C0AD-0DDD-4746-9A00-5C56A3F02E7B}" type="presParOf" srcId="{22CB9717-D054-441B-8AB4-E2758235497D}" destId="{C3219492-4C4B-4630-A1E5-2AFD74C0D02D}" srcOrd="1" destOrd="0" presId="urn:microsoft.com/office/officeart/2005/8/layout/hierarchy1"/>
    <dgm:cxn modelId="{F24B56CC-A110-46FD-B4E8-396165C5C37C}" type="presParOf" srcId="{EFC30867-A0C9-433A-86B9-19FCB77D9397}" destId="{9CC307F1-36AF-40FC-9E1A-F35B6002617A}" srcOrd="2" destOrd="0" presId="urn:microsoft.com/office/officeart/2005/8/layout/hierarchy1"/>
    <dgm:cxn modelId="{56A04181-E190-4DA8-B249-DB1F3A671D55}" type="presParOf" srcId="{EFC30867-A0C9-433A-86B9-19FCB77D9397}" destId="{3A05D599-A675-456A-85F0-838014DF3A8E}" srcOrd="3" destOrd="0" presId="urn:microsoft.com/office/officeart/2005/8/layout/hierarchy1"/>
    <dgm:cxn modelId="{279CCC1A-D264-4822-BA29-D223CC95F2C1}" type="presParOf" srcId="{3A05D599-A675-456A-85F0-838014DF3A8E}" destId="{F62809B6-E392-4BB6-B235-E8FA4C08701C}" srcOrd="0" destOrd="0" presId="urn:microsoft.com/office/officeart/2005/8/layout/hierarchy1"/>
    <dgm:cxn modelId="{43290A44-9FA5-4C58-8737-096DC5D3CAD4}" type="presParOf" srcId="{F62809B6-E392-4BB6-B235-E8FA4C08701C}" destId="{7F42CA93-F7A1-45D9-B72D-2B8852BF2093}" srcOrd="0" destOrd="0" presId="urn:microsoft.com/office/officeart/2005/8/layout/hierarchy1"/>
    <dgm:cxn modelId="{605728F9-BC58-4935-B257-C6B8614D224C}" type="presParOf" srcId="{F62809B6-E392-4BB6-B235-E8FA4C08701C}" destId="{6767E5D0-4A2F-4E24-82A9-2366638537D2}" srcOrd="1" destOrd="0" presId="urn:microsoft.com/office/officeart/2005/8/layout/hierarchy1"/>
    <dgm:cxn modelId="{632A252B-5B6E-48FE-ABEF-6CEE5E16CD30}" type="presParOf" srcId="{3A05D599-A675-456A-85F0-838014DF3A8E}" destId="{0B68AEAB-8E5A-4272-8CBD-9DA9C3EFC95D}" srcOrd="1" destOrd="0" presId="urn:microsoft.com/office/officeart/2005/8/layout/hierarchy1"/>
    <dgm:cxn modelId="{5787D633-6772-4286-9D65-5DAE7DC08ACB}" type="presParOf" srcId="{18A302ED-6B45-4D0F-83E2-67501C8A3A7A}" destId="{0A72F275-D7D6-4AD0-BE86-D4C158868935}" srcOrd="2" destOrd="0" presId="urn:microsoft.com/office/officeart/2005/8/layout/hierarchy1"/>
    <dgm:cxn modelId="{77E77A44-7FF0-485B-AE28-1EF689C89EC3}" type="presParOf" srcId="{18A302ED-6B45-4D0F-83E2-67501C8A3A7A}" destId="{45B1A299-3C5C-48FC-8FD2-308414597B6E}" srcOrd="3" destOrd="0" presId="urn:microsoft.com/office/officeart/2005/8/layout/hierarchy1"/>
    <dgm:cxn modelId="{A0E76EF5-6DB4-45E4-825B-FEB827B202E2}" type="presParOf" srcId="{45B1A299-3C5C-48FC-8FD2-308414597B6E}" destId="{AD54F758-27B2-4520-9058-091374EBC3B1}" srcOrd="0" destOrd="0" presId="urn:microsoft.com/office/officeart/2005/8/layout/hierarchy1"/>
    <dgm:cxn modelId="{4B84BBC6-2B60-4F6F-9071-5CB201CEBC30}" type="presParOf" srcId="{AD54F758-27B2-4520-9058-091374EBC3B1}" destId="{2C711936-5407-4CCB-9246-66F4DB55AAD7}" srcOrd="0" destOrd="0" presId="urn:microsoft.com/office/officeart/2005/8/layout/hierarchy1"/>
    <dgm:cxn modelId="{B17BCBF4-D681-418B-B15E-02FBD62DF4D5}" type="presParOf" srcId="{AD54F758-27B2-4520-9058-091374EBC3B1}" destId="{7C8974BF-334A-41DF-9920-FEE4C9723105}" srcOrd="1" destOrd="0" presId="urn:microsoft.com/office/officeart/2005/8/layout/hierarchy1"/>
    <dgm:cxn modelId="{1F63D0E7-E969-4803-AB40-2FD2EAD43D20}" type="presParOf" srcId="{45B1A299-3C5C-48FC-8FD2-308414597B6E}" destId="{E0EAF498-11FB-431F-8483-D9FCE36E4DB7}" srcOrd="1" destOrd="0" presId="urn:microsoft.com/office/officeart/2005/8/layout/hierarchy1"/>
    <dgm:cxn modelId="{6C6C42EA-42DB-427F-AC04-D381C2072E1F}" type="presParOf" srcId="{E0EAF498-11FB-431F-8483-D9FCE36E4DB7}" destId="{0426B0D0-5614-4F69-8AD7-D9FC60205790}" srcOrd="0" destOrd="0" presId="urn:microsoft.com/office/officeart/2005/8/layout/hierarchy1"/>
    <dgm:cxn modelId="{96792699-509B-4BCC-B621-359AA994D3BE}" type="presParOf" srcId="{E0EAF498-11FB-431F-8483-D9FCE36E4DB7}" destId="{D4667F42-4842-48E2-9690-88D1B8BE48AA}" srcOrd="1" destOrd="0" presId="urn:microsoft.com/office/officeart/2005/8/layout/hierarchy1"/>
    <dgm:cxn modelId="{E8C0D4D0-1F57-4A93-87B7-0A33B951F2EB}" type="presParOf" srcId="{D4667F42-4842-48E2-9690-88D1B8BE48AA}" destId="{B2E46A63-349E-4B2C-BE48-307A7B30F7AA}" srcOrd="0" destOrd="0" presId="urn:microsoft.com/office/officeart/2005/8/layout/hierarchy1"/>
    <dgm:cxn modelId="{D054373E-74E2-4E47-8C6B-C2ACD85DC1F8}" type="presParOf" srcId="{B2E46A63-349E-4B2C-BE48-307A7B30F7AA}" destId="{3DA37763-AFE3-44A6-81B1-9B3731B74887}" srcOrd="0" destOrd="0" presId="urn:microsoft.com/office/officeart/2005/8/layout/hierarchy1"/>
    <dgm:cxn modelId="{97476CE4-FFCE-495A-825D-F8051A330A20}" type="presParOf" srcId="{B2E46A63-349E-4B2C-BE48-307A7B30F7AA}" destId="{C2EA8577-7461-44E3-98B6-B17C17A5A59A}" srcOrd="1" destOrd="0" presId="urn:microsoft.com/office/officeart/2005/8/layout/hierarchy1"/>
    <dgm:cxn modelId="{912AA239-8678-4408-894D-184B9B45120D}" type="presParOf" srcId="{D4667F42-4842-48E2-9690-88D1B8BE48AA}" destId="{ED96B13A-E734-4B4A-9FFF-CCC96725701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398FAE-8482-4AB8-8BB4-FF30B60BCDCF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F2A4ABF-7E3D-412E-9E4D-D0B4950B3500}">
      <dgm:prSet phldrT="[Texte]" phldr="0"/>
      <dgm:spPr/>
      <dgm:t>
        <a:bodyPr/>
        <a:lstStyle/>
        <a:p>
          <a:pPr rtl="0"/>
          <a:r>
            <a:rPr lang="fr-FR">
              <a:latin typeface="Aptos Display" panose="02110004020202020204"/>
            </a:rPr>
            <a:t>Arbre: Or</a:t>
          </a:r>
          <a:endParaRPr lang="fr-FR"/>
        </a:p>
      </dgm:t>
    </dgm:pt>
    <dgm:pt modelId="{C13C73F4-0544-4DC0-8562-70416675BCEC}" type="parTrans" cxnId="{4057AEB9-6BC0-4FF7-B203-615C8FDA1A3A}">
      <dgm:prSet/>
      <dgm:spPr/>
      <dgm:t>
        <a:bodyPr/>
        <a:lstStyle/>
        <a:p>
          <a:endParaRPr lang="fr-FR"/>
        </a:p>
      </dgm:t>
    </dgm:pt>
    <dgm:pt modelId="{E035F292-985D-4A2A-A1CB-7ED4A4614D66}" type="sibTrans" cxnId="{4057AEB9-6BC0-4FF7-B203-615C8FDA1A3A}">
      <dgm:prSet/>
      <dgm:spPr/>
      <dgm:t>
        <a:bodyPr/>
        <a:lstStyle/>
        <a:p>
          <a:endParaRPr lang="fr-FR"/>
        </a:p>
      </dgm:t>
    </dgm:pt>
    <dgm:pt modelId="{2FA83997-D549-4DEA-B337-EFDE7894551E}">
      <dgm:prSet phldrT="[Texte]" phldr="0"/>
      <dgm:spPr/>
      <dgm:t>
        <a:bodyPr/>
        <a:lstStyle/>
        <a:p>
          <a:pPr rtl="0"/>
          <a:r>
            <a:rPr lang="fr-FR">
              <a:latin typeface="Aptos Display" panose="02110004020202020204"/>
            </a:rPr>
            <a:t>And</a:t>
          </a:r>
          <a:endParaRPr lang="fr-FR"/>
        </a:p>
      </dgm:t>
    </dgm:pt>
    <dgm:pt modelId="{A90938BB-1DF2-473D-8880-40C7249DB0EF}" type="parTrans" cxnId="{01090A83-C062-4B28-BCB6-0C01416C226F}">
      <dgm:prSet/>
      <dgm:spPr/>
      <dgm:t>
        <a:bodyPr/>
        <a:lstStyle/>
        <a:p>
          <a:endParaRPr lang="fr-FR"/>
        </a:p>
      </dgm:t>
    </dgm:pt>
    <dgm:pt modelId="{0CDF6438-5B21-4B86-A650-01E197EB8932}" type="sibTrans" cxnId="{01090A83-C062-4B28-BCB6-0C01416C226F}">
      <dgm:prSet/>
      <dgm:spPr/>
      <dgm:t>
        <a:bodyPr/>
        <a:lstStyle/>
        <a:p>
          <a:endParaRPr lang="fr-FR"/>
        </a:p>
      </dgm:t>
    </dgm:pt>
    <dgm:pt modelId="{7CE57E5F-A358-406C-AC40-978FFB3BDB52}">
      <dgm:prSet phldrT="[Texte]" phldr="0"/>
      <dgm:spPr/>
      <dgm:t>
        <a:bodyPr/>
        <a:lstStyle/>
        <a:p>
          <a:r>
            <a:rPr lang="fr-FR">
              <a:latin typeface="Aptos Display" panose="02110004020202020204"/>
            </a:rPr>
            <a:t>Concept&gt;</a:t>
          </a:r>
          <a:r>
            <a:rPr lang="fr-FR" err="1">
              <a:latin typeface="Aptos Display" panose="02110004020202020204"/>
            </a:rPr>
            <a:t>pServiceId</a:t>
          </a:r>
          <a:endParaRPr lang="fr-FR"/>
        </a:p>
      </dgm:t>
    </dgm:pt>
    <dgm:pt modelId="{5B12C1CC-9F71-44D6-9F99-6F891A63831E}" type="parTrans" cxnId="{D153D95E-3B3C-4E03-9C1F-9F1105F300B4}">
      <dgm:prSet/>
      <dgm:spPr/>
      <dgm:t>
        <a:bodyPr/>
        <a:lstStyle/>
        <a:p>
          <a:endParaRPr lang="fr-FR"/>
        </a:p>
      </dgm:t>
    </dgm:pt>
    <dgm:pt modelId="{1B7763DF-26A5-4707-BAEF-3A5CE2C87811}" type="sibTrans" cxnId="{D153D95E-3B3C-4E03-9C1F-9F1105F300B4}">
      <dgm:prSet/>
      <dgm:spPr/>
      <dgm:t>
        <a:bodyPr/>
        <a:lstStyle/>
        <a:p>
          <a:endParaRPr lang="fr-FR"/>
        </a:p>
      </dgm:t>
    </dgm:pt>
    <dgm:pt modelId="{68D70F4C-E946-4CCF-A2BF-232565ABB9C8}">
      <dgm:prSet phldrT="[Texte]" phldr="0"/>
      <dgm:spPr/>
      <dgm:t>
        <a:bodyPr/>
        <a:lstStyle/>
        <a:p>
          <a:pPr rtl="0"/>
          <a:r>
            <a:rPr lang="fr-FR">
              <a:latin typeface="Aptos Display" panose="02110004020202020204"/>
            </a:rPr>
            <a:t>Not</a:t>
          </a:r>
          <a:endParaRPr lang="fr-FR"/>
        </a:p>
      </dgm:t>
    </dgm:pt>
    <dgm:pt modelId="{D12B8D60-2307-4A6D-A86E-FCD022867EDA}" type="parTrans" cxnId="{02578FE5-2877-46DB-B462-532366338BFE}">
      <dgm:prSet/>
      <dgm:spPr/>
      <dgm:t>
        <a:bodyPr/>
        <a:lstStyle/>
        <a:p>
          <a:endParaRPr lang="fr-FR"/>
        </a:p>
      </dgm:t>
    </dgm:pt>
    <dgm:pt modelId="{29C32310-9AA7-41C6-9F58-C7FBB3BFC42A}" type="sibTrans" cxnId="{02578FE5-2877-46DB-B462-532366338BFE}">
      <dgm:prSet/>
      <dgm:spPr/>
      <dgm:t>
        <a:bodyPr/>
        <a:lstStyle/>
        <a:p>
          <a:endParaRPr lang="fr-FR"/>
        </a:p>
      </dgm:t>
    </dgm:pt>
    <dgm:pt modelId="{93E89F2D-18D9-40DD-914A-73A6BF6E19C5}">
      <dgm:prSet phldrT="[Texte]" phldr="0"/>
      <dgm:spPr/>
      <dgm:t>
        <a:bodyPr/>
        <a:lstStyle/>
        <a:p>
          <a:r>
            <a:rPr lang="fr-FR">
              <a:latin typeface="Aptos Display" panose="02110004020202020204"/>
            </a:rPr>
            <a:t>Racine</a:t>
          </a:r>
          <a:endParaRPr lang="fr-FR"/>
        </a:p>
      </dgm:t>
    </dgm:pt>
    <dgm:pt modelId="{D7FDC746-D49E-499B-B539-85F1EB9443E0}" type="parTrans" cxnId="{914D97AB-C803-44FF-BF85-19DE9108F397}">
      <dgm:prSet/>
      <dgm:spPr/>
      <dgm:t>
        <a:bodyPr/>
        <a:lstStyle/>
        <a:p>
          <a:endParaRPr lang="fr-FR"/>
        </a:p>
      </dgm:t>
    </dgm:pt>
    <dgm:pt modelId="{55B695E6-8D89-46B7-857D-3445A720B3C3}" type="sibTrans" cxnId="{914D97AB-C803-44FF-BF85-19DE9108F397}">
      <dgm:prSet/>
      <dgm:spPr/>
      <dgm:t>
        <a:bodyPr/>
        <a:lstStyle/>
        <a:p>
          <a:endParaRPr lang="fr-FR"/>
        </a:p>
      </dgm:t>
    </dgm:pt>
    <dgm:pt modelId="{C8B0D114-94B5-498A-A156-F1CA7E2551E1}">
      <dgm:prSet phldrT="[Texte]" phldr="0"/>
      <dgm:spPr/>
      <dgm:t>
        <a:bodyPr/>
        <a:lstStyle/>
        <a:p>
          <a:r>
            <a:rPr lang="fr-FR" err="1">
              <a:latin typeface="Aptos Display" panose="02110004020202020204"/>
            </a:rPr>
            <a:t>Noeuds</a:t>
          </a:r>
          <a:endParaRPr lang="fr-FR"/>
        </a:p>
      </dgm:t>
    </dgm:pt>
    <dgm:pt modelId="{22C765EE-5B97-4DFD-8DE6-8221F8910D48}" type="parTrans" cxnId="{FB626A57-EA4A-4B77-AAF7-2AA2F3F17478}">
      <dgm:prSet/>
      <dgm:spPr/>
      <dgm:t>
        <a:bodyPr/>
        <a:lstStyle/>
        <a:p>
          <a:endParaRPr lang="fr-FR"/>
        </a:p>
      </dgm:t>
    </dgm:pt>
    <dgm:pt modelId="{5DDDDDA9-46D2-4250-ACDC-419F21297BE0}" type="sibTrans" cxnId="{FB626A57-EA4A-4B77-AAF7-2AA2F3F17478}">
      <dgm:prSet/>
      <dgm:spPr/>
      <dgm:t>
        <a:bodyPr/>
        <a:lstStyle/>
        <a:p>
          <a:endParaRPr lang="fr-FR"/>
        </a:p>
      </dgm:t>
    </dgm:pt>
    <dgm:pt modelId="{D692FFAE-0FEC-4E6B-AA1D-F8B8FA7B8DC3}">
      <dgm:prSet phldrT="[Texte]" phldr="0"/>
      <dgm:spPr/>
      <dgm:t>
        <a:bodyPr/>
        <a:lstStyle/>
        <a:p>
          <a:r>
            <a:rPr lang="fr-FR">
              <a:latin typeface="Aptos Display" panose="02110004020202020204"/>
            </a:rPr>
            <a:t>Feuilles</a:t>
          </a:r>
          <a:endParaRPr lang="fr-FR"/>
        </a:p>
      </dgm:t>
    </dgm:pt>
    <dgm:pt modelId="{D166DCF7-51E0-40D9-B03A-FB43E2F84602}" type="parTrans" cxnId="{435578CA-4CB0-4618-B118-25B67A2E4F58}">
      <dgm:prSet/>
      <dgm:spPr/>
      <dgm:t>
        <a:bodyPr/>
        <a:lstStyle/>
        <a:p>
          <a:endParaRPr lang="fr-FR"/>
        </a:p>
      </dgm:t>
    </dgm:pt>
    <dgm:pt modelId="{045943E0-F1FF-417E-A4B3-E8CF0D17B871}" type="sibTrans" cxnId="{435578CA-4CB0-4618-B118-25B67A2E4F58}">
      <dgm:prSet/>
      <dgm:spPr/>
      <dgm:t>
        <a:bodyPr/>
        <a:lstStyle/>
        <a:p>
          <a:endParaRPr lang="fr-FR"/>
        </a:p>
      </dgm:t>
    </dgm:pt>
    <dgm:pt modelId="{4B06CF30-A2BC-4900-8A05-9CDC5364A1AC}">
      <dgm:prSet phldr="0"/>
      <dgm:spPr/>
      <dgm:t>
        <a:bodyPr/>
        <a:lstStyle/>
        <a:p>
          <a:pPr rtl="0"/>
          <a:r>
            <a:rPr lang="fr-FR">
              <a:solidFill>
                <a:schemeClr val="bg1"/>
              </a:solidFill>
              <a:latin typeface="Calibri"/>
              <a:ea typeface="Calibri"/>
              <a:cs typeface="Calibri"/>
            </a:rPr>
            <a:t>Concept&lt;=</a:t>
          </a:r>
          <a:r>
            <a:rPr lang="fr-FR" err="1">
              <a:solidFill>
                <a:schemeClr val="bg1"/>
              </a:solidFill>
              <a:latin typeface="Calibri"/>
              <a:ea typeface="Calibri"/>
              <a:cs typeface="Calibri"/>
            </a:rPr>
            <a:t>pServiceId</a:t>
          </a:r>
          <a:endParaRPr lang="en-US">
            <a:solidFill>
              <a:schemeClr val="bg1"/>
            </a:solidFill>
            <a:latin typeface="Calibri"/>
            <a:ea typeface="Calibri"/>
            <a:cs typeface="Calibri"/>
          </a:endParaRPr>
        </a:p>
      </dgm:t>
    </dgm:pt>
    <dgm:pt modelId="{54083756-6807-4970-943A-E0330319E631}" type="parTrans" cxnId="{000F3533-6B60-4DE5-9F55-50AB6C45F5F8}">
      <dgm:prSet/>
      <dgm:spPr/>
    </dgm:pt>
    <dgm:pt modelId="{333A2D4C-72E4-458B-ABD4-0AEA28C7DE54}" type="sibTrans" cxnId="{000F3533-6B60-4DE5-9F55-50AB6C45F5F8}">
      <dgm:prSet/>
      <dgm:spPr/>
    </dgm:pt>
    <dgm:pt modelId="{DCE78B08-0E53-4F2D-9FB9-2939627871ED}">
      <dgm:prSet phldr="0"/>
      <dgm:spPr/>
      <dgm:t>
        <a:bodyPr/>
        <a:lstStyle/>
        <a:p>
          <a:pPr rtl="0"/>
          <a:r>
            <a:rPr lang="fr-FR">
              <a:solidFill>
                <a:schemeClr val="bg1"/>
              </a:solidFill>
              <a:latin typeface="Calibri"/>
              <a:ea typeface="Calibri"/>
              <a:cs typeface="Calibri"/>
            </a:rPr>
            <a:t>Concept&gt;</a:t>
          </a:r>
          <a:r>
            <a:rPr lang="fr-FR" err="1">
              <a:solidFill>
                <a:schemeClr val="bg1"/>
              </a:solidFill>
              <a:latin typeface="Calibri"/>
              <a:ea typeface="Calibri"/>
              <a:cs typeface="Calibri"/>
            </a:rPr>
            <a:t>pServiceId</a:t>
          </a:r>
          <a:endParaRPr lang="en-US">
            <a:solidFill>
              <a:schemeClr val="bg1"/>
            </a:solidFill>
            <a:latin typeface="Calibri"/>
            <a:ea typeface="Calibri"/>
            <a:cs typeface="Calibri"/>
          </a:endParaRPr>
        </a:p>
      </dgm:t>
    </dgm:pt>
    <dgm:pt modelId="{4F88BA19-5AE0-47A7-AECB-2A97F304E467}" type="parTrans" cxnId="{CA48EFBB-450C-41DD-AEA4-D13323E39B5B}">
      <dgm:prSet/>
      <dgm:spPr/>
    </dgm:pt>
    <dgm:pt modelId="{16D89CFE-7B6F-4B9D-B4C3-CDCC21D88D31}" type="sibTrans" cxnId="{CA48EFBB-450C-41DD-AEA4-D13323E39B5B}">
      <dgm:prSet/>
      <dgm:spPr/>
    </dgm:pt>
    <dgm:pt modelId="{9E56E49A-06F8-4A8F-A6B5-9875E12C1B82}" type="pres">
      <dgm:prSet presAssocID="{26398FAE-8482-4AB8-8BB4-FF30B60BCDC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0D82984-3213-4FDF-B1D9-8A85A032CE3B}" type="pres">
      <dgm:prSet presAssocID="{26398FAE-8482-4AB8-8BB4-FF30B60BCDCF}" presName="hierFlow" presStyleCnt="0"/>
      <dgm:spPr/>
    </dgm:pt>
    <dgm:pt modelId="{2FCEF12B-BE29-4B1F-93F9-78BA9A1C1FC7}" type="pres">
      <dgm:prSet presAssocID="{26398FAE-8482-4AB8-8BB4-FF30B60BCDCF}" presName="firstBuf" presStyleCnt="0"/>
      <dgm:spPr/>
    </dgm:pt>
    <dgm:pt modelId="{0EA47DC8-B8C6-4D01-8BF3-68FE0723703E}" type="pres">
      <dgm:prSet presAssocID="{26398FAE-8482-4AB8-8BB4-FF30B60BCDC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C467648-9D9A-44F9-81DB-6333B1F8C436}" type="pres">
      <dgm:prSet presAssocID="{2F2A4ABF-7E3D-412E-9E4D-D0B4950B3500}" presName="Name14" presStyleCnt="0"/>
      <dgm:spPr/>
    </dgm:pt>
    <dgm:pt modelId="{8C8E8F36-9787-44E4-B5AD-972FD32D233D}" type="pres">
      <dgm:prSet presAssocID="{2F2A4ABF-7E3D-412E-9E4D-D0B4950B3500}" presName="level1Shape" presStyleLbl="node0" presStyleIdx="0" presStyleCnt="1">
        <dgm:presLayoutVars>
          <dgm:chPref val="3"/>
        </dgm:presLayoutVars>
      </dgm:prSet>
      <dgm:spPr/>
    </dgm:pt>
    <dgm:pt modelId="{C34951CB-1015-40B7-A72D-969BD527BC29}" type="pres">
      <dgm:prSet presAssocID="{2F2A4ABF-7E3D-412E-9E4D-D0B4950B3500}" presName="hierChild2" presStyleCnt="0"/>
      <dgm:spPr/>
    </dgm:pt>
    <dgm:pt modelId="{FC41EE99-D0C4-476C-B69C-7B89F9EB4314}" type="pres">
      <dgm:prSet presAssocID="{A90938BB-1DF2-473D-8880-40C7249DB0EF}" presName="Name19" presStyleLbl="parChTrans1D2" presStyleIdx="0" presStyleCnt="2"/>
      <dgm:spPr/>
    </dgm:pt>
    <dgm:pt modelId="{CC7AC71C-1674-41C3-8F36-0CFAA11E82EF}" type="pres">
      <dgm:prSet presAssocID="{2FA83997-D549-4DEA-B337-EFDE7894551E}" presName="Name21" presStyleCnt="0"/>
      <dgm:spPr/>
    </dgm:pt>
    <dgm:pt modelId="{340C4EFF-92F6-47F3-A015-3C40B347D139}" type="pres">
      <dgm:prSet presAssocID="{2FA83997-D549-4DEA-B337-EFDE7894551E}" presName="level2Shape" presStyleLbl="node2" presStyleIdx="0" presStyleCnt="2"/>
      <dgm:spPr/>
    </dgm:pt>
    <dgm:pt modelId="{628C7CB8-C83D-471D-86C3-084645003A2B}" type="pres">
      <dgm:prSet presAssocID="{2FA83997-D549-4DEA-B337-EFDE7894551E}" presName="hierChild3" presStyleCnt="0"/>
      <dgm:spPr/>
    </dgm:pt>
    <dgm:pt modelId="{D63FC2EA-A68B-4EC3-962C-5FD323B3FD60}" type="pres">
      <dgm:prSet presAssocID="{5B12C1CC-9F71-44D6-9F99-6F891A63831E}" presName="Name19" presStyleLbl="parChTrans1D3" presStyleIdx="0" presStyleCnt="3"/>
      <dgm:spPr/>
    </dgm:pt>
    <dgm:pt modelId="{24D7365B-ABE5-4259-AE3B-9847BDAE7A50}" type="pres">
      <dgm:prSet presAssocID="{7CE57E5F-A358-406C-AC40-978FFB3BDB52}" presName="Name21" presStyleCnt="0"/>
      <dgm:spPr/>
    </dgm:pt>
    <dgm:pt modelId="{038D34F5-6780-4A37-B682-D9D0D6D37B75}" type="pres">
      <dgm:prSet presAssocID="{7CE57E5F-A358-406C-AC40-978FFB3BDB52}" presName="level2Shape" presStyleLbl="node3" presStyleIdx="0" presStyleCnt="3"/>
      <dgm:spPr/>
    </dgm:pt>
    <dgm:pt modelId="{FF09DCA3-783E-4A0E-9061-DED082911F0E}" type="pres">
      <dgm:prSet presAssocID="{7CE57E5F-A358-406C-AC40-978FFB3BDB52}" presName="hierChild3" presStyleCnt="0"/>
      <dgm:spPr/>
    </dgm:pt>
    <dgm:pt modelId="{91B6F429-0707-441F-A9F5-56F27989BEC1}" type="pres">
      <dgm:prSet presAssocID="{54083756-6807-4970-943A-E0330319E631}" presName="Name19" presStyleLbl="parChTrans1D3" presStyleIdx="1" presStyleCnt="3"/>
      <dgm:spPr/>
    </dgm:pt>
    <dgm:pt modelId="{08207EA7-33C0-4E68-B523-F14D662300BA}" type="pres">
      <dgm:prSet presAssocID="{4B06CF30-A2BC-4900-8A05-9CDC5364A1AC}" presName="Name21" presStyleCnt="0"/>
      <dgm:spPr/>
    </dgm:pt>
    <dgm:pt modelId="{B309E781-CA3B-453E-9F37-B5AD56E80EED}" type="pres">
      <dgm:prSet presAssocID="{4B06CF30-A2BC-4900-8A05-9CDC5364A1AC}" presName="level2Shape" presStyleLbl="node3" presStyleIdx="1" presStyleCnt="3"/>
      <dgm:spPr/>
    </dgm:pt>
    <dgm:pt modelId="{D33129DD-DE26-404D-A84F-302C02BB480E}" type="pres">
      <dgm:prSet presAssocID="{4B06CF30-A2BC-4900-8A05-9CDC5364A1AC}" presName="hierChild3" presStyleCnt="0"/>
      <dgm:spPr/>
    </dgm:pt>
    <dgm:pt modelId="{35F7F3D3-0522-481B-9F44-B1ED693CC4B1}" type="pres">
      <dgm:prSet presAssocID="{D12B8D60-2307-4A6D-A86E-FCD022867EDA}" presName="Name19" presStyleLbl="parChTrans1D2" presStyleIdx="1" presStyleCnt="2"/>
      <dgm:spPr/>
    </dgm:pt>
    <dgm:pt modelId="{B001BFF5-47F7-4852-A031-8FAC35696D13}" type="pres">
      <dgm:prSet presAssocID="{68D70F4C-E946-4CCF-A2BF-232565ABB9C8}" presName="Name21" presStyleCnt="0"/>
      <dgm:spPr/>
    </dgm:pt>
    <dgm:pt modelId="{E8007112-BC7C-478F-A226-9B98110CDADA}" type="pres">
      <dgm:prSet presAssocID="{68D70F4C-E946-4CCF-A2BF-232565ABB9C8}" presName="level2Shape" presStyleLbl="node2" presStyleIdx="1" presStyleCnt="2"/>
      <dgm:spPr/>
    </dgm:pt>
    <dgm:pt modelId="{D602EC40-977E-4983-BA1E-49880E6B118E}" type="pres">
      <dgm:prSet presAssocID="{68D70F4C-E946-4CCF-A2BF-232565ABB9C8}" presName="hierChild3" presStyleCnt="0"/>
      <dgm:spPr/>
    </dgm:pt>
    <dgm:pt modelId="{5621FB60-8CCD-455A-9FF1-FC794B0BC1C6}" type="pres">
      <dgm:prSet presAssocID="{4F88BA19-5AE0-47A7-AECB-2A97F304E467}" presName="Name19" presStyleLbl="parChTrans1D3" presStyleIdx="2" presStyleCnt="3"/>
      <dgm:spPr/>
    </dgm:pt>
    <dgm:pt modelId="{3FBC6A62-BF05-4813-8B20-92F6CFE738F7}" type="pres">
      <dgm:prSet presAssocID="{DCE78B08-0E53-4F2D-9FB9-2939627871ED}" presName="Name21" presStyleCnt="0"/>
      <dgm:spPr/>
    </dgm:pt>
    <dgm:pt modelId="{7C2B973C-6A56-40B2-8B1D-56BB8B9E74B7}" type="pres">
      <dgm:prSet presAssocID="{DCE78B08-0E53-4F2D-9FB9-2939627871ED}" presName="level2Shape" presStyleLbl="node3" presStyleIdx="2" presStyleCnt="3"/>
      <dgm:spPr/>
    </dgm:pt>
    <dgm:pt modelId="{132A803F-0B76-4B95-9B03-BF9B70669C0D}" type="pres">
      <dgm:prSet presAssocID="{DCE78B08-0E53-4F2D-9FB9-2939627871ED}" presName="hierChild3" presStyleCnt="0"/>
      <dgm:spPr/>
    </dgm:pt>
    <dgm:pt modelId="{5EF2636F-E307-4DBC-9F90-F8208D663866}" type="pres">
      <dgm:prSet presAssocID="{26398FAE-8482-4AB8-8BB4-FF30B60BCDCF}" presName="bgShapesFlow" presStyleCnt="0"/>
      <dgm:spPr/>
    </dgm:pt>
    <dgm:pt modelId="{6E78CE53-FCD8-412C-8EA0-304EB93E8EA5}" type="pres">
      <dgm:prSet presAssocID="{93E89F2D-18D9-40DD-914A-73A6BF6E19C5}" presName="rectComp" presStyleCnt="0"/>
      <dgm:spPr/>
    </dgm:pt>
    <dgm:pt modelId="{A3FBAFC9-8388-454F-B5CF-8DA5CBAAC3E1}" type="pres">
      <dgm:prSet presAssocID="{93E89F2D-18D9-40DD-914A-73A6BF6E19C5}" presName="bgRect" presStyleLbl="bgShp" presStyleIdx="0" presStyleCnt="3"/>
      <dgm:spPr/>
    </dgm:pt>
    <dgm:pt modelId="{021F2E12-5665-4316-8461-03B7E53E63D8}" type="pres">
      <dgm:prSet presAssocID="{93E89F2D-18D9-40DD-914A-73A6BF6E19C5}" presName="bgRectTx" presStyleLbl="bgShp" presStyleIdx="0" presStyleCnt="3">
        <dgm:presLayoutVars>
          <dgm:bulletEnabled val="1"/>
        </dgm:presLayoutVars>
      </dgm:prSet>
      <dgm:spPr/>
    </dgm:pt>
    <dgm:pt modelId="{CDA0770D-1B8D-47D6-85B9-0DA631316DC1}" type="pres">
      <dgm:prSet presAssocID="{93E89F2D-18D9-40DD-914A-73A6BF6E19C5}" presName="spComp" presStyleCnt="0"/>
      <dgm:spPr/>
    </dgm:pt>
    <dgm:pt modelId="{0F38B32B-B6E9-4377-B828-658B350C4B5B}" type="pres">
      <dgm:prSet presAssocID="{93E89F2D-18D9-40DD-914A-73A6BF6E19C5}" presName="vSp" presStyleCnt="0"/>
      <dgm:spPr/>
    </dgm:pt>
    <dgm:pt modelId="{8C35C07B-290C-439A-AB68-51310AA2256A}" type="pres">
      <dgm:prSet presAssocID="{C8B0D114-94B5-498A-A156-F1CA7E2551E1}" presName="rectComp" presStyleCnt="0"/>
      <dgm:spPr/>
    </dgm:pt>
    <dgm:pt modelId="{2910C7A5-EC25-4ABC-BEC7-988FE1C00EB5}" type="pres">
      <dgm:prSet presAssocID="{C8B0D114-94B5-498A-A156-F1CA7E2551E1}" presName="bgRect" presStyleLbl="bgShp" presStyleIdx="1" presStyleCnt="3"/>
      <dgm:spPr/>
    </dgm:pt>
    <dgm:pt modelId="{F7EC6625-B31B-443F-8DE4-53A9BFF87465}" type="pres">
      <dgm:prSet presAssocID="{C8B0D114-94B5-498A-A156-F1CA7E2551E1}" presName="bgRectTx" presStyleLbl="bgShp" presStyleIdx="1" presStyleCnt="3">
        <dgm:presLayoutVars>
          <dgm:bulletEnabled val="1"/>
        </dgm:presLayoutVars>
      </dgm:prSet>
      <dgm:spPr/>
    </dgm:pt>
    <dgm:pt modelId="{936B5C73-701D-412E-B5F8-34B2A1B90BF8}" type="pres">
      <dgm:prSet presAssocID="{C8B0D114-94B5-498A-A156-F1CA7E2551E1}" presName="spComp" presStyleCnt="0"/>
      <dgm:spPr/>
    </dgm:pt>
    <dgm:pt modelId="{A81708E6-780B-49C2-8CC9-5BFC26F92038}" type="pres">
      <dgm:prSet presAssocID="{C8B0D114-94B5-498A-A156-F1CA7E2551E1}" presName="vSp" presStyleCnt="0"/>
      <dgm:spPr/>
    </dgm:pt>
    <dgm:pt modelId="{6F03CE77-BBB1-4010-A1AC-8CA39958C594}" type="pres">
      <dgm:prSet presAssocID="{D692FFAE-0FEC-4E6B-AA1D-F8B8FA7B8DC3}" presName="rectComp" presStyleCnt="0"/>
      <dgm:spPr/>
    </dgm:pt>
    <dgm:pt modelId="{9B64B80D-2E2F-4C04-B4F5-EA19D2D9E1AC}" type="pres">
      <dgm:prSet presAssocID="{D692FFAE-0FEC-4E6B-AA1D-F8B8FA7B8DC3}" presName="bgRect" presStyleLbl="bgShp" presStyleIdx="2" presStyleCnt="3"/>
      <dgm:spPr/>
    </dgm:pt>
    <dgm:pt modelId="{2E9398BE-0716-45C9-A628-1A499B5BC163}" type="pres">
      <dgm:prSet presAssocID="{D692FFAE-0FEC-4E6B-AA1D-F8B8FA7B8DC3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7E88920E-916E-4C75-8EDB-068E7A6100E6}" type="presOf" srcId="{93E89F2D-18D9-40DD-914A-73A6BF6E19C5}" destId="{021F2E12-5665-4316-8461-03B7E53E63D8}" srcOrd="1" destOrd="0" presId="urn:microsoft.com/office/officeart/2005/8/layout/hierarchy6"/>
    <dgm:cxn modelId="{6A404D29-BA14-41F0-BB64-B1A83C57EB3C}" type="presOf" srcId="{7CE57E5F-A358-406C-AC40-978FFB3BDB52}" destId="{038D34F5-6780-4A37-B682-D9D0D6D37B75}" srcOrd="0" destOrd="0" presId="urn:microsoft.com/office/officeart/2005/8/layout/hierarchy6"/>
    <dgm:cxn modelId="{000F3533-6B60-4DE5-9F55-50AB6C45F5F8}" srcId="{2FA83997-D549-4DEA-B337-EFDE7894551E}" destId="{4B06CF30-A2BC-4900-8A05-9CDC5364A1AC}" srcOrd="1" destOrd="0" parTransId="{54083756-6807-4970-943A-E0330319E631}" sibTransId="{333A2D4C-72E4-458B-ABD4-0AEA28C7DE54}"/>
    <dgm:cxn modelId="{D153D95E-3B3C-4E03-9C1F-9F1105F300B4}" srcId="{2FA83997-D549-4DEA-B337-EFDE7894551E}" destId="{7CE57E5F-A358-406C-AC40-978FFB3BDB52}" srcOrd="0" destOrd="0" parTransId="{5B12C1CC-9F71-44D6-9F99-6F891A63831E}" sibTransId="{1B7763DF-26A5-4707-BAEF-3A5CE2C87811}"/>
    <dgm:cxn modelId="{62F24441-3B57-446B-905A-D14A3ADD7E31}" type="presOf" srcId="{4F88BA19-5AE0-47A7-AECB-2A97F304E467}" destId="{5621FB60-8CCD-455A-9FF1-FC794B0BC1C6}" srcOrd="0" destOrd="0" presId="urn:microsoft.com/office/officeart/2005/8/layout/hierarchy6"/>
    <dgm:cxn modelId="{BA931A44-0FD3-4EE8-922F-1D7E85001F8D}" type="presOf" srcId="{54083756-6807-4970-943A-E0330319E631}" destId="{91B6F429-0707-441F-A9F5-56F27989BEC1}" srcOrd="0" destOrd="0" presId="urn:microsoft.com/office/officeart/2005/8/layout/hierarchy6"/>
    <dgm:cxn modelId="{E4231F67-8922-496A-8B1A-E0DEC8632F02}" type="presOf" srcId="{26398FAE-8482-4AB8-8BB4-FF30B60BCDCF}" destId="{9E56E49A-06F8-4A8F-A6B5-9875E12C1B82}" srcOrd="0" destOrd="0" presId="urn:microsoft.com/office/officeart/2005/8/layout/hierarchy6"/>
    <dgm:cxn modelId="{C36F7D49-20E9-4D0A-9E15-2D01B6B595F2}" type="presOf" srcId="{A90938BB-1DF2-473D-8880-40C7249DB0EF}" destId="{FC41EE99-D0C4-476C-B69C-7B89F9EB4314}" srcOrd="0" destOrd="0" presId="urn:microsoft.com/office/officeart/2005/8/layout/hierarchy6"/>
    <dgm:cxn modelId="{AA5E3C71-B75F-4956-BE5E-2CFCE6829A49}" type="presOf" srcId="{DCE78B08-0E53-4F2D-9FB9-2939627871ED}" destId="{7C2B973C-6A56-40B2-8B1D-56BB8B9E74B7}" srcOrd="0" destOrd="0" presId="urn:microsoft.com/office/officeart/2005/8/layout/hierarchy6"/>
    <dgm:cxn modelId="{BCD37254-8E82-4C8A-AF25-EC8EE91B6AF3}" type="presOf" srcId="{C8B0D114-94B5-498A-A156-F1CA7E2551E1}" destId="{2910C7A5-EC25-4ABC-BEC7-988FE1C00EB5}" srcOrd="0" destOrd="0" presId="urn:microsoft.com/office/officeart/2005/8/layout/hierarchy6"/>
    <dgm:cxn modelId="{0B96B256-240D-4F01-9D61-0E0691D1E228}" type="presOf" srcId="{D692FFAE-0FEC-4E6B-AA1D-F8B8FA7B8DC3}" destId="{9B64B80D-2E2F-4C04-B4F5-EA19D2D9E1AC}" srcOrd="0" destOrd="0" presId="urn:microsoft.com/office/officeart/2005/8/layout/hierarchy6"/>
    <dgm:cxn modelId="{FB626A57-EA4A-4B77-AAF7-2AA2F3F17478}" srcId="{26398FAE-8482-4AB8-8BB4-FF30B60BCDCF}" destId="{C8B0D114-94B5-498A-A156-F1CA7E2551E1}" srcOrd="2" destOrd="0" parTransId="{22C765EE-5B97-4DFD-8DE6-8221F8910D48}" sibTransId="{5DDDDDA9-46D2-4250-ACDC-419F21297BE0}"/>
    <dgm:cxn modelId="{DC9AE081-E493-436C-B147-3B92EC72C290}" type="presOf" srcId="{D12B8D60-2307-4A6D-A86E-FCD022867EDA}" destId="{35F7F3D3-0522-481B-9F44-B1ED693CC4B1}" srcOrd="0" destOrd="0" presId="urn:microsoft.com/office/officeart/2005/8/layout/hierarchy6"/>
    <dgm:cxn modelId="{EA08B282-DF6B-4AC9-AE17-6D5B3DCBBAFD}" type="presOf" srcId="{2F2A4ABF-7E3D-412E-9E4D-D0B4950B3500}" destId="{8C8E8F36-9787-44E4-B5AD-972FD32D233D}" srcOrd="0" destOrd="0" presId="urn:microsoft.com/office/officeart/2005/8/layout/hierarchy6"/>
    <dgm:cxn modelId="{01090A83-C062-4B28-BCB6-0C01416C226F}" srcId="{2F2A4ABF-7E3D-412E-9E4D-D0B4950B3500}" destId="{2FA83997-D549-4DEA-B337-EFDE7894551E}" srcOrd="0" destOrd="0" parTransId="{A90938BB-1DF2-473D-8880-40C7249DB0EF}" sibTransId="{0CDF6438-5B21-4B86-A650-01E197EB8932}"/>
    <dgm:cxn modelId="{9CD4158B-B8BD-4F00-8DA8-FE0C1022DDF2}" type="presOf" srcId="{5B12C1CC-9F71-44D6-9F99-6F891A63831E}" destId="{D63FC2EA-A68B-4EC3-962C-5FD323B3FD60}" srcOrd="0" destOrd="0" presId="urn:microsoft.com/office/officeart/2005/8/layout/hierarchy6"/>
    <dgm:cxn modelId="{914D97AB-C803-44FF-BF85-19DE9108F397}" srcId="{26398FAE-8482-4AB8-8BB4-FF30B60BCDCF}" destId="{93E89F2D-18D9-40DD-914A-73A6BF6E19C5}" srcOrd="1" destOrd="0" parTransId="{D7FDC746-D49E-499B-B539-85F1EB9443E0}" sibTransId="{55B695E6-8D89-46B7-857D-3445A720B3C3}"/>
    <dgm:cxn modelId="{4057AEB9-6BC0-4FF7-B203-615C8FDA1A3A}" srcId="{26398FAE-8482-4AB8-8BB4-FF30B60BCDCF}" destId="{2F2A4ABF-7E3D-412E-9E4D-D0B4950B3500}" srcOrd="0" destOrd="0" parTransId="{C13C73F4-0544-4DC0-8562-70416675BCEC}" sibTransId="{E035F292-985D-4A2A-A1CB-7ED4A4614D66}"/>
    <dgm:cxn modelId="{06D826BA-2E61-4254-AF67-994527AEFC20}" type="presOf" srcId="{C8B0D114-94B5-498A-A156-F1CA7E2551E1}" destId="{F7EC6625-B31B-443F-8DE4-53A9BFF87465}" srcOrd="1" destOrd="0" presId="urn:microsoft.com/office/officeart/2005/8/layout/hierarchy6"/>
    <dgm:cxn modelId="{CA48EFBB-450C-41DD-AEA4-D13323E39B5B}" srcId="{68D70F4C-E946-4CCF-A2BF-232565ABB9C8}" destId="{DCE78B08-0E53-4F2D-9FB9-2939627871ED}" srcOrd="0" destOrd="0" parTransId="{4F88BA19-5AE0-47A7-AECB-2A97F304E467}" sibTransId="{16D89CFE-7B6F-4B9D-B4C3-CDCC21D88D31}"/>
    <dgm:cxn modelId="{05DE3AC3-4058-4DBE-9E41-B2E5758442C6}" type="presOf" srcId="{93E89F2D-18D9-40DD-914A-73A6BF6E19C5}" destId="{A3FBAFC9-8388-454F-B5CF-8DA5CBAAC3E1}" srcOrd="0" destOrd="0" presId="urn:microsoft.com/office/officeart/2005/8/layout/hierarchy6"/>
    <dgm:cxn modelId="{A61010C6-5FCD-49FA-9044-5B7C787FAEAD}" type="presOf" srcId="{4B06CF30-A2BC-4900-8A05-9CDC5364A1AC}" destId="{B309E781-CA3B-453E-9F37-B5AD56E80EED}" srcOrd="0" destOrd="0" presId="urn:microsoft.com/office/officeart/2005/8/layout/hierarchy6"/>
    <dgm:cxn modelId="{435578CA-4CB0-4618-B118-25B67A2E4F58}" srcId="{26398FAE-8482-4AB8-8BB4-FF30B60BCDCF}" destId="{D692FFAE-0FEC-4E6B-AA1D-F8B8FA7B8DC3}" srcOrd="3" destOrd="0" parTransId="{D166DCF7-51E0-40D9-B03A-FB43E2F84602}" sibTransId="{045943E0-F1FF-417E-A4B3-E8CF0D17B871}"/>
    <dgm:cxn modelId="{92AAABCD-0BF0-42E6-9BB7-8676689373D7}" type="presOf" srcId="{D692FFAE-0FEC-4E6B-AA1D-F8B8FA7B8DC3}" destId="{2E9398BE-0716-45C9-A628-1A499B5BC163}" srcOrd="1" destOrd="0" presId="urn:microsoft.com/office/officeart/2005/8/layout/hierarchy6"/>
    <dgm:cxn modelId="{50E91CD3-1778-4D54-B327-391A7C1D7F85}" type="presOf" srcId="{2FA83997-D549-4DEA-B337-EFDE7894551E}" destId="{340C4EFF-92F6-47F3-A015-3C40B347D139}" srcOrd="0" destOrd="0" presId="urn:microsoft.com/office/officeart/2005/8/layout/hierarchy6"/>
    <dgm:cxn modelId="{2037A0D6-92B6-4564-A19E-147D593A263C}" type="presOf" srcId="{68D70F4C-E946-4CCF-A2BF-232565ABB9C8}" destId="{E8007112-BC7C-478F-A226-9B98110CDADA}" srcOrd="0" destOrd="0" presId="urn:microsoft.com/office/officeart/2005/8/layout/hierarchy6"/>
    <dgm:cxn modelId="{02578FE5-2877-46DB-B462-532366338BFE}" srcId="{2F2A4ABF-7E3D-412E-9E4D-D0B4950B3500}" destId="{68D70F4C-E946-4CCF-A2BF-232565ABB9C8}" srcOrd="1" destOrd="0" parTransId="{D12B8D60-2307-4A6D-A86E-FCD022867EDA}" sibTransId="{29C32310-9AA7-41C6-9F58-C7FBB3BFC42A}"/>
    <dgm:cxn modelId="{BF5CFF4A-95AD-43CD-A25A-D941802A0B5C}" type="presParOf" srcId="{9E56E49A-06F8-4A8F-A6B5-9875E12C1B82}" destId="{80D82984-3213-4FDF-B1D9-8A85A032CE3B}" srcOrd="0" destOrd="0" presId="urn:microsoft.com/office/officeart/2005/8/layout/hierarchy6"/>
    <dgm:cxn modelId="{48E7EA59-97F0-479B-A0EE-73ADEE321B14}" type="presParOf" srcId="{80D82984-3213-4FDF-B1D9-8A85A032CE3B}" destId="{2FCEF12B-BE29-4B1F-93F9-78BA9A1C1FC7}" srcOrd="0" destOrd="0" presId="urn:microsoft.com/office/officeart/2005/8/layout/hierarchy6"/>
    <dgm:cxn modelId="{EF2F7AB1-EEE6-4D44-93D7-CAA86397CB39}" type="presParOf" srcId="{80D82984-3213-4FDF-B1D9-8A85A032CE3B}" destId="{0EA47DC8-B8C6-4D01-8BF3-68FE0723703E}" srcOrd="1" destOrd="0" presId="urn:microsoft.com/office/officeart/2005/8/layout/hierarchy6"/>
    <dgm:cxn modelId="{AC051FB9-FA09-421A-9C01-7F06DCABF4DE}" type="presParOf" srcId="{0EA47DC8-B8C6-4D01-8BF3-68FE0723703E}" destId="{1C467648-9D9A-44F9-81DB-6333B1F8C436}" srcOrd="0" destOrd="0" presId="urn:microsoft.com/office/officeart/2005/8/layout/hierarchy6"/>
    <dgm:cxn modelId="{6E0C3B95-40C3-4E8D-9A34-8AF3469EA2E7}" type="presParOf" srcId="{1C467648-9D9A-44F9-81DB-6333B1F8C436}" destId="{8C8E8F36-9787-44E4-B5AD-972FD32D233D}" srcOrd="0" destOrd="0" presId="urn:microsoft.com/office/officeart/2005/8/layout/hierarchy6"/>
    <dgm:cxn modelId="{A5B1440C-1FDD-4BF6-B959-0783745A32D7}" type="presParOf" srcId="{1C467648-9D9A-44F9-81DB-6333B1F8C436}" destId="{C34951CB-1015-40B7-A72D-969BD527BC29}" srcOrd="1" destOrd="0" presId="urn:microsoft.com/office/officeart/2005/8/layout/hierarchy6"/>
    <dgm:cxn modelId="{597F3A71-5774-4122-BE70-38926B347001}" type="presParOf" srcId="{C34951CB-1015-40B7-A72D-969BD527BC29}" destId="{FC41EE99-D0C4-476C-B69C-7B89F9EB4314}" srcOrd="0" destOrd="0" presId="urn:microsoft.com/office/officeart/2005/8/layout/hierarchy6"/>
    <dgm:cxn modelId="{6278B6C3-3271-4E53-AEAF-820E7A66CD1D}" type="presParOf" srcId="{C34951CB-1015-40B7-A72D-969BD527BC29}" destId="{CC7AC71C-1674-41C3-8F36-0CFAA11E82EF}" srcOrd="1" destOrd="0" presId="urn:microsoft.com/office/officeart/2005/8/layout/hierarchy6"/>
    <dgm:cxn modelId="{016610BA-16E9-4AF7-BA33-3E512A20A104}" type="presParOf" srcId="{CC7AC71C-1674-41C3-8F36-0CFAA11E82EF}" destId="{340C4EFF-92F6-47F3-A015-3C40B347D139}" srcOrd="0" destOrd="0" presId="urn:microsoft.com/office/officeart/2005/8/layout/hierarchy6"/>
    <dgm:cxn modelId="{39E67EF9-7961-4F20-97A3-4113BC974212}" type="presParOf" srcId="{CC7AC71C-1674-41C3-8F36-0CFAA11E82EF}" destId="{628C7CB8-C83D-471D-86C3-084645003A2B}" srcOrd="1" destOrd="0" presId="urn:microsoft.com/office/officeart/2005/8/layout/hierarchy6"/>
    <dgm:cxn modelId="{A7DD211A-69DD-4C2D-9179-9FB3FD59710B}" type="presParOf" srcId="{628C7CB8-C83D-471D-86C3-084645003A2B}" destId="{D63FC2EA-A68B-4EC3-962C-5FD323B3FD60}" srcOrd="0" destOrd="0" presId="urn:microsoft.com/office/officeart/2005/8/layout/hierarchy6"/>
    <dgm:cxn modelId="{9EB1F308-6039-4203-A9BC-266E28385892}" type="presParOf" srcId="{628C7CB8-C83D-471D-86C3-084645003A2B}" destId="{24D7365B-ABE5-4259-AE3B-9847BDAE7A50}" srcOrd="1" destOrd="0" presId="urn:microsoft.com/office/officeart/2005/8/layout/hierarchy6"/>
    <dgm:cxn modelId="{42F54E48-CCB8-4337-92B2-84E6A8BD39F9}" type="presParOf" srcId="{24D7365B-ABE5-4259-AE3B-9847BDAE7A50}" destId="{038D34F5-6780-4A37-B682-D9D0D6D37B75}" srcOrd="0" destOrd="0" presId="urn:microsoft.com/office/officeart/2005/8/layout/hierarchy6"/>
    <dgm:cxn modelId="{4EC58F0D-755B-45D9-8954-173F5E7D0D6F}" type="presParOf" srcId="{24D7365B-ABE5-4259-AE3B-9847BDAE7A50}" destId="{FF09DCA3-783E-4A0E-9061-DED082911F0E}" srcOrd="1" destOrd="0" presId="urn:microsoft.com/office/officeart/2005/8/layout/hierarchy6"/>
    <dgm:cxn modelId="{A5F708F9-772D-4AA2-8DBE-E4CD99A32762}" type="presParOf" srcId="{628C7CB8-C83D-471D-86C3-084645003A2B}" destId="{91B6F429-0707-441F-A9F5-56F27989BEC1}" srcOrd="2" destOrd="0" presId="urn:microsoft.com/office/officeart/2005/8/layout/hierarchy6"/>
    <dgm:cxn modelId="{A54F5641-727C-4A94-82ED-A23FF5652071}" type="presParOf" srcId="{628C7CB8-C83D-471D-86C3-084645003A2B}" destId="{08207EA7-33C0-4E68-B523-F14D662300BA}" srcOrd="3" destOrd="0" presId="urn:microsoft.com/office/officeart/2005/8/layout/hierarchy6"/>
    <dgm:cxn modelId="{4AD37F81-8C2F-4CF2-9BA1-B8E2E2E206A6}" type="presParOf" srcId="{08207EA7-33C0-4E68-B523-F14D662300BA}" destId="{B309E781-CA3B-453E-9F37-B5AD56E80EED}" srcOrd="0" destOrd="0" presId="urn:microsoft.com/office/officeart/2005/8/layout/hierarchy6"/>
    <dgm:cxn modelId="{7E5FA3E4-5085-4198-9343-8C624A98A645}" type="presParOf" srcId="{08207EA7-33C0-4E68-B523-F14D662300BA}" destId="{D33129DD-DE26-404D-A84F-302C02BB480E}" srcOrd="1" destOrd="0" presId="urn:microsoft.com/office/officeart/2005/8/layout/hierarchy6"/>
    <dgm:cxn modelId="{87B93D8D-25F6-4CE0-A36A-8D2B2300CD05}" type="presParOf" srcId="{C34951CB-1015-40B7-A72D-969BD527BC29}" destId="{35F7F3D3-0522-481B-9F44-B1ED693CC4B1}" srcOrd="2" destOrd="0" presId="urn:microsoft.com/office/officeart/2005/8/layout/hierarchy6"/>
    <dgm:cxn modelId="{BFEDBA85-021C-4827-96AC-1ECB3DD1CE19}" type="presParOf" srcId="{C34951CB-1015-40B7-A72D-969BD527BC29}" destId="{B001BFF5-47F7-4852-A031-8FAC35696D13}" srcOrd="3" destOrd="0" presId="urn:microsoft.com/office/officeart/2005/8/layout/hierarchy6"/>
    <dgm:cxn modelId="{98217417-90A4-4538-A1A4-EE79AFBCE27D}" type="presParOf" srcId="{B001BFF5-47F7-4852-A031-8FAC35696D13}" destId="{E8007112-BC7C-478F-A226-9B98110CDADA}" srcOrd="0" destOrd="0" presId="urn:microsoft.com/office/officeart/2005/8/layout/hierarchy6"/>
    <dgm:cxn modelId="{5C7CB5F7-C8C2-4F65-9A1D-1D807A752B9B}" type="presParOf" srcId="{B001BFF5-47F7-4852-A031-8FAC35696D13}" destId="{D602EC40-977E-4983-BA1E-49880E6B118E}" srcOrd="1" destOrd="0" presId="urn:microsoft.com/office/officeart/2005/8/layout/hierarchy6"/>
    <dgm:cxn modelId="{FB5602A2-DD36-499A-A25B-3967FFBD0482}" type="presParOf" srcId="{D602EC40-977E-4983-BA1E-49880E6B118E}" destId="{5621FB60-8CCD-455A-9FF1-FC794B0BC1C6}" srcOrd="0" destOrd="0" presId="urn:microsoft.com/office/officeart/2005/8/layout/hierarchy6"/>
    <dgm:cxn modelId="{D7A361A0-146D-4FC1-98BC-0069779B6B71}" type="presParOf" srcId="{D602EC40-977E-4983-BA1E-49880E6B118E}" destId="{3FBC6A62-BF05-4813-8B20-92F6CFE738F7}" srcOrd="1" destOrd="0" presId="urn:microsoft.com/office/officeart/2005/8/layout/hierarchy6"/>
    <dgm:cxn modelId="{34E23BF4-F8C4-4608-A1D5-02FCFE22F922}" type="presParOf" srcId="{3FBC6A62-BF05-4813-8B20-92F6CFE738F7}" destId="{7C2B973C-6A56-40B2-8B1D-56BB8B9E74B7}" srcOrd="0" destOrd="0" presId="urn:microsoft.com/office/officeart/2005/8/layout/hierarchy6"/>
    <dgm:cxn modelId="{1143F813-76A1-423A-82C3-8949DA42DBAF}" type="presParOf" srcId="{3FBC6A62-BF05-4813-8B20-92F6CFE738F7}" destId="{132A803F-0B76-4B95-9B03-BF9B70669C0D}" srcOrd="1" destOrd="0" presId="urn:microsoft.com/office/officeart/2005/8/layout/hierarchy6"/>
    <dgm:cxn modelId="{ABC4AC2A-632F-4F93-B500-451D3F6F0C50}" type="presParOf" srcId="{9E56E49A-06F8-4A8F-A6B5-9875E12C1B82}" destId="{5EF2636F-E307-4DBC-9F90-F8208D663866}" srcOrd="1" destOrd="0" presId="urn:microsoft.com/office/officeart/2005/8/layout/hierarchy6"/>
    <dgm:cxn modelId="{78D8E1D0-97E4-41BF-9FFE-BA9A218A9B9D}" type="presParOf" srcId="{5EF2636F-E307-4DBC-9F90-F8208D663866}" destId="{6E78CE53-FCD8-412C-8EA0-304EB93E8EA5}" srcOrd="0" destOrd="0" presId="urn:microsoft.com/office/officeart/2005/8/layout/hierarchy6"/>
    <dgm:cxn modelId="{90BFB8D4-FE51-45E4-9341-D40BCE2E32A4}" type="presParOf" srcId="{6E78CE53-FCD8-412C-8EA0-304EB93E8EA5}" destId="{A3FBAFC9-8388-454F-B5CF-8DA5CBAAC3E1}" srcOrd="0" destOrd="0" presId="urn:microsoft.com/office/officeart/2005/8/layout/hierarchy6"/>
    <dgm:cxn modelId="{61C2A24C-5AF9-4C95-859D-0C9ED0DC8085}" type="presParOf" srcId="{6E78CE53-FCD8-412C-8EA0-304EB93E8EA5}" destId="{021F2E12-5665-4316-8461-03B7E53E63D8}" srcOrd="1" destOrd="0" presId="urn:microsoft.com/office/officeart/2005/8/layout/hierarchy6"/>
    <dgm:cxn modelId="{670811EF-2805-4B4F-84CC-B67228256C59}" type="presParOf" srcId="{5EF2636F-E307-4DBC-9F90-F8208D663866}" destId="{CDA0770D-1B8D-47D6-85B9-0DA631316DC1}" srcOrd="1" destOrd="0" presId="urn:microsoft.com/office/officeart/2005/8/layout/hierarchy6"/>
    <dgm:cxn modelId="{14888671-4B7E-4208-9C92-2DF7FE278D61}" type="presParOf" srcId="{CDA0770D-1B8D-47D6-85B9-0DA631316DC1}" destId="{0F38B32B-B6E9-4377-B828-658B350C4B5B}" srcOrd="0" destOrd="0" presId="urn:microsoft.com/office/officeart/2005/8/layout/hierarchy6"/>
    <dgm:cxn modelId="{80AAB86F-D99F-41A9-BBC0-05611894C085}" type="presParOf" srcId="{5EF2636F-E307-4DBC-9F90-F8208D663866}" destId="{8C35C07B-290C-439A-AB68-51310AA2256A}" srcOrd="2" destOrd="0" presId="urn:microsoft.com/office/officeart/2005/8/layout/hierarchy6"/>
    <dgm:cxn modelId="{CA3F5B72-193F-40CC-BAA7-F676227D0FF3}" type="presParOf" srcId="{8C35C07B-290C-439A-AB68-51310AA2256A}" destId="{2910C7A5-EC25-4ABC-BEC7-988FE1C00EB5}" srcOrd="0" destOrd="0" presId="urn:microsoft.com/office/officeart/2005/8/layout/hierarchy6"/>
    <dgm:cxn modelId="{7EF79C6B-D4DB-4D29-9669-389E163AB72F}" type="presParOf" srcId="{8C35C07B-290C-439A-AB68-51310AA2256A}" destId="{F7EC6625-B31B-443F-8DE4-53A9BFF87465}" srcOrd="1" destOrd="0" presId="urn:microsoft.com/office/officeart/2005/8/layout/hierarchy6"/>
    <dgm:cxn modelId="{6725AACE-333D-4324-AAD7-B341B78BF365}" type="presParOf" srcId="{5EF2636F-E307-4DBC-9F90-F8208D663866}" destId="{936B5C73-701D-412E-B5F8-34B2A1B90BF8}" srcOrd="3" destOrd="0" presId="urn:microsoft.com/office/officeart/2005/8/layout/hierarchy6"/>
    <dgm:cxn modelId="{55D3F4F1-E45C-4A6A-84DA-66EF5672E362}" type="presParOf" srcId="{936B5C73-701D-412E-B5F8-34B2A1B90BF8}" destId="{A81708E6-780B-49C2-8CC9-5BFC26F92038}" srcOrd="0" destOrd="0" presId="urn:microsoft.com/office/officeart/2005/8/layout/hierarchy6"/>
    <dgm:cxn modelId="{78811DB8-B1B8-4A6C-BFB2-F3BB1D58B862}" type="presParOf" srcId="{5EF2636F-E307-4DBC-9F90-F8208D663866}" destId="{6F03CE77-BBB1-4010-A1AC-8CA39958C594}" srcOrd="4" destOrd="0" presId="urn:microsoft.com/office/officeart/2005/8/layout/hierarchy6"/>
    <dgm:cxn modelId="{A622F5D6-D833-45D1-B5D7-8BCF66D5D5A5}" type="presParOf" srcId="{6F03CE77-BBB1-4010-A1AC-8CA39958C594}" destId="{9B64B80D-2E2F-4C04-B4F5-EA19D2D9E1AC}" srcOrd="0" destOrd="0" presId="urn:microsoft.com/office/officeart/2005/8/layout/hierarchy6"/>
    <dgm:cxn modelId="{38247C25-9629-4D9D-9D70-AF75F13FEBD8}" type="presParOf" srcId="{6F03CE77-BBB1-4010-A1AC-8CA39958C594}" destId="{2E9398BE-0716-45C9-A628-1A499B5BC16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674057A-1EB2-458B-8F77-304F8D1BF5C5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61CAE31-FC9F-4F9E-B524-C10A5E1DFB50}">
      <dgm:prSet/>
      <dgm:spPr/>
      <dgm:t>
        <a:bodyPr/>
        <a:lstStyle/>
        <a:p>
          <a:r>
            <a:rPr lang="fr-FR"/>
            <a:t>Mise sous NNF</a:t>
          </a:r>
          <a:endParaRPr lang="en-US"/>
        </a:p>
      </dgm:t>
    </dgm:pt>
    <dgm:pt modelId="{2B9791B6-9ABC-41D8-BCCB-B8A087BB86AA}" type="parTrans" cxnId="{450895DD-94C2-4CF9-B733-11B87BF71EB0}">
      <dgm:prSet/>
      <dgm:spPr/>
      <dgm:t>
        <a:bodyPr/>
        <a:lstStyle/>
        <a:p>
          <a:endParaRPr lang="en-US"/>
        </a:p>
      </dgm:t>
    </dgm:pt>
    <dgm:pt modelId="{F21C3061-C92F-42DE-A2C6-5E4D18FDCACB}" type="sibTrans" cxnId="{450895DD-94C2-4CF9-B733-11B87BF71EB0}">
      <dgm:prSet/>
      <dgm:spPr/>
      <dgm:t>
        <a:bodyPr/>
        <a:lstStyle/>
        <a:p>
          <a:endParaRPr lang="en-US"/>
        </a:p>
      </dgm:t>
    </dgm:pt>
    <dgm:pt modelId="{3F0F9620-8788-4B07-AA1C-941EC3DA4EAA}">
      <dgm:prSet/>
      <dgm:spPr/>
      <dgm:t>
        <a:bodyPr/>
        <a:lstStyle/>
        <a:p>
          <a:r>
            <a:rPr lang="fr-FR"/>
            <a:t>Négation de la requête</a:t>
          </a:r>
          <a:endParaRPr lang="en-US"/>
        </a:p>
      </dgm:t>
    </dgm:pt>
    <dgm:pt modelId="{4A5E4776-8B73-4C8A-839B-964EA7E0ED9F}" type="parTrans" cxnId="{63F036BA-51CD-4A0D-A304-E6ABFBBFA132}">
      <dgm:prSet/>
      <dgm:spPr/>
      <dgm:t>
        <a:bodyPr/>
        <a:lstStyle/>
        <a:p>
          <a:endParaRPr lang="en-US"/>
        </a:p>
      </dgm:t>
    </dgm:pt>
    <dgm:pt modelId="{8F4E0D61-4013-49C6-8A0B-26F6F62295C1}" type="sibTrans" cxnId="{63F036BA-51CD-4A0D-A304-E6ABFBBFA132}">
      <dgm:prSet/>
      <dgm:spPr/>
      <dgm:t>
        <a:bodyPr/>
        <a:lstStyle/>
        <a:p>
          <a:endParaRPr lang="en-US"/>
        </a:p>
      </dgm:t>
    </dgm:pt>
    <dgm:pt modelId="{004FCFA2-55FA-4FF0-A16B-6F3551C5B7A2}">
      <dgm:prSet/>
      <dgm:spPr/>
      <dgm:t>
        <a:bodyPr/>
        <a:lstStyle/>
        <a:p>
          <a:r>
            <a:rPr lang="fr-FR"/>
            <a:t>Parcours de l’arbre </a:t>
          </a:r>
          <a:endParaRPr lang="en-US"/>
        </a:p>
      </dgm:t>
    </dgm:pt>
    <dgm:pt modelId="{FDDB10E4-3BBD-4AF3-A99A-0953E1B4857E}" type="parTrans" cxnId="{EBE50E13-1BAE-45DE-93A3-9AA878942ECB}">
      <dgm:prSet/>
      <dgm:spPr/>
      <dgm:t>
        <a:bodyPr/>
        <a:lstStyle/>
        <a:p>
          <a:endParaRPr lang="en-US"/>
        </a:p>
      </dgm:t>
    </dgm:pt>
    <dgm:pt modelId="{380ECBAC-279C-4884-98E6-2B8CAB49F0F9}" type="sibTrans" cxnId="{EBE50E13-1BAE-45DE-93A3-9AA878942ECB}">
      <dgm:prSet/>
      <dgm:spPr/>
      <dgm:t>
        <a:bodyPr/>
        <a:lstStyle/>
        <a:p>
          <a:endParaRPr lang="en-US"/>
        </a:p>
      </dgm:t>
    </dgm:pt>
    <dgm:pt modelId="{BBA5FB2E-544E-4FE8-916A-883B4F3E5B51}">
      <dgm:prSet/>
      <dgm:spPr/>
      <dgm:t>
        <a:bodyPr/>
        <a:lstStyle/>
        <a:p>
          <a:r>
            <a:rPr lang="fr-FR"/>
            <a:t>Si clashes partout -&gt; satisfiable</a:t>
          </a:r>
          <a:endParaRPr lang="en-US"/>
        </a:p>
      </dgm:t>
    </dgm:pt>
    <dgm:pt modelId="{0E169436-1EE5-4875-B909-1A077342C7D3}" type="parTrans" cxnId="{254464A3-2BA9-4F4A-8D9A-C87FB8662305}">
      <dgm:prSet/>
      <dgm:spPr/>
      <dgm:t>
        <a:bodyPr/>
        <a:lstStyle/>
        <a:p>
          <a:endParaRPr lang="en-US"/>
        </a:p>
      </dgm:t>
    </dgm:pt>
    <dgm:pt modelId="{27852E73-B699-4263-AC8D-D6508FC1085E}" type="sibTrans" cxnId="{254464A3-2BA9-4F4A-8D9A-C87FB8662305}">
      <dgm:prSet/>
      <dgm:spPr/>
      <dgm:t>
        <a:bodyPr/>
        <a:lstStyle/>
        <a:p>
          <a:endParaRPr lang="en-US"/>
        </a:p>
      </dgm:t>
    </dgm:pt>
    <dgm:pt modelId="{95CEB5FB-8218-4635-B933-21D9534967DB}">
      <dgm:prSet/>
      <dgm:spPr/>
      <dgm:t>
        <a:bodyPr/>
        <a:lstStyle/>
        <a:p>
          <a:r>
            <a:rPr lang="fr-FR"/>
            <a:t>Sinon -&gt; insatisfiable</a:t>
          </a:r>
          <a:endParaRPr lang="en-US"/>
        </a:p>
      </dgm:t>
    </dgm:pt>
    <dgm:pt modelId="{1FDEF459-A8AE-47FB-B127-AE7BDDD71E99}" type="parTrans" cxnId="{FEABD21C-54E1-4B62-9105-7EFA5D840762}">
      <dgm:prSet/>
      <dgm:spPr/>
      <dgm:t>
        <a:bodyPr/>
        <a:lstStyle/>
        <a:p>
          <a:endParaRPr lang="en-US"/>
        </a:p>
      </dgm:t>
    </dgm:pt>
    <dgm:pt modelId="{2E1EC9D0-E5CA-43C9-A030-62F8B8E4D153}" type="sibTrans" cxnId="{FEABD21C-54E1-4B62-9105-7EFA5D840762}">
      <dgm:prSet/>
      <dgm:spPr/>
      <dgm:t>
        <a:bodyPr/>
        <a:lstStyle/>
        <a:p>
          <a:endParaRPr lang="en-US"/>
        </a:p>
      </dgm:t>
    </dgm:pt>
    <dgm:pt modelId="{D5D4A543-878C-40D4-95BB-248096DFFC95}" type="pres">
      <dgm:prSet presAssocID="{7674057A-1EB2-458B-8F77-304F8D1BF5C5}" presName="linear" presStyleCnt="0">
        <dgm:presLayoutVars>
          <dgm:dir/>
          <dgm:animLvl val="lvl"/>
          <dgm:resizeHandles val="exact"/>
        </dgm:presLayoutVars>
      </dgm:prSet>
      <dgm:spPr/>
    </dgm:pt>
    <dgm:pt modelId="{83D5EA73-368D-49C4-AC05-8E3671FCC737}" type="pres">
      <dgm:prSet presAssocID="{961CAE31-FC9F-4F9E-B524-C10A5E1DFB50}" presName="parentLin" presStyleCnt="0"/>
      <dgm:spPr/>
    </dgm:pt>
    <dgm:pt modelId="{556AE6B8-B666-49EE-875F-F5E2AC9F5177}" type="pres">
      <dgm:prSet presAssocID="{961CAE31-FC9F-4F9E-B524-C10A5E1DFB50}" presName="parentLeftMargin" presStyleLbl="node1" presStyleIdx="0" presStyleCnt="5"/>
      <dgm:spPr/>
    </dgm:pt>
    <dgm:pt modelId="{22E60C17-17F7-4087-813B-4B43C0038EBF}" type="pres">
      <dgm:prSet presAssocID="{961CAE31-FC9F-4F9E-B524-C10A5E1DFB5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46E28D7-F014-4164-88DC-F54A0A5854EA}" type="pres">
      <dgm:prSet presAssocID="{961CAE31-FC9F-4F9E-B524-C10A5E1DFB50}" presName="negativeSpace" presStyleCnt="0"/>
      <dgm:spPr/>
    </dgm:pt>
    <dgm:pt modelId="{FC2CF361-F47A-4676-BBD6-7D1997FA7955}" type="pres">
      <dgm:prSet presAssocID="{961CAE31-FC9F-4F9E-B524-C10A5E1DFB50}" presName="childText" presStyleLbl="conFgAcc1" presStyleIdx="0" presStyleCnt="5">
        <dgm:presLayoutVars>
          <dgm:bulletEnabled val="1"/>
        </dgm:presLayoutVars>
      </dgm:prSet>
      <dgm:spPr/>
    </dgm:pt>
    <dgm:pt modelId="{FED1B310-7C71-426A-8BCE-4880B7188349}" type="pres">
      <dgm:prSet presAssocID="{F21C3061-C92F-42DE-A2C6-5E4D18FDCACB}" presName="spaceBetweenRectangles" presStyleCnt="0"/>
      <dgm:spPr/>
    </dgm:pt>
    <dgm:pt modelId="{6AD614C1-402A-4A4F-ADDF-C04CF7CC3CBE}" type="pres">
      <dgm:prSet presAssocID="{3F0F9620-8788-4B07-AA1C-941EC3DA4EAA}" presName="parentLin" presStyleCnt="0"/>
      <dgm:spPr/>
    </dgm:pt>
    <dgm:pt modelId="{62FF70D8-73EB-4E05-A759-6E39729BBCC3}" type="pres">
      <dgm:prSet presAssocID="{3F0F9620-8788-4B07-AA1C-941EC3DA4EAA}" presName="parentLeftMargin" presStyleLbl="node1" presStyleIdx="0" presStyleCnt="5"/>
      <dgm:spPr/>
    </dgm:pt>
    <dgm:pt modelId="{8FD07ACB-92A1-424F-824A-D4B3FD844598}" type="pres">
      <dgm:prSet presAssocID="{3F0F9620-8788-4B07-AA1C-941EC3DA4EA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BF9F278-FF36-4CDB-932D-B5996C3C69ED}" type="pres">
      <dgm:prSet presAssocID="{3F0F9620-8788-4B07-AA1C-941EC3DA4EAA}" presName="negativeSpace" presStyleCnt="0"/>
      <dgm:spPr/>
    </dgm:pt>
    <dgm:pt modelId="{CA769637-8977-4B83-BB23-F1C35CA0A358}" type="pres">
      <dgm:prSet presAssocID="{3F0F9620-8788-4B07-AA1C-941EC3DA4EAA}" presName="childText" presStyleLbl="conFgAcc1" presStyleIdx="1" presStyleCnt="5">
        <dgm:presLayoutVars>
          <dgm:bulletEnabled val="1"/>
        </dgm:presLayoutVars>
      </dgm:prSet>
      <dgm:spPr/>
    </dgm:pt>
    <dgm:pt modelId="{C7FAC57A-6CE3-42F7-A209-4D6EE704C9EB}" type="pres">
      <dgm:prSet presAssocID="{8F4E0D61-4013-49C6-8A0B-26F6F62295C1}" presName="spaceBetweenRectangles" presStyleCnt="0"/>
      <dgm:spPr/>
    </dgm:pt>
    <dgm:pt modelId="{9E210DDE-C3AF-4745-941A-96E1FAE1A57A}" type="pres">
      <dgm:prSet presAssocID="{004FCFA2-55FA-4FF0-A16B-6F3551C5B7A2}" presName="parentLin" presStyleCnt="0"/>
      <dgm:spPr/>
    </dgm:pt>
    <dgm:pt modelId="{2B72CC27-A7A5-4E89-8AD8-8A91252D2326}" type="pres">
      <dgm:prSet presAssocID="{004FCFA2-55FA-4FF0-A16B-6F3551C5B7A2}" presName="parentLeftMargin" presStyleLbl="node1" presStyleIdx="1" presStyleCnt="5"/>
      <dgm:spPr/>
    </dgm:pt>
    <dgm:pt modelId="{F79DEB0E-E96C-4B58-8B8D-9E82870F8288}" type="pres">
      <dgm:prSet presAssocID="{004FCFA2-55FA-4FF0-A16B-6F3551C5B7A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B32BFDB-5387-458C-9BD1-D9DA9AF067AA}" type="pres">
      <dgm:prSet presAssocID="{004FCFA2-55FA-4FF0-A16B-6F3551C5B7A2}" presName="negativeSpace" presStyleCnt="0"/>
      <dgm:spPr/>
    </dgm:pt>
    <dgm:pt modelId="{BE4D68FA-E82B-430F-81FC-B1C9B8183E6A}" type="pres">
      <dgm:prSet presAssocID="{004FCFA2-55FA-4FF0-A16B-6F3551C5B7A2}" presName="childText" presStyleLbl="conFgAcc1" presStyleIdx="2" presStyleCnt="5">
        <dgm:presLayoutVars>
          <dgm:bulletEnabled val="1"/>
        </dgm:presLayoutVars>
      </dgm:prSet>
      <dgm:spPr/>
    </dgm:pt>
    <dgm:pt modelId="{AAEEF86E-5B65-4D1F-9C3A-A24347ADA9FD}" type="pres">
      <dgm:prSet presAssocID="{380ECBAC-279C-4884-98E6-2B8CAB49F0F9}" presName="spaceBetweenRectangles" presStyleCnt="0"/>
      <dgm:spPr/>
    </dgm:pt>
    <dgm:pt modelId="{92B49C6C-E58C-48BC-A078-AA08B83A0442}" type="pres">
      <dgm:prSet presAssocID="{BBA5FB2E-544E-4FE8-916A-883B4F3E5B51}" presName="parentLin" presStyleCnt="0"/>
      <dgm:spPr/>
    </dgm:pt>
    <dgm:pt modelId="{DF23F6DB-BBE8-46C9-9271-9B3B3EE068C8}" type="pres">
      <dgm:prSet presAssocID="{BBA5FB2E-544E-4FE8-916A-883B4F3E5B51}" presName="parentLeftMargin" presStyleLbl="node1" presStyleIdx="2" presStyleCnt="5"/>
      <dgm:spPr/>
    </dgm:pt>
    <dgm:pt modelId="{A2CD6143-0320-47E6-85CE-344375977DEF}" type="pres">
      <dgm:prSet presAssocID="{BBA5FB2E-544E-4FE8-916A-883B4F3E5B5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E3A59DD-A5C3-4C52-AD40-65D0DAD26D20}" type="pres">
      <dgm:prSet presAssocID="{BBA5FB2E-544E-4FE8-916A-883B4F3E5B51}" presName="negativeSpace" presStyleCnt="0"/>
      <dgm:spPr/>
    </dgm:pt>
    <dgm:pt modelId="{C69EC145-6CF5-4DF6-A7A9-F2725852DEC7}" type="pres">
      <dgm:prSet presAssocID="{BBA5FB2E-544E-4FE8-916A-883B4F3E5B51}" presName="childText" presStyleLbl="conFgAcc1" presStyleIdx="3" presStyleCnt="5">
        <dgm:presLayoutVars>
          <dgm:bulletEnabled val="1"/>
        </dgm:presLayoutVars>
      </dgm:prSet>
      <dgm:spPr/>
    </dgm:pt>
    <dgm:pt modelId="{F8CBF888-8940-40A3-A20D-F9CCC7D95A7A}" type="pres">
      <dgm:prSet presAssocID="{27852E73-B699-4263-AC8D-D6508FC1085E}" presName="spaceBetweenRectangles" presStyleCnt="0"/>
      <dgm:spPr/>
    </dgm:pt>
    <dgm:pt modelId="{7E79CED3-EC80-4D75-AF5A-5B0AE537E2B0}" type="pres">
      <dgm:prSet presAssocID="{95CEB5FB-8218-4635-B933-21D9534967DB}" presName="parentLin" presStyleCnt="0"/>
      <dgm:spPr/>
    </dgm:pt>
    <dgm:pt modelId="{B87EE2A0-BEBE-4CEF-BB3C-0A04E0ECC120}" type="pres">
      <dgm:prSet presAssocID="{95CEB5FB-8218-4635-B933-21D9534967DB}" presName="parentLeftMargin" presStyleLbl="node1" presStyleIdx="3" presStyleCnt="5"/>
      <dgm:spPr/>
    </dgm:pt>
    <dgm:pt modelId="{3C32C099-1F82-4B7D-9929-EE8636AE997D}" type="pres">
      <dgm:prSet presAssocID="{95CEB5FB-8218-4635-B933-21D9534967D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A17FC322-FB32-4440-BFE6-A273BCE5754C}" type="pres">
      <dgm:prSet presAssocID="{95CEB5FB-8218-4635-B933-21D9534967DB}" presName="negativeSpace" presStyleCnt="0"/>
      <dgm:spPr/>
    </dgm:pt>
    <dgm:pt modelId="{BF62B077-A7D6-49A8-8A05-3480D811E66C}" type="pres">
      <dgm:prSet presAssocID="{95CEB5FB-8218-4635-B933-21D9534967D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BD82701-7F97-4A69-9331-620362808429}" type="presOf" srcId="{BBA5FB2E-544E-4FE8-916A-883B4F3E5B51}" destId="{DF23F6DB-BBE8-46C9-9271-9B3B3EE068C8}" srcOrd="0" destOrd="0" presId="urn:microsoft.com/office/officeart/2005/8/layout/list1"/>
    <dgm:cxn modelId="{EBE50E13-1BAE-45DE-93A3-9AA878942ECB}" srcId="{7674057A-1EB2-458B-8F77-304F8D1BF5C5}" destId="{004FCFA2-55FA-4FF0-A16B-6F3551C5B7A2}" srcOrd="2" destOrd="0" parTransId="{FDDB10E4-3BBD-4AF3-A99A-0953E1B4857E}" sibTransId="{380ECBAC-279C-4884-98E6-2B8CAB49F0F9}"/>
    <dgm:cxn modelId="{6C6F9313-BD30-4AA5-82F5-5903638B852C}" type="presOf" srcId="{961CAE31-FC9F-4F9E-B524-C10A5E1DFB50}" destId="{22E60C17-17F7-4087-813B-4B43C0038EBF}" srcOrd="1" destOrd="0" presId="urn:microsoft.com/office/officeart/2005/8/layout/list1"/>
    <dgm:cxn modelId="{9E1DB81B-E4BA-417D-9E22-7BDF70CEB89B}" type="presOf" srcId="{95CEB5FB-8218-4635-B933-21D9534967DB}" destId="{B87EE2A0-BEBE-4CEF-BB3C-0A04E0ECC120}" srcOrd="0" destOrd="0" presId="urn:microsoft.com/office/officeart/2005/8/layout/list1"/>
    <dgm:cxn modelId="{FEABD21C-54E1-4B62-9105-7EFA5D840762}" srcId="{7674057A-1EB2-458B-8F77-304F8D1BF5C5}" destId="{95CEB5FB-8218-4635-B933-21D9534967DB}" srcOrd="4" destOrd="0" parTransId="{1FDEF459-A8AE-47FB-B127-AE7BDDD71E99}" sibTransId="{2E1EC9D0-E5CA-43C9-A030-62F8B8E4D153}"/>
    <dgm:cxn modelId="{8E9A6024-7DDE-42FC-A4FB-FF0C4080E129}" type="presOf" srcId="{004FCFA2-55FA-4FF0-A16B-6F3551C5B7A2}" destId="{F79DEB0E-E96C-4B58-8B8D-9E82870F8288}" srcOrd="1" destOrd="0" presId="urn:microsoft.com/office/officeart/2005/8/layout/list1"/>
    <dgm:cxn modelId="{2222F750-23E8-4FA0-B714-75B69709E199}" type="presOf" srcId="{3F0F9620-8788-4B07-AA1C-941EC3DA4EAA}" destId="{62FF70D8-73EB-4E05-A759-6E39729BBCC3}" srcOrd="0" destOrd="0" presId="urn:microsoft.com/office/officeart/2005/8/layout/list1"/>
    <dgm:cxn modelId="{3E8BCF52-F763-4156-993D-4CA158331CAC}" type="presOf" srcId="{7674057A-1EB2-458B-8F77-304F8D1BF5C5}" destId="{D5D4A543-878C-40D4-95BB-248096DFFC95}" srcOrd="0" destOrd="0" presId="urn:microsoft.com/office/officeart/2005/8/layout/list1"/>
    <dgm:cxn modelId="{223E7097-7685-4BCC-8F22-EA5FCC77E7E6}" type="presOf" srcId="{BBA5FB2E-544E-4FE8-916A-883B4F3E5B51}" destId="{A2CD6143-0320-47E6-85CE-344375977DEF}" srcOrd="1" destOrd="0" presId="urn:microsoft.com/office/officeart/2005/8/layout/list1"/>
    <dgm:cxn modelId="{FBDC6C9C-97EF-4A2C-984D-42F41B21366E}" type="presOf" srcId="{95CEB5FB-8218-4635-B933-21D9534967DB}" destId="{3C32C099-1F82-4B7D-9929-EE8636AE997D}" srcOrd="1" destOrd="0" presId="urn:microsoft.com/office/officeart/2005/8/layout/list1"/>
    <dgm:cxn modelId="{254464A3-2BA9-4F4A-8D9A-C87FB8662305}" srcId="{7674057A-1EB2-458B-8F77-304F8D1BF5C5}" destId="{BBA5FB2E-544E-4FE8-916A-883B4F3E5B51}" srcOrd="3" destOrd="0" parTransId="{0E169436-1EE5-4875-B909-1A077342C7D3}" sibTransId="{27852E73-B699-4263-AC8D-D6508FC1085E}"/>
    <dgm:cxn modelId="{63F036BA-51CD-4A0D-A304-E6ABFBBFA132}" srcId="{7674057A-1EB2-458B-8F77-304F8D1BF5C5}" destId="{3F0F9620-8788-4B07-AA1C-941EC3DA4EAA}" srcOrd="1" destOrd="0" parTransId="{4A5E4776-8B73-4C8A-839B-964EA7E0ED9F}" sibTransId="{8F4E0D61-4013-49C6-8A0B-26F6F62295C1}"/>
    <dgm:cxn modelId="{CA9E3EBD-20AE-400A-9F6B-8B878BE2E92E}" type="presOf" srcId="{3F0F9620-8788-4B07-AA1C-941EC3DA4EAA}" destId="{8FD07ACB-92A1-424F-824A-D4B3FD844598}" srcOrd="1" destOrd="0" presId="urn:microsoft.com/office/officeart/2005/8/layout/list1"/>
    <dgm:cxn modelId="{450895DD-94C2-4CF9-B733-11B87BF71EB0}" srcId="{7674057A-1EB2-458B-8F77-304F8D1BF5C5}" destId="{961CAE31-FC9F-4F9E-B524-C10A5E1DFB50}" srcOrd="0" destOrd="0" parTransId="{2B9791B6-9ABC-41D8-BCCB-B8A087BB86AA}" sibTransId="{F21C3061-C92F-42DE-A2C6-5E4D18FDCACB}"/>
    <dgm:cxn modelId="{E42DD4E4-6E77-4DF6-A08C-64C3D135C107}" type="presOf" srcId="{961CAE31-FC9F-4F9E-B524-C10A5E1DFB50}" destId="{556AE6B8-B666-49EE-875F-F5E2AC9F5177}" srcOrd="0" destOrd="0" presId="urn:microsoft.com/office/officeart/2005/8/layout/list1"/>
    <dgm:cxn modelId="{E100CBEC-94F6-42D4-ACB0-D9F5A395371E}" type="presOf" srcId="{004FCFA2-55FA-4FF0-A16B-6F3551C5B7A2}" destId="{2B72CC27-A7A5-4E89-8AD8-8A91252D2326}" srcOrd="0" destOrd="0" presId="urn:microsoft.com/office/officeart/2005/8/layout/list1"/>
    <dgm:cxn modelId="{BD7AE5D6-943E-439D-9AB9-A4572851DD29}" type="presParOf" srcId="{D5D4A543-878C-40D4-95BB-248096DFFC95}" destId="{83D5EA73-368D-49C4-AC05-8E3671FCC737}" srcOrd="0" destOrd="0" presId="urn:microsoft.com/office/officeart/2005/8/layout/list1"/>
    <dgm:cxn modelId="{9DB5115A-225B-4EEE-BA7B-3A6DCB4F4A6E}" type="presParOf" srcId="{83D5EA73-368D-49C4-AC05-8E3671FCC737}" destId="{556AE6B8-B666-49EE-875F-F5E2AC9F5177}" srcOrd="0" destOrd="0" presId="urn:microsoft.com/office/officeart/2005/8/layout/list1"/>
    <dgm:cxn modelId="{C928DA79-E0A5-4BC9-80C1-98E4E20C2A7E}" type="presParOf" srcId="{83D5EA73-368D-49C4-AC05-8E3671FCC737}" destId="{22E60C17-17F7-4087-813B-4B43C0038EBF}" srcOrd="1" destOrd="0" presId="urn:microsoft.com/office/officeart/2005/8/layout/list1"/>
    <dgm:cxn modelId="{7E67F2E6-3BE9-4D20-8454-5794BA1460D7}" type="presParOf" srcId="{D5D4A543-878C-40D4-95BB-248096DFFC95}" destId="{046E28D7-F014-4164-88DC-F54A0A5854EA}" srcOrd="1" destOrd="0" presId="urn:microsoft.com/office/officeart/2005/8/layout/list1"/>
    <dgm:cxn modelId="{6D8F2EA8-8DF1-4CDF-B4F3-E107628989E6}" type="presParOf" srcId="{D5D4A543-878C-40D4-95BB-248096DFFC95}" destId="{FC2CF361-F47A-4676-BBD6-7D1997FA7955}" srcOrd="2" destOrd="0" presId="urn:microsoft.com/office/officeart/2005/8/layout/list1"/>
    <dgm:cxn modelId="{50D51731-1F06-4471-B0F8-7D7C53D5497F}" type="presParOf" srcId="{D5D4A543-878C-40D4-95BB-248096DFFC95}" destId="{FED1B310-7C71-426A-8BCE-4880B7188349}" srcOrd="3" destOrd="0" presId="urn:microsoft.com/office/officeart/2005/8/layout/list1"/>
    <dgm:cxn modelId="{6D602A33-8BE2-41A0-992C-D8F076845CD9}" type="presParOf" srcId="{D5D4A543-878C-40D4-95BB-248096DFFC95}" destId="{6AD614C1-402A-4A4F-ADDF-C04CF7CC3CBE}" srcOrd="4" destOrd="0" presId="urn:microsoft.com/office/officeart/2005/8/layout/list1"/>
    <dgm:cxn modelId="{DD8D256F-3961-4671-8AF9-4672F166BC9D}" type="presParOf" srcId="{6AD614C1-402A-4A4F-ADDF-C04CF7CC3CBE}" destId="{62FF70D8-73EB-4E05-A759-6E39729BBCC3}" srcOrd="0" destOrd="0" presId="urn:microsoft.com/office/officeart/2005/8/layout/list1"/>
    <dgm:cxn modelId="{5C46961B-E3D3-4DBE-84B4-4384D445B0EF}" type="presParOf" srcId="{6AD614C1-402A-4A4F-ADDF-C04CF7CC3CBE}" destId="{8FD07ACB-92A1-424F-824A-D4B3FD844598}" srcOrd="1" destOrd="0" presId="urn:microsoft.com/office/officeart/2005/8/layout/list1"/>
    <dgm:cxn modelId="{8F8BE701-F862-43B7-8504-C7F9AC4ECACA}" type="presParOf" srcId="{D5D4A543-878C-40D4-95BB-248096DFFC95}" destId="{0BF9F278-FF36-4CDB-932D-B5996C3C69ED}" srcOrd="5" destOrd="0" presId="urn:microsoft.com/office/officeart/2005/8/layout/list1"/>
    <dgm:cxn modelId="{AB4728EA-A062-4123-B05B-AB51D3FF09FF}" type="presParOf" srcId="{D5D4A543-878C-40D4-95BB-248096DFFC95}" destId="{CA769637-8977-4B83-BB23-F1C35CA0A358}" srcOrd="6" destOrd="0" presId="urn:microsoft.com/office/officeart/2005/8/layout/list1"/>
    <dgm:cxn modelId="{776AF81F-1EE9-4AE8-A47B-8437C19E410E}" type="presParOf" srcId="{D5D4A543-878C-40D4-95BB-248096DFFC95}" destId="{C7FAC57A-6CE3-42F7-A209-4D6EE704C9EB}" srcOrd="7" destOrd="0" presId="urn:microsoft.com/office/officeart/2005/8/layout/list1"/>
    <dgm:cxn modelId="{6C4DC177-2764-4506-B17D-A4A76EDB1D45}" type="presParOf" srcId="{D5D4A543-878C-40D4-95BB-248096DFFC95}" destId="{9E210DDE-C3AF-4745-941A-96E1FAE1A57A}" srcOrd="8" destOrd="0" presId="urn:microsoft.com/office/officeart/2005/8/layout/list1"/>
    <dgm:cxn modelId="{254DC90E-D4E9-484D-AB9F-949159D80B94}" type="presParOf" srcId="{9E210DDE-C3AF-4745-941A-96E1FAE1A57A}" destId="{2B72CC27-A7A5-4E89-8AD8-8A91252D2326}" srcOrd="0" destOrd="0" presId="urn:microsoft.com/office/officeart/2005/8/layout/list1"/>
    <dgm:cxn modelId="{69B00B36-5548-448C-BFC5-0574418FB547}" type="presParOf" srcId="{9E210DDE-C3AF-4745-941A-96E1FAE1A57A}" destId="{F79DEB0E-E96C-4B58-8B8D-9E82870F8288}" srcOrd="1" destOrd="0" presId="urn:microsoft.com/office/officeart/2005/8/layout/list1"/>
    <dgm:cxn modelId="{9DE6FA80-7DFA-4FCB-B75E-9500FB2327E6}" type="presParOf" srcId="{D5D4A543-878C-40D4-95BB-248096DFFC95}" destId="{5B32BFDB-5387-458C-9BD1-D9DA9AF067AA}" srcOrd="9" destOrd="0" presId="urn:microsoft.com/office/officeart/2005/8/layout/list1"/>
    <dgm:cxn modelId="{7356E978-E6F6-4D0A-8540-5E1B3F3D5F16}" type="presParOf" srcId="{D5D4A543-878C-40D4-95BB-248096DFFC95}" destId="{BE4D68FA-E82B-430F-81FC-B1C9B8183E6A}" srcOrd="10" destOrd="0" presId="urn:microsoft.com/office/officeart/2005/8/layout/list1"/>
    <dgm:cxn modelId="{1878516F-E219-4DB1-B97A-C3914FFB824E}" type="presParOf" srcId="{D5D4A543-878C-40D4-95BB-248096DFFC95}" destId="{AAEEF86E-5B65-4D1F-9C3A-A24347ADA9FD}" srcOrd="11" destOrd="0" presId="urn:microsoft.com/office/officeart/2005/8/layout/list1"/>
    <dgm:cxn modelId="{41EBF9AC-9E6B-4E3A-B8D7-D32F7028C166}" type="presParOf" srcId="{D5D4A543-878C-40D4-95BB-248096DFFC95}" destId="{92B49C6C-E58C-48BC-A078-AA08B83A0442}" srcOrd="12" destOrd="0" presId="urn:microsoft.com/office/officeart/2005/8/layout/list1"/>
    <dgm:cxn modelId="{DCCB3256-0B0C-4CD8-9C85-7CF7EC5BCC52}" type="presParOf" srcId="{92B49C6C-E58C-48BC-A078-AA08B83A0442}" destId="{DF23F6DB-BBE8-46C9-9271-9B3B3EE068C8}" srcOrd="0" destOrd="0" presId="urn:microsoft.com/office/officeart/2005/8/layout/list1"/>
    <dgm:cxn modelId="{8019DEA5-058A-4EA9-901C-9637BAA4ACD6}" type="presParOf" srcId="{92B49C6C-E58C-48BC-A078-AA08B83A0442}" destId="{A2CD6143-0320-47E6-85CE-344375977DEF}" srcOrd="1" destOrd="0" presId="urn:microsoft.com/office/officeart/2005/8/layout/list1"/>
    <dgm:cxn modelId="{CDBBACC1-81E4-4C71-AD37-E4BDA9A81A84}" type="presParOf" srcId="{D5D4A543-878C-40D4-95BB-248096DFFC95}" destId="{EE3A59DD-A5C3-4C52-AD40-65D0DAD26D20}" srcOrd="13" destOrd="0" presId="urn:microsoft.com/office/officeart/2005/8/layout/list1"/>
    <dgm:cxn modelId="{DCCAD14D-86EC-4B47-83E8-2E879264865F}" type="presParOf" srcId="{D5D4A543-878C-40D4-95BB-248096DFFC95}" destId="{C69EC145-6CF5-4DF6-A7A9-F2725852DEC7}" srcOrd="14" destOrd="0" presId="urn:microsoft.com/office/officeart/2005/8/layout/list1"/>
    <dgm:cxn modelId="{FA449577-4CF6-4034-872A-50A4884C469E}" type="presParOf" srcId="{D5D4A543-878C-40D4-95BB-248096DFFC95}" destId="{F8CBF888-8940-40A3-A20D-F9CCC7D95A7A}" srcOrd="15" destOrd="0" presId="urn:microsoft.com/office/officeart/2005/8/layout/list1"/>
    <dgm:cxn modelId="{1C03C295-3D51-49C4-9D0F-D76DC9CDC363}" type="presParOf" srcId="{D5D4A543-878C-40D4-95BB-248096DFFC95}" destId="{7E79CED3-EC80-4D75-AF5A-5B0AE537E2B0}" srcOrd="16" destOrd="0" presId="urn:microsoft.com/office/officeart/2005/8/layout/list1"/>
    <dgm:cxn modelId="{A7EFB34D-EA66-446F-8D1F-7E4B8A31AA58}" type="presParOf" srcId="{7E79CED3-EC80-4D75-AF5A-5B0AE537E2B0}" destId="{B87EE2A0-BEBE-4CEF-BB3C-0A04E0ECC120}" srcOrd="0" destOrd="0" presId="urn:microsoft.com/office/officeart/2005/8/layout/list1"/>
    <dgm:cxn modelId="{4C4924B7-7F97-4381-818E-37768A765DF5}" type="presParOf" srcId="{7E79CED3-EC80-4D75-AF5A-5B0AE537E2B0}" destId="{3C32C099-1F82-4B7D-9929-EE8636AE997D}" srcOrd="1" destOrd="0" presId="urn:microsoft.com/office/officeart/2005/8/layout/list1"/>
    <dgm:cxn modelId="{33C26C0D-0CFE-473A-B175-77C188B5701A}" type="presParOf" srcId="{D5D4A543-878C-40D4-95BB-248096DFFC95}" destId="{A17FC322-FB32-4440-BFE6-A273BCE5754C}" srcOrd="17" destOrd="0" presId="urn:microsoft.com/office/officeart/2005/8/layout/list1"/>
    <dgm:cxn modelId="{DC1CB949-281C-4952-95BA-AFA785AAF355}" type="presParOf" srcId="{D5D4A543-878C-40D4-95BB-248096DFFC95}" destId="{BF62B077-A7D6-49A8-8A05-3480D811E66C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69AA232-078B-41BA-8F94-9332E8A50A8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9F963D2-21C9-4638-81A7-4E3A4275D3B2}">
      <dgm:prSet phldrT="[Texte]" phldr="0"/>
      <dgm:spPr/>
      <dgm:t>
        <a:bodyPr/>
        <a:lstStyle/>
        <a:p>
          <a:pPr rtl="0"/>
          <a:r>
            <a:rPr lang="fr-FR">
              <a:latin typeface="Aptos Display" panose="02110004020202020204"/>
            </a:rPr>
            <a:t>AND</a:t>
          </a:r>
          <a:endParaRPr lang="fr-FR"/>
        </a:p>
      </dgm:t>
    </dgm:pt>
    <dgm:pt modelId="{261AF6C6-8649-41F2-91C5-D370E49B88E6}" type="parTrans" cxnId="{B6ADD29C-14EA-46EF-8BEF-0B004F070A8C}">
      <dgm:prSet/>
      <dgm:spPr/>
      <dgm:t>
        <a:bodyPr/>
        <a:lstStyle/>
        <a:p>
          <a:endParaRPr lang="fr-FR"/>
        </a:p>
      </dgm:t>
    </dgm:pt>
    <dgm:pt modelId="{8D2152C1-1200-413D-B5A1-39E26D7A5D7C}" type="sibTrans" cxnId="{B6ADD29C-14EA-46EF-8BEF-0B004F070A8C}">
      <dgm:prSet/>
      <dgm:spPr/>
      <dgm:t>
        <a:bodyPr/>
        <a:lstStyle/>
        <a:p>
          <a:endParaRPr lang="fr-FR"/>
        </a:p>
      </dgm:t>
    </dgm:pt>
    <dgm:pt modelId="{0AC4B4FB-4847-4EBF-93DC-6F0382DBCE18}">
      <dgm:prSet phldrT="[Texte]" phldr="0"/>
      <dgm:spPr/>
      <dgm:t>
        <a:bodyPr/>
        <a:lstStyle/>
        <a:p>
          <a:r>
            <a:rPr lang="fr-FR">
              <a:latin typeface="Aptos Display" panose="02110004020202020204"/>
            </a:rPr>
            <a:t>OR</a:t>
          </a:r>
          <a:endParaRPr lang="fr-FR"/>
        </a:p>
      </dgm:t>
    </dgm:pt>
    <dgm:pt modelId="{48C66612-7E59-4B3E-98D9-4F44D0BC6E7C}" type="parTrans" cxnId="{B65CF098-4E1E-4EEF-AABE-5B3CC5FFA4DA}">
      <dgm:prSet/>
      <dgm:spPr/>
      <dgm:t>
        <a:bodyPr/>
        <a:lstStyle/>
        <a:p>
          <a:endParaRPr lang="fr-FR"/>
        </a:p>
      </dgm:t>
    </dgm:pt>
    <dgm:pt modelId="{ABFC2ED9-2C9F-4ECF-9F27-EA0CD7AD6073}" type="sibTrans" cxnId="{B65CF098-4E1E-4EEF-AABE-5B3CC5FFA4DA}">
      <dgm:prSet/>
      <dgm:spPr/>
      <dgm:t>
        <a:bodyPr/>
        <a:lstStyle/>
        <a:p>
          <a:endParaRPr lang="fr-FR"/>
        </a:p>
      </dgm:t>
    </dgm:pt>
    <dgm:pt modelId="{9DC5F250-091A-4D8A-BCC8-F6F89571823C}">
      <dgm:prSet phldr="0"/>
      <dgm:spPr/>
      <dgm:t>
        <a:bodyPr/>
        <a:lstStyle/>
        <a:p>
          <a:pPr rtl="0"/>
          <a:r>
            <a:rPr lang="fr-FR">
              <a:solidFill>
                <a:srgbClr val="444444"/>
              </a:solidFill>
              <a:latin typeface="Calibri"/>
              <a:ea typeface="Calibri"/>
              <a:cs typeface="Calibri"/>
            </a:rPr>
            <a:t>Concept&lt;=pServiceId</a:t>
          </a:r>
          <a:endParaRPr lang="en-US">
            <a:solidFill>
              <a:srgbClr val="444444"/>
            </a:solidFill>
            <a:latin typeface="Calibri"/>
            <a:ea typeface="Calibri"/>
            <a:cs typeface="Calibri"/>
          </a:endParaRPr>
        </a:p>
      </dgm:t>
    </dgm:pt>
    <dgm:pt modelId="{5D850568-AEE0-4C9F-8966-8AE2B077D161}" type="parTrans" cxnId="{DD51F136-35E7-46D9-B3B1-6DE32A63380C}">
      <dgm:prSet/>
      <dgm:spPr/>
    </dgm:pt>
    <dgm:pt modelId="{1B82A53A-874D-4D54-A5B3-4A118E94F90E}" type="sibTrans" cxnId="{DD51F136-35E7-46D9-B3B1-6DE32A63380C}">
      <dgm:prSet/>
      <dgm:spPr/>
    </dgm:pt>
    <dgm:pt modelId="{93A141D8-57A4-4420-9522-BE66C61DF559}">
      <dgm:prSet phldr="0"/>
      <dgm:spPr/>
      <dgm:t>
        <a:bodyPr/>
        <a:lstStyle/>
        <a:p>
          <a:pPr rtl="0"/>
          <a:r>
            <a:rPr lang="fr-FR">
              <a:solidFill>
                <a:srgbClr val="444444"/>
              </a:solidFill>
              <a:latin typeface="Calibri"/>
              <a:ea typeface="Calibri"/>
              <a:cs typeface="Calibri"/>
            </a:rPr>
            <a:t>Concept&gt;</a:t>
          </a:r>
          <a:r>
            <a:rPr lang="fr-FR" err="1">
              <a:solidFill>
                <a:srgbClr val="444444"/>
              </a:solidFill>
              <a:latin typeface="Calibri"/>
              <a:ea typeface="Calibri"/>
              <a:cs typeface="Calibri"/>
            </a:rPr>
            <a:t>pServiceId</a:t>
          </a:r>
          <a:endParaRPr lang="en-US" err="1">
            <a:solidFill>
              <a:srgbClr val="444444"/>
            </a:solidFill>
            <a:latin typeface="Calibri"/>
            <a:ea typeface="Calibri"/>
            <a:cs typeface="Calibri"/>
          </a:endParaRPr>
        </a:p>
      </dgm:t>
    </dgm:pt>
    <dgm:pt modelId="{D9061DDF-9761-4F54-ACF3-9685B41E4D27}" type="parTrans" cxnId="{F5AB8563-CFB5-4D6C-9B73-F665D89CAEC8}">
      <dgm:prSet/>
      <dgm:spPr/>
    </dgm:pt>
    <dgm:pt modelId="{7F3395B1-B096-4621-AC57-59A8F44A6ABE}" type="sibTrans" cxnId="{F5AB8563-CFB5-4D6C-9B73-F665D89CAEC8}">
      <dgm:prSet/>
      <dgm:spPr/>
    </dgm:pt>
    <dgm:pt modelId="{F2306C82-D6A3-463C-8DC3-8ED88A9A564C}">
      <dgm:prSet phldr="0"/>
      <dgm:spPr/>
      <dgm:t>
        <a:bodyPr/>
        <a:lstStyle/>
        <a:p>
          <a:pPr rtl="0"/>
          <a:r>
            <a:rPr lang="fr-FR">
              <a:solidFill>
                <a:srgbClr val="444444"/>
              </a:solidFill>
              <a:latin typeface="Calibri"/>
              <a:ea typeface="Calibri"/>
              <a:cs typeface="Calibri"/>
            </a:rPr>
            <a:t>Concept&lt;=pServiceId</a:t>
          </a:r>
          <a:endParaRPr lang="en-US">
            <a:solidFill>
              <a:srgbClr val="444444"/>
            </a:solidFill>
            <a:latin typeface="Calibri"/>
            <a:ea typeface="Calibri"/>
            <a:cs typeface="Calibri"/>
          </a:endParaRPr>
        </a:p>
      </dgm:t>
    </dgm:pt>
    <dgm:pt modelId="{07B38763-9BF8-44E5-BF9D-6A5A70B08EB3}" type="parTrans" cxnId="{6DB56DBA-0F3A-4888-B472-B1C72DF12851}">
      <dgm:prSet/>
      <dgm:spPr/>
    </dgm:pt>
    <dgm:pt modelId="{52514C9E-B3F9-4486-A477-A5E36707A9DD}" type="sibTrans" cxnId="{6DB56DBA-0F3A-4888-B472-B1C72DF12851}">
      <dgm:prSet/>
      <dgm:spPr/>
    </dgm:pt>
    <dgm:pt modelId="{3B102A41-ECBC-4936-96A4-A71A47998A0A}" type="pres">
      <dgm:prSet presAssocID="{C69AA232-078B-41BA-8F94-9332E8A50A8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48BEA80-83CF-48AF-A0A8-61C1EE60EA6C}" type="pres">
      <dgm:prSet presAssocID="{29F963D2-21C9-4638-81A7-4E3A4275D3B2}" presName="hierRoot1" presStyleCnt="0"/>
      <dgm:spPr/>
    </dgm:pt>
    <dgm:pt modelId="{C651EAEA-2F25-410E-B465-8B908A98587C}" type="pres">
      <dgm:prSet presAssocID="{29F963D2-21C9-4638-81A7-4E3A4275D3B2}" presName="composite" presStyleCnt="0"/>
      <dgm:spPr/>
    </dgm:pt>
    <dgm:pt modelId="{3D6EAB98-0CCE-4A6B-9738-A886A93DE253}" type="pres">
      <dgm:prSet presAssocID="{29F963D2-21C9-4638-81A7-4E3A4275D3B2}" presName="background" presStyleLbl="node0" presStyleIdx="0" presStyleCnt="1"/>
      <dgm:spPr/>
    </dgm:pt>
    <dgm:pt modelId="{D9B9B28E-FABB-4072-9C56-B8AA7942E3C8}" type="pres">
      <dgm:prSet presAssocID="{29F963D2-21C9-4638-81A7-4E3A4275D3B2}" presName="text" presStyleLbl="fgAcc0" presStyleIdx="0" presStyleCnt="1">
        <dgm:presLayoutVars>
          <dgm:chPref val="3"/>
        </dgm:presLayoutVars>
      </dgm:prSet>
      <dgm:spPr/>
    </dgm:pt>
    <dgm:pt modelId="{18A302ED-6B45-4D0F-83E2-67501C8A3A7A}" type="pres">
      <dgm:prSet presAssocID="{29F963D2-21C9-4638-81A7-4E3A4275D3B2}" presName="hierChild2" presStyleCnt="0"/>
      <dgm:spPr/>
    </dgm:pt>
    <dgm:pt modelId="{FF91035F-63F6-401C-85B3-6B3B71DCC470}" type="pres">
      <dgm:prSet presAssocID="{48C66612-7E59-4B3E-98D9-4F44D0BC6E7C}" presName="Name10" presStyleLbl="parChTrans1D2" presStyleIdx="0" presStyleCnt="2"/>
      <dgm:spPr/>
    </dgm:pt>
    <dgm:pt modelId="{99FD71EB-6873-47E7-86AB-B2CB20BEAE31}" type="pres">
      <dgm:prSet presAssocID="{0AC4B4FB-4847-4EBF-93DC-6F0382DBCE18}" presName="hierRoot2" presStyleCnt="0"/>
      <dgm:spPr/>
    </dgm:pt>
    <dgm:pt modelId="{65CD353C-6183-4AA2-9C2C-14A9DBC2A243}" type="pres">
      <dgm:prSet presAssocID="{0AC4B4FB-4847-4EBF-93DC-6F0382DBCE18}" presName="composite2" presStyleCnt="0"/>
      <dgm:spPr/>
    </dgm:pt>
    <dgm:pt modelId="{AA98BF9F-DC90-4FE0-8AC9-F632ADBE1810}" type="pres">
      <dgm:prSet presAssocID="{0AC4B4FB-4847-4EBF-93DC-6F0382DBCE18}" presName="background2" presStyleLbl="node2" presStyleIdx="0" presStyleCnt="2"/>
      <dgm:spPr/>
    </dgm:pt>
    <dgm:pt modelId="{DFD4B4D8-838B-426F-B110-3CBB44377912}" type="pres">
      <dgm:prSet presAssocID="{0AC4B4FB-4847-4EBF-93DC-6F0382DBCE18}" presName="text2" presStyleLbl="fgAcc2" presStyleIdx="0" presStyleCnt="2">
        <dgm:presLayoutVars>
          <dgm:chPref val="3"/>
        </dgm:presLayoutVars>
      </dgm:prSet>
      <dgm:spPr/>
    </dgm:pt>
    <dgm:pt modelId="{EFC30867-A0C9-433A-86B9-19FCB77D9397}" type="pres">
      <dgm:prSet presAssocID="{0AC4B4FB-4847-4EBF-93DC-6F0382DBCE18}" presName="hierChild3" presStyleCnt="0"/>
      <dgm:spPr/>
    </dgm:pt>
    <dgm:pt modelId="{01ABA4C4-AFF3-4CFB-8A73-AE00526ACB7E}" type="pres">
      <dgm:prSet presAssocID="{D9061DDF-9761-4F54-ACF3-9685B41E4D27}" presName="Name17" presStyleLbl="parChTrans1D3" presStyleIdx="0" presStyleCnt="2"/>
      <dgm:spPr/>
    </dgm:pt>
    <dgm:pt modelId="{787C03A4-93BE-473C-B2E0-B94B343C4481}" type="pres">
      <dgm:prSet presAssocID="{93A141D8-57A4-4420-9522-BE66C61DF559}" presName="hierRoot3" presStyleCnt="0"/>
      <dgm:spPr/>
    </dgm:pt>
    <dgm:pt modelId="{2FE77F2E-9359-408C-BD72-FE15ECB63782}" type="pres">
      <dgm:prSet presAssocID="{93A141D8-57A4-4420-9522-BE66C61DF559}" presName="composite3" presStyleCnt="0"/>
      <dgm:spPr/>
    </dgm:pt>
    <dgm:pt modelId="{2E9DFA07-77E8-4523-BDF1-2746F967C72B}" type="pres">
      <dgm:prSet presAssocID="{93A141D8-57A4-4420-9522-BE66C61DF559}" presName="background3" presStyleLbl="node3" presStyleIdx="0" presStyleCnt="2"/>
      <dgm:spPr/>
    </dgm:pt>
    <dgm:pt modelId="{FD0249F2-7767-424D-92BB-A2FF24FF9841}" type="pres">
      <dgm:prSet presAssocID="{93A141D8-57A4-4420-9522-BE66C61DF559}" presName="text3" presStyleLbl="fgAcc3" presStyleIdx="0" presStyleCnt="2">
        <dgm:presLayoutVars>
          <dgm:chPref val="3"/>
        </dgm:presLayoutVars>
      </dgm:prSet>
      <dgm:spPr/>
    </dgm:pt>
    <dgm:pt modelId="{A8D1CE94-1333-4254-86E0-E24BB0B49A40}" type="pres">
      <dgm:prSet presAssocID="{93A141D8-57A4-4420-9522-BE66C61DF559}" presName="hierChild4" presStyleCnt="0"/>
      <dgm:spPr/>
    </dgm:pt>
    <dgm:pt modelId="{469FAA67-EAF1-4F31-B78D-9686EB2D065D}" type="pres">
      <dgm:prSet presAssocID="{07B38763-9BF8-44E5-BF9D-6A5A70B08EB3}" presName="Name17" presStyleLbl="parChTrans1D3" presStyleIdx="1" presStyleCnt="2"/>
      <dgm:spPr/>
    </dgm:pt>
    <dgm:pt modelId="{F525E8F9-57A6-4B09-9414-663B36C1B853}" type="pres">
      <dgm:prSet presAssocID="{F2306C82-D6A3-463C-8DC3-8ED88A9A564C}" presName="hierRoot3" presStyleCnt="0"/>
      <dgm:spPr/>
    </dgm:pt>
    <dgm:pt modelId="{B399ACA1-BAA2-4329-9F1E-E325C68578F0}" type="pres">
      <dgm:prSet presAssocID="{F2306C82-D6A3-463C-8DC3-8ED88A9A564C}" presName="composite3" presStyleCnt="0"/>
      <dgm:spPr/>
    </dgm:pt>
    <dgm:pt modelId="{F3B5C472-2D4D-417B-8886-2AE5DEDAD2AA}" type="pres">
      <dgm:prSet presAssocID="{F2306C82-D6A3-463C-8DC3-8ED88A9A564C}" presName="background3" presStyleLbl="node3" presStyleIdx="1" presStyleCnt="2"/>
      <dgm:spPr/>
    </dgm:pt>
    <dgm:pt modelId="{78F8B417-25AA-44B3-A539-200C3661F3EB}" type="pres">
      <dgm:prSet presAssocID="{F2306C82-D6A3-463C-8DC3-8ED88A9A564C}" presName="text3" presStyleLbl="fgAcc3" presStyleIdx="1" presStyleCnt="2">
        <dgm:presLayoutVars>
          <dgm:chPref val="3"/>
        </dgm:presLayoutVars>
      </dgm:prSet>
      <dgm:spPr/>
    </dgm:pt>
    <dgm:pt modelId="{3B0AC3F4-AE42-43DE-92C7-7BA3D58E9BA6}" type="pres">
      <dgm:prSet presAssocID="{F2306C82-D6A3-463C-8DC3-8ED88A9A564C}" presName="hierChild4" presStyleCnt="0"/>
      <dgm:spPr/>
    </dgm:pt>
    <dgm:pt modelId="{E44258AB-A1EA-42CF-8077-F4838EF4C5AD}" type="pres">
      <dgm:prSet presAssocID="{5D850568-AEE0-4C9F-8966-8AE2B077D161}" presName="Name10" presStyleLbl="parChTrans1D2" presStyleIdx="1" presStyleCnt="2"/>
      <dgm:spPr/>
    </dgm:pt>
    <dgm:pt modelId="{16F93FCC-61DA-4710-B3DA-507926235EAC}" type="pres">
      <dgm:prSet presAssocID="{9DC5F250-091A-4D8A-BCC8-F6F89571823C}" presName="hierRoot2" presStyleCnt="0"/>
      <dgm:spPr/>
    </dgm:pt>
    <dgm:pt modelId="{4E54A672-134F-4CEE-97AC-DDA55BB291D8}" type="pres">
      <dgm:prSet presAssocID="{9DC5F250-091A-4D8A-BCC8-F6F89571823C}" presName="composite2" presStyleCnt="0"/>
      <dgm:spPr/>
    </dgm:pt>
    <dgm:pt modelId="{54E70A45-1BB4-4A19-A4A7-8CF94B4C1FE3}" type="pres">
      <dgm:prSet presAssocID="{9DC5F250-091A-4D8A-BCC8-F6F89571823C}" presName="background2" presStyleLbl="node2" presStyleIdx="1" presStyleCnt="2"/>
      <dgm:spPr/>
    </dgm:pt>
    <dgm:pt modelId="{AB1AB906-E070-48E7-B0CA-DB9F022C7F31}" type="pres">
      <dgm:prSet presAssocID="{9DC5F250-091A-4D8A-BCC8-F6F89571823C}" presName="text2" presStyleLbl="fgAcc2" presStyleIdx="1" presStyleCnt="2">
        <dgm:presLayoutVars>
          <dgm:chPref val="3"/>
        </dgm:presLayoutVars>
      </dgm:prSet>
      <dgm:spPr/>
    </dgm:pt>
    <dgm:pt modelId="{11A34951-1344-4C2E-95E6-CE44E10A9FB2}" type="pres">
      <dgm:prSet presAssocID="{9DC5F250-091A-4D8A-BCC8-F6F89571823C}" presName="hierChild3" presStyleCnt="0"/>
      <dgm:spPr/>
    </dgm:pt>
  </dgm:ptLst>
  <dgm:cxnLst>
    <dgm:cxn modelId="{EBCDC525-A678-4E61-BBD5-42A3EBB0A873}" type="presOf" srcId="{F2306C82-D6A3-463C-8DC3-8ED88A9A564C}" destId="{78F8B417-25AA-44B3-A539-200C3661F3EB}" srcOrd="0" destOrd="0" presId="urn:microsoft.com/office/officeart/2005/8/layout/hierarchy1"/>
    <dgm:cxn modelId="{DD51F136-35E7-46D9-B3B1-6DE32A63380C}" srcId="{29F963D2-21C9-4638-81A7-4E3A4275D3B2}" destId="{9DC5F250-091A-4D8A-BCC8-F6F89571823C}" srcOrd="1" destOrd="0" parTransId="{5D850568-AEE0-4C9F-8966-8AE2B077D161}" sibTransId="{1B82A53A-874D-4D54-A5B3-4A118E94F90E}"/>
    <dgm:cxn modelId="{8AB99C3B-EC89-4836-A0C7-8C17EA7DBEA1}" type="presOf" srcId="{29F963D2-21C9-4638-81A7-4E3A4275D3B2}" destId="{D9B9B28E-FABB-4072-9C56-B8AA7942E3C8}" srcOrd="0" destOrd="0" presId="urn:microsoft.com/office/officeart/2005/8/layout/hierarchy1"/>
    <dgm:cxn modelId="{F5AB8563-CFB5-4D6C-9B73-F665D89CAEC8}" srcId="{0AC4B4FB-4847-4EBF-93DC-6F0382DBCE18}" destId="{93A141D8-57A4-4420-9522-BE66C61DF559}" srcOrd="0" destOrd="0" parTransId="{D9061DDF-9761-4F54-ACF3-9685B41E4D27}" sibTransId="{7F3395B1-B096-4621-AC57-59A8F44A6ABE}"/>
    <dgm:cxn modelId="{EDA7F174-F70D-468F-A62B-89F1E97BA7F8}" type="presOf" srcId="{07B38763-9BF8-44E5-BF9D-6A5A70B08EB3}" destId="{469FAA67-EAF1-4F31-B78D-9686EB2D065D}" srcOrd="0" destOrd="0" presId="urn:microsoft.com/office/officeart/2005/8/layout/hierarchy1"/>
    <dgm:cxn modelId="{5C09797B-03F7-490D-865F-B093770FA3D4}" type="presOf" srcId="{0AC4B4FB-4847-4EBF-93DC-6F0382DBCE18}" destId="{DFD4B4D8-838B-426F-B110-3CBB44377912}" srcOrd="0" destOrd="0" presId="urn:microsoft.com/office/officeart/2005/8/layout/hierarchy1"/>
    <dgm:cxn modelId="{59E4DB83-A8B3-4167-AD40-894E71307E38}" type="presOf" srcId="{C69AA232-078B-41BA-8F94-9332E8A50A8A}" destId="{3B102A41-ECBC-4936-96A4-A71A47998A0A}" srcOrd="0" destOrd="0" presId="urn:microsoft.com/office/officeart/2005/8/layout/hierarchy1"/>
    <dgm:cxn modelId="{8FCE088B-D902-48B6-9D4C-7E56B16C90D6}" type="presOf" srcId="{48C66612-7E59-4B3E-98D9-4F44D0BC6E7C}" destId="{FF91035F-63F6-401C-85B3-6B3B71DCC470}" srcOrd="0" destOrd="0" presId="urn:microsoft.com/office/officeart/2005/8/layout/hierarchy1"/>
    <dgm:cxn modelId="{B65CF098-4E1E-4EEF-AABE-5B3CC5FFA4DA}" srcId="{29F963D2-21C9-4638-81A7-4E3A4275D3B2}" destId="{0AC4B4FB-4847-4EBF-93DC-6F0382DBCE18}" srcOrd="0" destOrd="0" parTransId="{48C66612-7E59-4B3E-98D9-4F44D0BC6E7C}" sibTransId="{ABFC2ED9-2C9F-4ECF-9F27-EA0CD7AD6073}"/>
    <dgm:cxn modelId="{B6ADD29C-14EA-46EF-8BEF-0B004F070A8C}" srcId="{C69AA232-078B-41BA-8F94-9332E8A50A8A}" destId="{29F963D2-21C9-4638-81A7-4E3A4275D3B2}" srcOrd="0" destOrd="0" parTransId="{261AF6C6-8649-41F2-91C5-D370E49B88E6}" sibTransId="{8D2152C1-1200-413D-B5A1-39E26D7A5D7C}"/>
    <dgm:cxn modelId="{25BEF3B7-13ED-4ABA-967F-166E3B9FB6AE}" type="presOf" srcId="{5D850568-AEE0-4C9F-8966-8AE2B077D161}" destId="{E44258AB-A1EA-42CF-8077-F4838EF4C5AD}" srcOrd="0" destOrd="0" presId="urn:microsoft.com/office/officeart/2005/8/layout/hierarchy1"/>
    <dgm:cxn modelId="{6DB56DBA-0F3A-4888-B472-B1C72DF12851}" srcId="{0AC4B4FB-4847-4EBF-93DC-6F0382DBCE18}" destId="{F2306C82-D6A3-463C-8DC3-8ED88A9A564C}" srcOrd="1" destOrd="0" parTransId="{07B38763-9BF8-44E5-BF9D-6A5A70B08EB3}" sibTransId="{52514C9E-B3F9-4486-A477-A5E36707A9DD}"/>
    <dgm:cxn modelId="{8B2D81BD-3469-498B-AEE4-4580F54E4A66}" type="presOf" srcId="{93A141D8-57A4-4420-9522-BE66C61DF559}" destId="{FD0249F2-7767-424D-92BB-A2FF24FF9841}" srcOrd="0" destOrd="0" presId="urn:microsoft.com/office/officeart/2005/8/layout/hierarchy1"/>
    <dgm:cxn modelId="{8106D6E4-91E5-4145-BBD5-832DC88D09E7}" type="presOf" srcId="{9DC5F250-091A-4D8A-BCC8-F6F89571823C}" destId="{AB1AB906-E070-48E7-B0CA-DB9F022C7F31}" srcOrd="0" destOrd="0" presId="urn:microsoft.com/office/officeart/2005/8/layout/hierarchy1"/>
    <dgm:cxn modelId="{CD303FE8-C68D-480F-A0CE-0BAFC4993C45}" type="presOf" srcId="{D9061DDF-9761-4F54-ACF3-9685B41E4D27}" destId="{01ABA4C4-AFF3-4CFB-8A73-AE00526ACB7E}" srcOrd="0" destOrd="0" presId="urn:microsoft.com/office/officeart/2005/8/layout/hierarchy1"/>
    <dgm:cxn modelId="{75D3C3B6-C264-47D8-B998-B77B440F6706}" type="presParOf" srcId="{3B102A41-ECBC-4936-96A4-A71A47998A0A}" destId="{148BEA80-83CF-48AF-A0A8-61C1EE60EA6C}" srcOrd="0" destOrd="0" presId="urn:microsoft.com/office/officeart/2005/8/layout/hierarchy1"/>
    <dgm:cxn modelId="{E9AFBDE7-1EE4-419D-A6ED-8C3F943CFBD1}" type="presParOf" srcId="{148BEA80-83CF-48AF-A0A8-61C1EE60EA6C}" destId="{C651EAEA-2F25-410E-B465-8B908A98587C}" srcOrd="0" destOrd="0" presId="urn:microsoft.com/office/officeart/2005/8/layout/hierarchy1"/>
    <dgm:cxn modelId="{079E7AAD-2EDE-4453-812C-68F6E40271F4}" type="presParOf" srcId="{C651EAEA-2F25-410E-B465-8B908A98587C}" destId="{3D6EAB98-0CCE-4A6B-9738-A886A93DE253}" srcOrd="0" destOrd="0" presId="urn:microsoft.com/office/officeart/2005/8/layout/hierarchy1"/>
    <dgm:cxn modelId="{4269B65D-EB25-49A2-BC54-EA8639070F73}" type="presParOf" srcId="{C651EAEA-2F25-410E-B465-8B908A98587C}" destId="{D9B9B28E-FABB-4072-9C56-B8AA7942E3C8}" srcOrd="1" destOrd="0" presId="urn:microsoft.com/office/officeart/2005/8/layout/hierarchy1"/>
    <dgm:cxn modelId="{ADEDB761-F326-4B4D-83AD-3FC47A0350BA}" type="presParOf" srcId="{148BEA80-83CF-48AF-A0A8-61C1EE60EA6C}" destId="{18A302ED-6B45-4D0F-83E2-67501C8A3A7A}" srcOrd="1" destOrd="0" presId="urn:microsoft.com/office/officeart/2005/8/layout/hierarchy1"/>
    <dgm:cxn modelId="{79ECB47A-1596-43C2-9F8F-A043BDAA414C}" type="presParOf" srcId="{18A302ED-6B45-4D0F-83E2-67501C8A3A7A}" destId="{FF91035F-63F6-401C-85B3-6B3B71DCC470}" srcOrd="0" destOrd="0" presId="urn:microsoft.com/office/officeart/2005/8/layout/hierarchy1"/>
    <dgm:cxn modelId="{54F07B02-1092-48DE-AF88-BC5584929563}" type="presParOf" srcId="{18A302ED-6B45-4D0F-83E2-67501C8A3A7A}" destId="{99FD71EB-6873-47E7-86AB-B2CB20BEAE31}" srcOrd="1" destOrd="0" presId="urn:microsoft.com/office/officeart/2005/8/layout/hierarchy1"/>
    <dgm:cxn modelId="{4CA4671D-1E3A-4CC4-9674-05F34C9010B6}" type="presParOf" srcId="{99FD71EB-6873-47E7-86AB-B2CB20BEAE31}" destId="{65CD353C-6183-4AA2-9C2C-14A9DBC2A243}" srcOrd="0" destOrd="0" presId="urn:microsoft.com/office/officeart/2005/8/layout/hierarchy1"/>
    <dgm:cxn modelId="{2DB9167C-079A-46F1-9A58-C04D1561FC98}" type="presParOf" srcId="{65CD353C-6183-4AA2-9C2C-14A9DBC2A243}" destId="{AA98BF9F-DC90-4FE0-8AC9-F632ADBE1810}" srcOrd="0" destOrd="0" presId="urn:microsoft.com/office/officeart/2005/8/layout/hierarchy1"/>
    <dgm:cxn modelId="{AC5D88F2-0665-4A83-A61A-6B91734A248D}" type="presParOf" srcId="{65CD353C-6183-4AA2-9C2C-14A9DBC2A243}" destId="{DFD4B4D8-838B-426F-B110-3CBB44377912}" srcOrd="1" destOrd="0" presId="urn:microsoft.com/office/officeart/2005/8/layout/hierarchy1"/>
    <dgm:cxn modelId="{4E7BFBDE-608C-4A09-BF2D-A371247F0D59}" type="presParOf" srcId="{99FD71EB-6873-47E7-86AB-B2CB20BEAE31}" destId="{EFC30867-A0C9-433A-86B9-19FCB77D9397}" srcOrd="1" destOrd="0" presId="urn:microsoft.com/office/officeart/2005/8/layout/hierarchy1"/>
    <dgm:cxn modelId="{B95511C2-F0D1-45F7-9920-705E09C5B213}" type="presParOf" srcId="{EFC30867-A0C9-433A-86B9-19FCB77D9397}" destId="{01ABA4C4-AFF3-4CFB-8A73-AE00526ACB7E}" srcOrd="0" destOrd="0" presId="urn:microsoft.com/office/officeart/2005/8/layout/hierarchy1"/>
    <dgm:cxn modelId="{FF49E37E-BA38-45F9-95B9-F420FEAA6CF0}" type="presParOf" srcId="{EFC30867-A0C9-433A-86B9-19FCB77D9397}" destId="{787C03A4-93BE-473C-B2E0-B94B343C4481}" srcOrd="1" destOrd="0" presId="urn:microsoft.com/office/officeart/2005/8/layout/hierarchy1"/>
    <dgm:cxn modelId="{DFDC6D10-DD28-4C35-9221-1D909DBDACD9}" type="presParOf" srcId="{787C03A4-93BE-473C-B2E0-B94B343C4481}" destId="{2FE77F2E-9359-408C-BD72-FE15ECB63782}" srcOrd="0" destOrd="0" presId="urn:microsoft.com/office/officeart/2005/8/layout/hierarchy1"/>
    <dgm:cxn modelId="{238E8E33-03B8-4778-9358-513385F8CE56}" type="presParOf" srcId="{2FE77F2E-9359-408C-BD72-FE15ECB63782}" destId="{2E9DFA07-77E8-4523-BDF1-2746F967C72B}" srcOrd="0" destOrd="0" presId="urn:microsoft.com/office/officeart/2005/8/layout/hierarchy1"/>
    <dgm:cxn modelId="{91637F06-47AF-4AFF-9F5E-51908AD93E15}" type="presParOf" srcId="{2FE77F2E-9359-408C-BD72-FE15ECB63782}" destId="{FD0249F2-7767-424D-92BB-A2FF24FF9841}" srcOrd="1" destOrd="0" presId="urn:microsoft.com/office/officeart/2005/8/layout/hierarchy1"/>
    <dgm:cxn modelId="{9629C74E-1ABA-4D81-A307-79ECF8636B93}" type="presParOf" srcId="{787C03A4-93BE-473C-B2E0-B94B343C4481}" destId="{A8D1CE94-1333-4254-86E0-E24BB0B49A40}" srcOrd="1" destOrd="0" presId="urn:microsoft.com/office/officeart/2005/8/layout/hierarchy1"/>
    <dgm:cxn modelId="{D38969F6-846C-453E-ACC5-2148EA997D98}" type="presParOf" srcId="{EFC30867-A0C9-433A-86B9-19FCB77D9397}" destId="{469FAA67-EAF1-4F31-B78D-9686EB2D065D}" srcOrd="2" destOrd="0" presId="urn:microsoft.com/office/officeart/2005/8/layout/hierarchy1"/>
    <dgm:cxn modelId="{E0EFE506-69DA-4390-A7E1-1CE332CBF635}" type="presParOf" srcId="{EFC30867-A0C9-433A-86B9-19FCB77D9397}" destId="{F525E8F9-57A6-4B09-9414-663B36C1B853}" srcOrd="3" destOrd="0" presId="urn:microsoft.com/office/officeart/2005/8/layout/hierarchy1"/>
    <dgm:cxn modelId="{10078D74-C4AC-404E-B0D4-C71E4AD74E1A}" type="presParOf" srcId="{F525E8F9-57A6-4B09-9414-663B36C1B853}" destId="{B399ACA1-BAA2-4329-9F1E-E325C68578F0}" srcOrd="0" destOrd="0" presId="urn:microsoft.com/office/officeart/2005/8/layout/hierarchy1"/>
    <dgm:cxn modelId="{C9024234-3759-4707-904E-019E44934505}" type="presParOf" srcId="{B399ACA1-BAA2-4329-9F1E-E325C68578F0}" destId="{F3B5C472-2D4D-417B-8886-2AE5DEDAD2AA}" srcOrd="0" destOrd="0" presId="urn:microsoft.com/office/officeart/2005/8/layout/hierarchy1"/>
    <dgm:cxn modelId="{C34F1108-6E04-4AD5-A53E-001C23A20B09}" type="presParOf" srcId="{B399ACA1-BAA2-4329-9F1E-E325C68578F0}" destId="{78F8B417-25AA-44B3-A539-200C3661F3EB}" srcOrd="1" destOrd="0" presId="urn:microsoft.com/office/officeart/2005/8/layout/hierarchy1"/>
    <dgm:cxn modelId="{6454C93F-177A-4860-B4A4-8C08C0AAF02E}" type="presParOf" srcId="{F525E8F9-57A6-4B09-9414-663B36C1B853}" destId="{3B0AC3F4-AE42-43DE-92C7-7BA3D58E9BA6}" srcOrd="1" destOrd="0" presId="urn:microsoft.com/office/officeart/2005/8/layout/hierarchy1"/>
    <dgm:cxn modelId="{C541227C-A58C-40C9-B005-8C685D92794A}" type="presParOf" srcId="{18A302ED-6B45-4D0F-83E2-67501C8A3A7A}" destId="{E44258AB-A1EA-42CF-8077-F4838EF4C5AD}" srcOrd="2" destOrd="0" presId="urn:microsoft.com/office/officeart/2005/8/layout/hierarchy1"/>
    <dgm:cxn modelId="{7894D6ED-0893-4D80-A6EE-D4C37DE36709}" type="presParOf" srcId="{18A302ED-6B45-4D0F-83E2-67501C8A3A7A}" destId="{16F93FCC-61DA-4710-B3DA-507926235EAC}" srcOrd="3" destOrd="0" presId="urn:microsoft.com/office/officeart/2005/8/layout/hierarchy1"/>
    <dgm:cxn modelId="{1E0C24D1-238D-40A2-88CF-B35175BA83C2}" type="presParOf" srcId="{16F93FCC-61DA-4710-B3DA-507926235EAC}" destId="{4E54A672-134F-4CEE-97AC-DDA55BB291D8}" srcOrd="0" destOrd="0" presId="urn:microsoft.com/office/officeart/2005/8/layout/hierarchy1"/>
    <dgm:cxn modelId="{39591CA5-A252-418C-BC6B-B05D4FEF63DF}" type="presParOf" srcId="{4E54A672-134F-4CEE-97AC-DDA55BB291D8}" destId="{54E70A45-1BB4-4A19-A4A7-8CF94B4C1FE3}" srcOrd="0" destOrd="0" presId="urn:microsoft.com/office/officeart/2005/8/layout/hierarchy1"/>
    <dgm:cxn modelId="{00E3DDEA-F135-419D-9224-7559377B6E5A}" type="presParOf" srcId="{4E54A672-134F-4CEE-97AC-DDA55BB291D8}" destId="{AB1AB906-E070-48E7-B0CA-DB9F022C7F31}" srcOrd="1" destOrd="0" presId="urn:microsoft.com/office/officeart/2005/8/layout/hierarchy1"/>
    <dgm:cxn modelId="{C25D8F80-2213-4BEB-8503-83AB77D9851A}" type="presParOf" srcId="{16F93FCC-61DA-4710-B3DA-507926235EAC}" destId="{11A34951-1344-4C2E-95E6-CE44E10A9FB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AE2B079-75B1-4C95-A349-307691F77C9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42AC4A2-2A01-4FBC-95B3-949C6C1BC993}">
      <dgm:prSet phldrT="[Texte]" phldr="0"/>
      <dgm:spPr/>
      <dgm:t>
        <a:bodyPr/>
        <a:lstStyle/>
        <a:p>
          <a:r>
            <a:rPr lang="fr-FR">
              <a:latin typeface="Aptos Display" panose="02110004020202020204"/>
            </a:rPr>
            <a:t>Assertions</a:t>
          </a:r>
          <a:endParaRPr lang="fr-FR"/>
        </a:p>
      </dgm:t>
    </dgm:pt>
    <dgm:pt modelId="{155DFA7F-E69E-4C2F-9A71-75A7B797E7B1}" type="parTrans" cxnId="{B7843BFF-57D8-407F-A6D9-290994A39FF9}">
      <dgm:prSet/>
      <dgm:spPr/>
      <dgm:t>
        <a:bodyPr/>
        <a:lstStyle/>
        <a:p>
          <a:endParaRPr lang="fr-FR"/>
        </a:p>
      </dgm:t>
    </dgm:pt>
    <dgm:pt modelId="{73D45A24-F09C-4632-9493-C11D6C493B85}" type="sibTrans" cxnId="{B7843BFF-57D8-407F-A6D9-290994A39FF9}">
      <dgm:prSet/>
      <dgm:spPr/>
      <dgm:t>
        <a:bodyPr/>
        <a:lstStyle/>
        <a:p>
          <a:endParaRPr lang="fr-FR"/>
        </a:p>
      </dgm:t>
    </dgm:pt>
    <dgm:pt modelId="{29C67CD4-D17C-4302-AAAE-99C89F5C699C}">
      <dgm:prSet phldrT="[Texte]" phldr="0"/>
      <dgm:spPr/>
      <dgm:t>
        <a:bodyPr/>
        <a:lstStyle/>
        <a:p>
          <a:r>
            <a:rPr lang="fr-FR">
              <a:latin typeface="Aptos Display" panose="02110004020202020204"/>
            </a:rPr>
            <a:t>{</a:t>
          </a:r>
          <a:r>
            <a:rPr lang="fr-FR" err="1">
              <a:latin typeface="Aptos Display" panose="02110004020202020204"/>
            </a:rPr>
            <a:t>Abox</a:t>
          </a:r>
          <a:r>
            <a:rPr lang="fr-FR">
              <a:latin typeface="Aptos Display" panose="02110004020202020204"/>
            </a:rPr>
            <a:t>}</a:t>
          </a:r>
          <a:endParaRPr lang="fr-FR"/>
        </a:p>
      </dgm:t>
    </dgm:pt>
    <dgm:pt modelId="{7EB77AA0-7576-4157-BAE5-A8B8433FCCAC}" type="parTrans" cxnId="{D79D5307-5C64-4838-BE9D-C2907B628330}">
      <dgm:prSet/>
      <dgm:spPr/>
      <dgm:t>
        <a:bodyPr/>
        <a:lstStyle/>
        <a:p>
          <a:endParaRPr lang="fr-FR"/>
        </a:p>
      </dgm:t>
    </dgm:pt>
    <dgm:pt modelId="{1E78ADC1-C225-4220-9F4F-17D40C101C58}" type="sibTrans" cxnId="{D79D5307-5C64-4838-BE9D-C2907B628330}">
      <dgm:prSet/>
      <dgm:spPr/>
      <dgm:t>
        <a:bodyPr/>
        <a:lstStyle/>
        <a:p>
          <a:endParaRPr lang="fr-FR"/>
        </a:p>
      </dgm:t>
    </dgm:pt>
    <dgm:pt modelId="{091D276D-811D-42FB-8199-433E65C1FF56}">
      <dgm:prSet phldrT="[Texte]" phldr="0"/>
      <dgm:spPr/>
      <dgm:t>
        <a:bodyPr/>
        <a:lstStyle/>
        <a:p>
          <a:r>
            <a:rPr lang="fr-FR">
              <a:latin typeface="Aptos Display" panose="02110004020202020204"/>
            </a:rPr>
            <a:t>PILE</a:t>
          </a:r>
          <a:endParaRPr lang="fr-FR"/>
        </a:p>
      </dgm:t>
    </dgm:pt>
    <dgm:pt modelId="{1C8A4BC1-9D26-46F1-B0E0-EB44CEA32EF9}" type="parTrans" cxnId="{2ABB2656-E270-40A4-B8BE-6245FBB4F863}">
      <dgm:prSet/>
      <dgm:spPr/>
      <dgm:t>
        <a:bodyPr/>
        <a:lstStyle/>
        <a:p>
          <a:endParaRPr lang="fr-FR"/>
        </a:p>
      </dgm:t>
    </dgm:pt>
    <dgm:pt modelId="{F256F27A-8147-4355-BCF4-B9450C3CFABC}" type="sibTrans" cxnId="{2ABB2656-E270-40A4-B8BE-6245FBB4F863}">
      <dgm:prSet/>
      <dgm:spPr/>
      <dgm:t>
        <a:bodyPr/>
        <a:lstStyle/>
        <a:p>
          <a:endParaRPr lang="fr-FR"/>
        </a:p>
      </dgm:t>
    </dgm:pt>
    <dgm:pt modelId="{6839347B-5A4F-42B2-9E44-DABBBE52A92F}">
      <dgm:prSet phldrT="[Texte]" phldr="0"/>
      <dgm:spPr/>
      <dgm:t>
        <a:bodyPr/>
        <a:lstStyle/>
        <a:p>
          <a:pPr rtl="0"/>
          <a:r>
            <a:rPr lang="fr-FR">
              <a:latin typeface="Aptos Display" panose="02110004020202020204"/>
            </a:rPr>
            <a:t>Enfant N°2 de AND</a:t>
          </a:r>
          <a:endParaRPr lang="fr-FR"/>
        </a:p>
      </dgm:t>
    </dgm:pt>
    <dgm:pt modelId="{4E679BD0-F76E-4207-9C57-4F8240A60238}" type="parTrans" cxnId="{230A1CDA-1D37-496C-95DE-8CEC79C3F8A0}">
      <dgm:prSet/>
      <dgm:spPr/>
      <dgm:t>
        <a:bodyPr/>
        <a:lstStyle/>
        <a:p>
          <a:endParaRPr lang="fr-FR"/>
        </a:p>
      </dgm:t>
    </dgm:pt>
    <dgm:pt modelId="{351E2BB1-0F21-4C8C-B344-B2C921696D68}" type="sibTrans" cxnId="{230A1CDA-1D37-496C-95DE-8CEC79C3F8A0}">
      <dgm:prSet/>
      <dgm:spPr/>
      <dgm:t>
        <a:bodyPr/>
        <a:lstStyle/>
        <a:p>
          <a:endParaRPr lang="fr-FR"/>
        </a:p>
      </dgm:t>
    </dgm:pt>
    <dgm:pt modelId="{902989FB-AF19-46E0-87A0-F7696B1C2B41}" type="pres">
      <dgm:prSet presAssocID="{DAE2B079-75B1-4C95-A349-307691F77C9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09FD27E-2D30-4B39-83CD-881BA6282071}" type="pres">
      <dgm:prSet presAssocID="{C42AC4A2-2A01-4FBC-95B3-949C6C1BC993}" presName="root" presStyleCnt="0"/>
      <dgm:spPr/>
    </dgm:pt>
    <dgm:pt modelId="{F21DFD14-3F1F-440C-8230-6BC8E359BA50}" type="pres">
      <dgm:prSet presAssocID="{C42AC4A2-2A01-4FBC-95B3-949C6C1BC993}" presName="rootComposite" presStyleCnt="0"/>
      <dgm:spPr/>
    </dgm:pt>
    <dgm:pt modelId="{7398378C-EA28-4CD0-B35D-12D82979A1DB}" type="pres">
      <dgm:prSet presAssocID="{C42AC4A2-2A01-4FBC-95B3-949C6C1BC993}" presName="rootText" presStyleLbl="node1" presStyleIdx="0" presStyleCnt="2"/>
      <dgm:spPr/>
    </dgm:pt>
    <dgm:pt modelId="{8A81628B-60BE-4DF0-A9FB-7766FD33BCC2}" type="pres">
      <dgm:prSet presAssocID="{C42AC4A2-2A01-4FBC-95B3-949C6C1BC993}" presName="rootConnector" presStyleLbl="node1" presStyleIdx="0" presStyleCnt="2"/>
      <dgm:spPr/>
    </dgm:pt>
    <dgm:pt modelId="{5F47C83E-0A44-485A-B766-964A7E14569D}" type="pres">
      <dgm:prSet presAssocID="{C42AC4A2-2A01-4FBC-95B3-949C6C1BC993}" presName="childShape" presStyleCnt="0"/>
      <dgm:spPr/>
    </dgm:pt>
    <dgm:pt modelId="{3F0EA156-E17E-4183-B26F-D1C68AF88DDA}" type="pres">
      <dgm:prSet presAssocID="{7EB77AA0-7576-4157-BAE5-A8B8433FCCAC}" presName="Name13" presStyleLbl="parChTrans1D2" presStyleIdx="0" presStyleCnt="2"/>
      <dgm:spPr/>
    </dgm:pt>
    <dgm:pt modelId="{B9E05272-D68F-4536-8DC8-3890CD6641E2}" type="pres">
      <dgm:prSet presAssocID="{29C67CD4-D17C-4302-AAAE-99C89F5C699C}" presName="childText" presStyleLbl="bgAcc1" presStyleIdx="0" presStyleCnt="2">
        <dgm:presLayoutVars>
          <dgm:bulletEnabled val="1"/>
        </dgm:presLayoutVars>
      </dgm:prSet>
      <dgm:spPr/>
    </dgm:pt>
    <dgm:pt modelId="{EED7AD35-7B3E-4EB2-B7FE-3DEB342ED0BA}" type="pres">
      <dgm:prSet presAssocID="{091D276D-811D-42FB-8199-433E65C1FF56}" presName="root" presStyleCnt="0"/>
      <dgm:spPr/>
    </dgm:pt>
    <dgm:pt modelId="{5DB7D8B4-FC7C-4A77-B59F-C3D854C6BD0A}" type="pres">
      <dgm:prSet presAssocID="{091D276D-811D-42FB-8199-433E65C1FF56}" presName="rootComposite" presStyleCnt="0"/>
      <dgm:spPr/>
    </dgm:pt>
    <dgm:pt modelId="{A959F782-EFD4-4E21-A775-638A8F2903A8}" type="pres">
      <dgm:prSet presAssocID="{091D276D-811D-42FB-8199-433E65C1FF56}" presName="rootText" presStyleLbl="node1" presStyleIdx="1" presStyleCnt="2"/>
      <dgm:spPr/>
    </dgm:pt>
    <dgm:pt modelId="{03FB85F3-03C8-4734-A549-CE3D74BC1C8C}" type="pres">
      <dgm:prSet presAssocID="{091D276D-811D-42FB-8199-433E65C1FF56}" presName="rootConnector" presStyleLbl="node1" presStyleIdx="1" presStyleCnt="2"/>
      <dgm:spPr/>
    </dgm:pt>
    <dgm:pt modelId="{CF9906E2-81C2-476F-9F63-23B2429FBC97}" type="pres">
      <dgm:prSet presAssocID="{091D276D-811D-42FB-8199-433E65C1FF56}" presName="childShape" presStyleCnt="0"/>
      <dgm:spPr/>
    </dgm:pt>
    <dgm:pt modelId="{8B0F6033-A103-4CC0-85FF-22F896EE73AF}" type="pres">
      <dgm:prSet presAssocID="{4E679BD0-F76E-4207-9C57-4F8240A60238}" presName="Name13" presStyleLbl="parChTrans1D2" presStyleIdx="1" presStyleCnt="2"/>
      <dgm:spPr/>
    </dgm:pt>
    <dgm:pt modelId="{647133BA-B937-4F48-A464-95CADF803DEC}" type="pres">
      <dgm:prSet presAssocID="{6839347B-5A4F-42B2-9E44-DABBBE52A92F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D79D5307-5C64-4838-BE9D-C2907B628330}" srcId="{C42AC4A2-2A01-4FBC-95B3-949C6C1BC993}" destId="{29C67CD4-D17C-4302-AAAE-99C89F5C699C}" srcOrd="0" destOrd="0" parTransId="{7EB77AA0-7576-4157-BAE5-A8B8433FCCAC}" sibTransId="{1E78ADC1-C225-4220-9F4F-17D40C101C58}"/>
    <dgm:cxn modelId="{FB77BD2F-4E7E-4AA9-8DFC-AA17E3CB4F45}" type="presOf" srcId="{7EB77AA0-7576-4157-BAE5-A8B8433FCCAC}" destId="{3F0EA156-E17E-4183-B26F-D1C68AF88DDA}" srcOrd="0" destOrd="0" presId="urn:microsoft.com/office/officeart/2005/8/layout/hierarchy3"/>
    <dgm:cxn modelId="{10621148-C2F3-4FE5-A7B2-53A9E84AC636}" type="presOf" srcId="{091D276D-811D-42FB-8199-433E65C1FF56}" destId="{03FB85F3-03C8-4734-A549-CE3D74BC1C8C}" srcOrd="1" destOrd="0" presId="urn:microsoft.com/office/officeart/2005/8/layout/hierarchy3"/>
    <dgm:cxn modelId="{B2329C4A-D4B2-4AC9-BF10-B8802EFC598B}" type="presOf" srcId="{091D276D-811D-42FB-8199-433E65C1FF56}" destId="{A959F782-EFD4-4E21-A775-638A8F2903A8}" srcOrd="0" destOrd="0" presId="urn:microsoft.com/office/officeart/2005/8/layout/hierarchy3"/>
    <dgm:cxn modelId="{BCA62554-1266-44C8-B091-38B96F854131}" type="presOf" srcId="{6839347B-5A4F-42B2-9E44-DABBBE52A92F}" destId="{647133BA-B937-4F48-A464-95CADF803DEC}" srcOrd="0" destOrd="0" presId="urn:microsoft.com/office/officeart/2005/8/layout/hierarchy3"/>
    <dgm:cxn modelId="{2ABB2656-E270-40A4-B8BE-6245FBB4F863}" srcId="{DAE2B079-75B1-4C95-A349-307691F77C9B}" destId="{091D276D-811D-42FB-8199-433E65C1FF56}" srcOrd="1" destOrd="0" parTransId="{1C8A4BC1-9D26-46F1-B0E0-EB44CEA32EF9}" sibTransId="{F256F27A-8147-4355-BCF4-B9450C3CFABC}"/>
    <dgm:cxn modelId="{A38E3B91-61A2-4667-B66B-274E10829AAC}" type="presOf" srcId="{DAE2B079-75B1-4C95-A349-307691F77C9B}" destId="{902989FB-AF19-46E0-87A0-F7696B1C2B41}" srcOrd="0" destOrd="0" presId="urn:microsoft.com/office/officeart/2005/8/layout/hierarchy3"/>
    <dgm:cxn modelId="{5A43D4A1-8EB2-418B-8FC1-9146B900FD15}" type="presOf" srcId="{29C67CD4-D17C-4302-AAAE-99C89F5C699C}" destId="{B9E05272-D68F-4536-8DC8-3890CD6641E2}" srcOrd="0" destOrd="0" presId="urn:microsoft.com/office/officeart/2005/8/layout/hierarchy3"/>
    <dgm:cxn modelId="{6A5161B8-15D8-4F11-BC2D-77226E19FD4E}" type="presOf" srcId="{C42AC4A2-2A01-4FBC-95B3-949C6C1BC993}" destId="{7398378C-EA28-4CD0-B35D-12D82979A1DB}" srcOrd="0" destOrd="0" presId="urn:microsoft.com/office/officeart/2005/8/layout/hierarchy3"/>
    <dgm:cxn modelId="{792420C8-E5E1-4ED0-A583-69EB65953B73}" type="presOf" srcId="{C42AC4A2-2A01-4FBC-95B3-949C6C1BC993}" destId="{8A81628B-60BE-4DF0-A9FB-7766FD33BCC2}" srcOrd="1" destOrd="0" presId="urn:microsoft.com/office/officeart/2005/8/layout/hierarchy3"/>
    <dgm:cxn modelId="{F7793BCF-0477-4A62-9E7D-7E4C31CFB6FC}" type="presOf" srcId="{4E679BD0-F76E-4207-9C57-4F8240A60238}" destId="{8B0F6033-A103-4CC0-85FF-22F896EE73AF}" srcOrd="0" destOrd="0" presId="urn:microsoft.com/office/officeart/2005/8/layout/hierarchy3"/>
    <dgm:cxn modelId="{230A1CDA-1D37-496C-95DE-8CEC79C3F8A0}" srcId="{091D276D-811D-42FB-8199-433E65C1FF56}" destId="{6839347B-5A4F-42B2-9E44-DABBBE52A92F}" srcOrd="0" destOrd="0" parTransId="{4E679BD0-F76E-4207-9C57-4F8240A60238}" sibTransId="{351E2BB1-0F21-4C8C-B344-B2C921696D68}"/>
    <dgm:cxn modelId="{B7843BFF-57D8-407F-A6D9-290994A39FF9}" srcId="{DAE2B079-75B1-4C95-A349-307691F77C9B}" destId="{C42AC4A2-2A01-4FBC-95B3-949C6C1BC993}" srcOrd="0" destOrd="0" parTransId="{155DFA7F-E69E-4C2F-9A71-75A7B797E7B1}" sibTransId="{73D45A24-F09C-4632-9493-C11D6C493B85}"/>
    <dgm:cxn modelId="{7DE9618E-2E3E-4FB3-9255-3A160F7E4882}" type="presParOf" srcId="{902989FB-AF19-46E0-87A0-F7696B1C2B41}" destId="{A09FD27E-2D30-4B39-83CD-881BA6282071}" srcOrd="0" destOrd="0" presId="urn:microsoft.com/office/officeart/2005/8/layout/hierarchy3"/>
    <dgm:cxn modelId="{0BC628B2-0C07-4036-94CF-01CCFC69420F}" type="presParOf" srcId="{A09FD27E-2D30-4B39-83CD-881BA6282071}" destId="{F21DFD14-3F1F-440C-8230-6BC8E359BA50}" srcOrd="0" destOrd="0" presId="urn:microsoft.com/office/officeart/2005/8/layout/hierarchy3"/>
    <dgm:cxn modelId="{30B77146-E44A-4287-BD0D-8C3C247B1BFF}" type="presParOf" srcId="{F21DFD14-3F1F-440C-8230-6BC8E359BA50}" destId="{7398378C-EA28-4CD0-B35D-12D82979A1DB}" srcOrd="0" destOrd="0" presId="urn:microsoft.com/office/officeart/2005/8/layout/hierarchy3"/>
    <dgm:cxn modelId="{48E5F637-E2E1-4B21-A3BE-682E3AB228E8}" type="presParOf" srcId="{F21DFD14-3F1F-440C-8230-6BC8E359BA50}" destId="{8A81628B-60BE-4DF0-A9FB-7766FD33BCC2}" srcOrd="1" destOrd="0" presId="urn:microsoft.com/office/officeart/2005/8/layout/hierarchy3"/>
    <dgm:cxn modelId="{DC2E0064-4323-4E1B-932B-ED154CEFAD33}" type="presParOf" srcId="{A09FD27E-2D30-4B39-83CD-881BA6282071}" destId="{5F47C83E-0A44-485A-B766-964A7E14569D}" srcOrd="1" destOrd="0" presId="urn:microsoft.com/office/officeart/2005/8/layout/hierarchy3"/>
    <dgm:cxn modelId="{FCD8B8FC-E029-4B3F-96C7-EA1AF150E9D2}" type="presParOf" srcId="{5F47C83E-0A44-485A-B766-964A7E14569D}" destId="{3F0EA156-E17E-4183-B26F-D1C68AF88DDA}" srcOrd="0" destOrd="0" presId="urn:microsoft.com/office/officeart/2005/8/layout/hierarchy3"/>
    <dgm:cxn modelId="{68895D74-2D34-43FE-827A-658B54E012BF}" type="presParOf" srcId="{5F47C83E-0A44-485A-B766-964A7E14569D}" destId="{B9E05272-D68F-4536-8DC8-3890CD6641E2}" srcOrd="1" destOrd="0" presId="urn:microsoft.com/office/officeart/2005/8/layout/hierarchy3"/>
    <dgm:cxn modelId="{62C56B30-949F-4F58-9E5D-AF3CA21F541A}" type="presParOf" srcId="{902989FB-AF19-46E0-87A0-F7696B1C2B41}" destId="{EED7AD35-7B3E-4EB2-B7FE-3DEB342ED0BA}" srcOrd="1" destOrd="0" presId="urn:microsoft.com/office/officeart/2005/8/layout/hierarchy3"/>
    <dgm:cxn modelId="{04DA57C1-E8C0-4630-A608-6AC1C49E10E8}" type="presParOf" srcId="{EED7AD35-7B3E-4EB2-B7FE-3DEB342ED0BA}" destId="{5DB7D8B4-FC7C-4A77-B59F-C3D854C6BD0A}" srcOrd="0" destOrd="0" presId="urn:microsoft.com/office/officeart/2005/8/layout/hierarchy3"/>
    <dgm:cxn modelId="{9A7898C2-0F8C-4554-A1C8-B07F28F37CF1}" type="presParOf" srcId="{5DB7D8B4-FC7C-4A77-B59F-C3D854C6BD0A}" destId="{A959F782-EFD4-4E21-A775-638A8F2903A8}" srcOrd="0" destOrd="0" presId="urn:microsoft.com/office/officeart/2005/8/layout/hierarchy3"/>
    <dgm:cxn modelId="{3B39679E-E44B-4D17-BCC7-2525BCD6C2AA}" type="presParOf" srcId="{5DB7D8B4-FC7C-4A77-B59F-C3D854C6BD0A}" destId="{03FB85F3-03C8-4734-A549-CE3D74BC1C8C}" srcOrd="1" destOrd="0" presId="urn:microsoft.com/office/officeart/2005/8/layout/hierarchy3"/>
    <dgm:cxn modelId="{732EBDC8-F839-4A34-B883-25FA10B469A6}" type="presParOf" srcId="{EED7AD35-7B3E-4EB2-B7FE-3DEB342ED0BA}" destId="{CF9906E2-81C2-476F-9F63-23B2429FBC97}" srcOrd="1" destOrd="0" presId="urn:microsoft.com/office/officeart/2005/8/layout/hierarchy3"/>
    <dgm:cxn modelId="{96A2EEF0-4264-470E-813F-E83B085DA8CC}" type="presParOf" srcId="{CF9906E2-81C2-476F-9F63-23B2429FBC97}" destId="{8B0F6033-A103-4CC0-85FF-22F896EE73AF}" srcOrd="0" destOrd="0" presId="urn:microsoft.com/office/officeart/2005/8/layout/hierarchy3"/>
    <dgm:cxn modelId="{83E4DCC3-001C-4745-95BA-0A6919603E1A}" type="presParOf" srcId="{CF9906E2-81C2-476F-9F63-23B2429FBC97}" destId="{647133BA-B937-4F48-A464-95CADF803DE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69AA232-078B-41BA-8F94-9332E8A50A8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9F963D2-21C9-4638-81A7-4E3A4275D3B2}">
      <dgm:prSet phldrT="[Texte]" phldr="0"/>
      <dgm:spPr/>
      <dgm:t>
        <a:bodyPr/>
        <a:lstStyle/>
        <a:p>
          <a:pPr rtl="0"/>
          <a:r>
            <a:rPr lang="fr-FR">
              <a:latin typeface="Aptos Display" panose="02110004020202020204"/>
            </a:rPr>
            <a:t>And</a:t>
          </a:r>
          <a:endParaRPr lang="fr-FR"/>
        </a:p>
      </dgm:t>
    </dgm:pt>
    <dgm:pt modelId="{261AF6C6-8649-41F2-91C5-D370E49B88E6}" type="parTrans" cxnId="{B6ADD29C-14EA-46EF-8BEF-0B004F070A8C}">
      <dgm:prSet/>
      <dgm:spPr/>
      <dgm:t>
        <a:bodyPr/>
        <a:lstStyle/>
        <a:p>
          <a:endParaRPr lang="fr-FR"/>
        </a:p>
      </dgm:t>
    </dgm:pt>
    <dgm:pt modelId="{8D2152C1-1200-413D-B5A1-39E26D7A5D7C}" type="sibTrans" cxnId="{B6ADD29C-14EA-46EF-8BEF-0B004F070A8C}">
      <dgm:prSet/>
      <dgm:spPr/>
      <dgm:t>
        <a:bodyPr/>
        <a:lstStyle/>
        <a:p>
          <a:endParaRPr lang="fr-FR"/>
        </a:p>
      </dgm:t>
    </dgm:pt>
    <dgm:pt modelId="{3B102A41-ECBC-4936-96A4-A71A47998A0A}" type="pres">
      <dgm:prSet presAssocID="{C69AA232-078B-41BA-8F94-9332E8A50A8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48BEA80-83CF-48AF-A0A8-61C1EE60EA6C}" type="pres">
      <dgm:prSet presAssocID="{29F963D2-21C9-4638-81A7-4E3A4275D3B2}" presName="hierRoot1" presStyleCnt="0"/>
      <dgm:spPr/>
    </dgm:pt>
    <dgm:pt modelId="{C651EAEA-2F25-410E-B465-8B908A98587C}" type="pres">
      <dgm:prSet presAssocID="{29F963D2-21C9-4638-81A7-4E3A4275D3B2}" presName="composite" presStyleCnt="0"/>
      <dgm:spPr/>
    </dgm:pt>
    <dgm:pt modelId="{3D6EAB98-0CCE-4A6B-9738-A886A93DE253}" type="pres">
      <dgm:prSet presAssocID="{29F963D2-21C9-4638-81A7-4E3A4275D3B2}" presName="background" presStyleLbl="node0" presStyleIdx="0" presStyleCnt="1"/>
      <dgm:spPr/>
    </dgm:pt>
    <dgm:pt modelId="{D9B9B28E-FABB-4072-9C56-B8AA7942E3C8}" type="pres">
      <dgm:prSet presAssocID="{29F963D2-21C9-4638-81A7-4E3A4275D3B2}" presName="text" presStyleLbl="fgAcc0" presStyleIdx="0" presStyleCnt="1">
        <dgm:presLayoutVars>
          <dgm:chPref val="3"/>
        </dgm:presLayoutVars>
      </dgm:prSet>
      <dgm:spPr/>
    </dgm:pt>
    <dgm:pt modelId="{18A302ED-6B45-4D0F-83E2-67501C8A3A7A}" type="pres">
      <dgm:prSet presAssocID="{29F963D2-21C9-4638-81A7-4E3A4275D3B2}" presName="hierChild2" presStyleCnt="0"/>
      <dgm:spPr/>
    </dgm:pt>
  </dgm:ptLst>
  <dgm:cxnLst>
    <dgm:cxn modelId="{CA382415-E976-4240-9FDD-9F548DF5FE19}" type="presOf" srcId="{29F963D2-21C9-4638-81A7-4E3A4275D3B2}" destId="{D9B9B28E-FABB-4072-9C56-B8AA7942E3C8}" srcOrd="0" destOrd="0" presId="urn:microsoft.com/office/officeart/2005/8/layout/hierarchy1"/>
    <dgm:cxn modelId="{59E4DB83-A8B3-4167-AD40-894E71307E38}" type="presOf" srcId="{C69AA232-078B-41BA-8F94-9332E8A50A8A}" destId="{3B102A41-ECBC-4936-96A4-A71A47998A0A}" srcOrd="0" destOrd="0" presId="urn:microsoft.com/office/officeart/2005/8/layout/hierarchy1"/>
    <dgm:cxn modelId="{B6ADD29C-14EA-46EF-8BEF-0B004F070A8C}" srcId="{C69AA232-078B-41BA-8F94-9332E8A50A8A}" destId="{29F963D2-21C9-4638-81A7-4E3A4275D3B2}" srcOrd="0" destOrd="0" parTransId="{261AF6C6-8649-41F2-91C5-D370E49B88E6}" sibTransId="{8D2152C1-1200-413D-B5A1-39E26D7A5D7C}"/>
    <dgm:cxn modelId="{3557644D-F0BE-411D-AA10-AB48510EBDE4}" type="presParOf" srcId="{3B102A41-ECBC-4936-96A4-A71A47998A0A}" destId="{148BEA80-83CF-48AF-A0A8-61C1EE60EA6C}" srcOrd="0" destOrd="0" presId="urn:microsoft.com/office/officeart/2005/8/layout/hierarchy1"/>
    <dgm:cxn modelId="{DFD24C50-FFA2-4EDF-91F8-D25507EA840B}" type="presParOf" srcId="{148BEA80-83CF-48AF-A0A8-61C1EE60EA6C}" destId="{C651EAEA-2F25-410E-B465-8B908A98587C}" srcOrd="0" destOrd="0" presId="urn:microsoft.com/office/officeart/2005/8/layout/hierarchy1"/>
    <dgm:cxn modelId="{ECFBD1CE-058B-4E2F-A03C-45CFF6EC826D}" type="presParOf" srcId="{C651EAEA-2F25-410E-B465-8B908A98587C}" destId="{3D6EAB98-0CCE-4A6B-9738-A886A93DE253}" srcOrd="0" destOrd="0" presId="urn:microsoft.com/office/officeart/2005/8/layout/hierarchy1"/>
    <dgm:cxn modelId="{A73FCADC-7270-4FD5-9355-6C7283535D70}" type="presParOf" srcId="{C651EAEA-2F25-410E-B465-8B908A98587C}" destId="{D9B9B28E-FABB-4072-9C56-B8AA7942E3C8}" srcOrd="1" destOrd="0" presId="urn:microsoft.com/office/officeart/2005/8/layout/hierarchy1"/>
    <dgm:cxn modelId="{5A8364D8-0338-41FB-BA2E-6A3F83A36FAD}" type="presParOf" srcId="{148BEA80-83CF-48AF-A0A8-61C1EE60EA6C}" destId="{18A302ED-6B45-4D0F-83E2-67501C8A3A7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B58F4E-DE38-427E-9B0C-7451775454EB}">
      <dsp:nvSpPr>
        <dsp:cNvPr id="0" name=""/>
        <dsp:cNvSpPr/>
      </dsp:nvSpPr>
      <dsp:spPr>
        <a:xfrm>
          <a:off x="0" y="37268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/>
            <a:t>Qu’est-ce que c’est ? </a:t>
          </a:r>
          <a:endParaRPr lang="en-US" sz="4000" kern="1200"/>
        </a:p>
      </dsp:txBody>
      <dsp:txXfrm>
        <a:off x="47976" y="85244"/>
        <a:ext cx="10419648" cy="886848"/>
      </dsp:txXfrm>
    </dsp:sp>
    <dsp:sp modelId="{DE848D74-0632-4DA9-B96F-072198B59458}">
      <dsp:nvSpPr>
        <dsp:cNvPr id="0" name=""/>
        <dsp:cNvSpPr/>
      </dsp:nvSpPr>
      <dsp:spPr>
        <a:xfrm>
          <a:off x="0" y="1135269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/>
            <a:t>A quoi cela sert ?</a:t>
          </a:r>
          <a:endParaRPr lang="en-US" sz="4000" kern="1200"/>
        </a:p>
      </dsp:txBody>
      <dsp:txXfrm>
        <a:off x="47976" y="1183245"/>
        <a:ext cx="10419648" cy="886848"/>
      </dsp:txXfrm>
    </dsp:sp>
    <dsp:sp modelId="{B1AC20C2-7106-4170-AFE1-769B339D7A37}">
      <dsp:nvSpPr>
        <dsp:cNvPr id="0" name=""/>
        <dsp:cNvSpPr/>
      </dsp:nvSpPr>
      <dsp:spPr>
        <a:xfrm>
          <a:off x="0" y="2233269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/>
            <a:t>Dans quel contexte ?</a:t>
          </a:r>
          <a:endParaRPr lang="en-US" sz="4000" kern="1200"/>
        </a:p>
      </dsp:txBody>
      <dsp:txXfrm>
        <a:off x="47976" y="2281245"/>
        <a:ext cx="10419648" cy="886848"/>
      </dsp:txXfrm>
    </dsp:sp>
    <dsp:sp modelId="{531122A0-D989-4C28-9D47-5D1C0EDBCFA8}">
      <dsp:nvSpPr>
        <dsp:cNvPr id="0" name=""/>
        <dsp:cNvSpPr/>
      </dsp:nvSpPr>
      <dsp:spPr>
        <a:xfrm>
          <a:off x="0" y="3331269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/>
            <a:t>Comment se présente-t-elle ?</a:t>
          </a:r>
          <a:endParaRPr lang="en-US" sz="4000" kern="1200"/>
        </a:p>
      </dsp:txBody>
      <dsp:txXfrm>
        <a:off x="47976" y="3379245"/>
        <a:ext cx="10419648" cy="88684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8378C-EA28-4CD0-B35D-12D82979A1DB}">
      <dsp:nvSpPr>
        <dsp:cNvPr id="0" name=""/>
        <dsp:cNvSpPr/>
      </dsp:nvSpPr>
      <dsp:spPr>
        <a:xfrm>
          <a:off x="394" y="1358021"/>
          <a:ext cx="1435039" cy="7175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>
              <a:latin typeface="Aptos Display" panose="02110004020202020204"/>
            </a:rPr>
            <a:t>Assertions</a:t>
          </a:r>
          <a:endParaRPr lang="fr-FR" sz="2300" kern="1200"/>
        </a:p>
      </dsp:txBody>
      <dsp:txXfrm>
        <a:off x="21409" y="1379036"/>
        <a:ext cx="1393009" cy="675489"/>
      </dsp:txXfrm>
    </dsp:sp>
    <dsp:sp modelId="{3F0EA156-E17E-4183-B26F-D1C68AF88DDA}">
      <dsp:nvSpPr>
        <dsp:cNvPr id="0" name=""/>
        <dsp:cNvSpPr/>
      </dsp:nvSpPr>
      <dsp:spPr>
        <a:xfrm>
          <a:off x="143898" y="2075541"/>
          <a:ext cx="143503" cy="5381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8139"/>
              </a:lnTo>
              <a:lnTo>
                <a:pt x="143503" y="53813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05272-D68F-4536-8DC8-3890CD6641E2}">
      <dsp:nvSpPr>
        <dsp:cNvPr id="0" name=""/>
        <dsp:cNvSpPr/>
      </dsp:nvSpPr>
      <dsp:spPr>
        <a:xfrm>
          <a:off x="287402" y="2254920"/>
          <a:ext cx="1148031" cy="7175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latin typeface="Aptos Display" panose="02110004020202020204"/>
            </a:rPr>
            <a:t>{</a:t>
          </a:r>
          <a:r>
            <a:rPr lang="fr-FR" sz="1800" kern="1200" err="1">
              <a:latin typeface="Aptos Display" panose="02110004020202020204"/>
            </a:rPr>
            <a:t>Abox</a:t>
          </a:r>
          <a:r>
            <a:rPr lang="fr-FR" sz="1800" kern="1200">
              <a:latin typeface="Aptos Display" panose="02110004020202020204"/>
            </a:rPr>
            <a:t>}</a:t>
          </a:r>
          <a:endParaRPr lang="fr-FR" sz="1800" kern="1200"/>
        </a:p>
      </dsp:txBody>
      <dsp:txXfrm>
        <a:off x="308417" y="2275935"/>
        <a:ext cx="1106001" cy="675489"/>
      </dsp:txXfrm>
    </dsp:sp>
    <dsp:sp modelId="{A959F782-EFD4-4E21-A775-638A8F2903A8}">
      <dsp:nvSpPr>
        <dsp:cNvPr id="0" name=""/>
        <dsp:cNvSpPr/>
      </dsp:nvSpPr>
      <dsp:spPr>
        <a:xfrm>
          <a:off x="1794193" y="1358021"/>
          <a:ext cx="1435039" cy="7175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>
              <a:latin typeface="Aptos Display" panose="02110004020202020204"/>
            </a:rPr>
            <a:t>PILE</a:t>
          </a:r>
          <a:endParaRPr lang="fr-FR" sz="2300" kern="1200"/>
        </a:p>
      </dsp:txBody>
      <dsp:txXfrm>
        <a:off x="1815208" y="1379036"/>
        <a:ext cx="1393009" cy="675489"/>
      </dsp:txXfrm>
    </dsp:sp>
    <dsp:sp modelId="{8B0F6033-A103-4CC0-85FF-22F896EE73AF}">
      <dsp:nvSpPr>
        <dsp:cNvPr id="0" name=""/>
        <dsp:cNvSpPr/>
      </dsp:nvSpPr>
      <dsp:spPr>
        <a:xfrm>
          <a:off x="1937697" y="2075541"/>
          <a:ext cx="143503" cy="5381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8139"/>
              </a:lnTo>
              <a:lnTo>
                <a:pt x="143503" y="53813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7133BA-B937-4F48-A464-95CADF803DEC}">
      <dsp:nvSpPr>
        <dsp:cNvPr id="0" name=""/>
        <dsp:cNvSpPr/>
      </dsp:nvSpPr>
      <dsp:spPr>
        <a:xfrm>
          <a:off x="2081201" y="2254920"/>
          <a:ext cx="1148031" cy="7175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latin typeface="Aptos Display" panose="02110004020202020204"/>
            </a:rPr>
            <a:t>Enfant N°2 de AND</a:t>
          </a:r>
          <a:endParaRPr lang="fr-FR" sz="1800" kern="1200"/>
        </a:p>
      </dsp:txBody>
      <dsp:txXfrm>
        <a:off x="2102216" y="2275935"/>
        <a:ext cx="1106001" cy="67548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D3665-8C27-4D37-A995-D236B1430084}">
      <dsp:nvSpPr>
        <dsp:cNvPr id="0" name=""/>
        <dsp:cNvSpPr/>
      </dsp:nvSpPr>
      <dsp:spPr>
        <a:xfrm>
          <a:off x="1095630" y="461026"/>
          <a:ext cx="91440" cy="2108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82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6EAB98-0CCE-4A6B-9738-A886A93DE253}">
      <dsp:nvSpPr>
        <dsp:cNvPr id="0" name=""/>
        <dsp:cNvSpPr/>
      </dsp:nvSpPr>
      <dsp:spPr>
        <a:xfrm>
          <a:off x="778901" y="716"/>
          <a:ext cx="724897" cy="460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B9B28E-FABB-4072-9C56-B8AA7942E3C8}">
      <dsp:nvSpPr>
        <dsp:cNvPr id="0" name=""/>
        <dsp:cNvSpPr/>
      </dsp:nvSpPr>
      <dsp:spPr>
        <a:xfrm>
          <a:off x="859445" y="77233"/>
          <a:ext cx="724897" cy="4603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>
              <a:latin typeface="Aptos Display" panose="02110004020202020204"/>
            </a:rPr>
            <a:t>And</a:t>
          </a:r>
          <a:endParaRPr lang="fr-FR" sz="2000" kern="1200"/>
        </a:p>
      </dsp:txBody>
      <dsp:txXfrm>
        <a:off x="872927" y="90715"/>
        <a:ext cx="697933" cy="433346"/>
      </dsp:txXfrm>
    </dsp:sp>
    <dsp:sp modelId="{F3DB388C-E24E-4D71-AFC2-7F502F48643E}">
      <dsp:nvSpPr>
        <dsp:cNvPr id="0" name=""/>
        <dsp:cNvSpPr/>
      </dsp:nvSpPr>
      <dsp:spPr>
        <a:xfrm>
          <a:off x="778901" y="671850"/>
          <a:ext cx="724897" cy="460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998A57-B1A5-4B40-ABE2-43E97673309D}">
      <dsp:nvSpPr>
        <dsp:cNvPr id="0" name=""/>
        <dsp:cNvSpPr/>
      </dsp:nvSpPr>
      <dsp:spPr>
        <a:xfrm>
          <a:off x="859445" y="748367"/>
          <a:ext cx="724897" cy="4603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>
              <a:latin typeface="Aptos Display" panose="02110004020202020204"/>
            </a:rPr>
            <a:t>Or</a:t>
          </a:r>
        </a:p>
      </dsp:txBody>
      <dsp:txXfrm>
        <a:off x="872927" y="761849"/>
        <a:ext cx="697933" cy="43334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8378C-EA28-4CD0-B35D-12D82979A1DB}">
      <dsp:nvSpPr>
        <dsp:cNvPr id="0" name=""/>
        <dsp:cNvSpPr/>
      </dsp:nvSpPr>
      <dsp:spPr>
        <a:xfrm>
          <a:off x="394" y="909571"/>
          <a:ext cx="1435039" cy="7175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>
              <a:latin typeface="Aptos Display" panose="02110004020202020204"/>
            </a:rPr>
            <a:t>Assertions</a:t>
          </a:r>
          <a:endParaRPr lang="fr-FR" sz="2300" kern="1200"/>
        </a:p>
      </dsp:txBody>
      <dsp:txXfrm>
        <a:off x="21409" y="930586"/>
        <a:ext cx="1393009" cy="675489"/>
      </dsp:txXfrm>
    </dsp:sp>
    <dsp:sp modelId="{3F0EA156-E17E-4183-B26F-D1C68AF88DDA}">
      <dsp:nvSpPr>
        <dsp:cNvPr id="0" name=""/>
        <dsp:cNvSpPr/>
      </dsp:nvSpPr>
      <dsp:spPr>
        <a:xfrm>
          <a:off x="143898" y="1627091"/>
          <a:ext cx="143503" cy="5381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8139"/>
              </a:lnTo>
              <a:lnTo>
                <a:pt x="143503" y="53813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05272-D68F-4536-8DC8-3890CD6641E2}">
      <dsp:nvSpPr>
        <dsp:cNvPr id="0" name=""/>
        <dsp:cNvSpPr/>
      </dsp:nvSpPr>
      <dsp:spPr>
        <a:xfrm>
          <a:off x="287402" y="1806471"/>
          <a:ext cx="1148031" cy="7175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>
              <a:latin typeface="Aptos Display" panose="02110004020202020204"/>
            </a:rPr>
            <a:t>{</a:t>
          </a:r>
          <a:r>
            <a:rPr lang="fr-FR" sz="1100" kern="1200" err="1">
              <a:latin typeface="Aptos Display" panose="02110004020202020204"/>
            </a:rPr>
            <a:t>Abox</a:t>
          </a:r>
          <a:r>
            <a:rPr lang="fr-FR" sz="1100" kern="1200">
              <a:latin typeface="Aptos Display" panose="02110004020202020204"/>
            </a:rPr>
            <a:t>}</a:t>
          </a:r>
          <a:endParaRPr lang="fr-FR" sz="1100" kern="1200"/>
        </a:p>
      </dsp:txBody>
      <dsp:txXfrm>
        <a:off x="308417" y="1827486"/>
        <a:ext cx="1106001" cy="675489"/>
      </dsp:txXfrm>
    </dsp:sp>
    <dsp:sp modelId="{EC6AC364-1D6A-411D-BC53-D3D9183B7BD8}">
      <dsp:nvSpPr>
        <dsp:cNvPr id="0" name=""/>
        <dsp:cNvSpPr/>
      </dsp:nvSpPr>
      <dsp:spPr>
        <a:xfrm>
          <a:off x="143898" y="1627091"/>
          <a:ext cx="143503" cy="1435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5039"/>
              </a:lnTo>
              <a:lnTo>
                <a:pt x="143503" y="143503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AA2B8-7991-4DE5-BDE5-FF204B6B8738}">
      <dsp:nvSpPr>
        <dsp:cNvPr id="0" name=""/>
        <dsp:cNvSpPr/>
      </dsp:nvSpPr>
      <dsp:spPr>
        <a:xfrm>
          <a:off x="287402" y="2703370"/>
          <a:ext cx="1148031" cy="7175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>
              <a:latin typeface="Aptos Display" panose="02110004020202020204"/>
            </a:rPr>
            <a:t>Concept&gt;pService</a:t>
          </a:r>
        </a:p>
      </dsp:txBody>
      <dsp:txXfrm>
        <a:off x="308417" y="2724385"/>
        <a:ext cx="1106001" cy="675489"/>
      </dsp:txXfrm>
    </dsp:sp>
    <dsp:sp modelId="{A959F782-EFD4-4E21-A775-638A8F2903A8}">
      <dsp:nvSpPr>
        <dsp:cNvPr id="0" name=""/>
        <dsp:cNvSpPr/>
      </dsp:nvSpPr>
      <dsp:spPr>
        <a:xfrm>
          <a:off x="1794193" y="909571"/>
          <a:ext cx="1435039" cy="7175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>
              <a:latin typeface="Aptos Display" panose="02110004020202020204"/>
            </a:rPr>
            <a:t>PILE</a:t>
          </a:r>
          <a:endParaRPr lang="fr-FR" sz="2300" kern="1200"/>
        </a:p>
      </dsp:txBody>
      <dsp:txXfrm>
        <a:off x="1815208" y="930586"/>
        <a:ext cx="1393009" cy="67548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B0541A-639D-4F27-844E-6BA2FEB780D0}">
      <dsp:nvSpPr>
        <dsp:cNvPr id="0" name=""/>
        <dsp:cNvSpPr/>
      </dsp:nvSpPr>
      <dsp:spPr>
        <a:xfrm>
          <a:off x="1579185" y="2356020"/>
          <a:ext cx="91440" cy="438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8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4D3665-8C27-4D37-A995-D236B1430084}">
      <dsp:nvSpPr>
        <dsp:cNvPr id="0" name=""/>
        <dsp:cNvSpPr/>
      </dsp:nvSpPr>
      <dsp:spPr>
        <a:xfrm>
          <a:off x="1579185" y="958616"/>
          <a:ext cx="91440" cy="438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896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6EAB98-0CCE-4A6B-9738-A886A93DE253}">
      <dsp:nvSpPr>
        <dsp:cNvPr id="0" name=""/>
        <dsp:cNvSpPr/>
      </dsp:nvSpPr>
      <dsp:spPr>
        <a:xfrm>
          <a:off x="870231" y="180"/>
          <a:ext cx="1509347" cy="958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B9B28E-FABB-4072-9C56-B8AA7942E3C8}">
      <dsp:nvSpPr>
        <dsp:cNvPr id="0" name=""/>
        <dsp:cNvSpPr/>
      </dsp:nvSpPr>
      <dsp:spPr>
        <a:xfrm>
          <a:off x="1037937" y="159500"/>
          <a:ext cx="1509347" cy="9584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>
              <a:latin typeface="Aptos Display" panose="02110004020202020204"/>
            </a:rPr>
            <a:t>And</a:t>
          </a:r>
          <a:endParaRPr lang="fr-FR" sz="1200" kern="1200"/>
        </a:p>
      </dsp:txBody>
      <dsp:txXfrm>
        <a:off x="1066009" y="187572"/>
        <a:ext cx="1453203" cy="902291"/>
      </dsp:txXfrm>
    </dsp:sp>
    <dsp:sp modelId="{F3DB388C-E24E-4D71-AFC2-7F502F48643E}">
      <dsp:nvSpPr>
        <dsp:cNvPr id="0" name=""/>
        <dsp:cNvSpPr/>
      </dsp:nvSpPr>
      <dsp:spPr>
        <a:xfrm>
          <a:off x="870231" y="1397585"/>
          <a:ext cx="1509347" cy="958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998A57-B1A5-4B40-ABE2-43E97673309D}">
      <dsp:nvSpPr>
        <dsp:cNvPr id="0" name=""/>
        <dsp:cNvSpPr/>
      </dsp:nvSpPr>
      <dsp:spPr>
        <a:xfrm>
          <a:off x="1037937" y="1556905"/>
          <a:ext cx="1509347" cy="9584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>
              <a:latin typeface="Aptos Display" panose="02110004020202020204"/>
            </a:rPr>
            <a:t>Or</a:t>
          </a:r>
        </a:p>
      </dsp:txBody>
      <dsp:txXfrm>
        <a:off x="1066009" y="1584977"/>
        <a:ext cx="1453203" cy="902291"/>
      </dsp:txXfrm>
    </dsp:sp>
    <dsp:sp modelId="{DBAF7E7F-B08F-4C95-8C48-379A167D4B54}">
      <dsp:nvSpPr>
        <dsp:cNvPr id="0" name=""/>
        <dsp:cNvSpPr/>
      </dsp:nvSpPr>
      <dsp:spPr>
        <a:xfrm>
          <a:off x="870231" y="2794989"/>
          <a:ext cx="1509347" cy="958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B594B-EC05-44DA-8C6C-E3FB93BC8B50}">
      <dsp:nvSpPr>
        <dsp:cNvPr id="0" name=""/>
        <dsp:cNvSpPr/>
      </dsp:nvSpPr>
      <dsp:spPr>
        <a:xfrm>
          <a:off x="1037937" y="2954309"/>
          <a:ext cx="1509347" cy="9584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>
              <a:latin typeface="Aptos Display" panose="02110004020202020204"/>
            </a:rPr>
            <a:t>Concept&gt;pServiceID</a:t>
          </a:r>
        </a:p>
      </dsp:txBody>
      <dsp:txXfrm>
        <a:off x="1066009" y="2982381"/>
        <a:ext cx="1453203" cy="90229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8378C-EA28-4CD0-B35D-12D82979A1DB}">
      <dsp:nvSpPr>
        <dsp:cNvPr id="0" name=""/>
        <dsp:cNvSpPr/>
      </dsp:nvSpPr>
      <dsp:spPr>
        <a:xfrm>
          <a:off x="394" y="461121"/>
          <a:ext cx="1435039" cy="7175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>
              <a:latin typeface="Aptos Display" panose="02110004020202020204"/>
            </a:rPr>
            <a:t>Assertions</a:t>
          </a:r>
          <a:endParaRPr lang="fr-FR" sz="2300" kern="1200"/>
        </a:p>
      </dsp:txBody>
      <dsp:txXfrm>
        <a:off x="21409" y="482136"/>
        <a:ext cx="1393009" cy="675489"/>
      </dsp:txXfrm>
    </dsp:sp>
    <dsp:sp modelId="{3F0EA156-E17E-4183-B26F-D1C68AF88DDA}">
      <dsp:nvSpPr>
        <dsp:cNvPr id="0" name=""/>
        <dsp:cNvSpPr/>
      </dsp:nvSpPr>
      <dsp:spPr>
        <a:xfrm>
          <a:off x="143898" y="1178641"/>
          <a:ext cx="143503" cy="5381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8139"/>
              </a:lnTo>
              <a:lnTo>
                <a:pt x="143503" y="53813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05272-D68F-4536-8DC8-3890CD6641E2}">
      <dsp:nvSpPr>
        <dsp:cNvPr id="0" name=""/>
        <dsp:cNvSpPr/>
      </dsp:nvSpPr>
      <dsp:spPr>
        <a:xfrm>
          <a:off x="287402" y="1358021"/>
          <a:ext cx="1148031" cy="7175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>
              <a:latin typeface="Aptos Display" panose="02110004020202020204"/>
            </a:rPr>
            <a:t>{</a:t>
          </a:r>
          <a:r>
            <a:rPr lang="fr-FR" sz="1000" kern="1200" err="1">
              <a:latin typeface="Aptos Display" panose="02110004020202020204"/>
            </a:rPr>
            <a:t>Abox</a:t>
          </a:r>
          <a:r>
            <a:rPr lang="fr-FR" sz="1000" kern="1200">
              <a:latin typeface="Aptos Display" panose="02110004020202020204"/>
            </a:rPr>
            <a:t>}</a:t>
          </a:r>
          <a:endParaRPr lang="fr-FR" sz="1000" kern="1200"/>
        </a:p>
      </dsp:txBody>
      <dsp:txXfrm>
        <a:off x="308417" y="1379036"/>
        <a:ext cx="1106001" cy="675489"/>
      </dsp:txXfrm>
    </dsp:sp>
    <dsp:sp modelId="{EC6AC364-1D6A-411D-BC53-D3D9183B7BD8}">
      <dsp:nvSpPr>
        <dsp:cNvPr id="0" name=""/>
        <dsp:cNvSpPr/>
      </dsp:nvSpPr>
      <dsp:spPr>
        <a:xfrm>
          <a:off x="143898" y="1178641"/>
          <a:ext cx="143503" cy="1435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5039"/>
              </a:lnTo>
              <a:lnTo>
                <a:pt x="143503" y="143503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AA2B8-7991-4DE5-BDE5-FF204B6B8738}">
      <dsp:nvSpPr>
        <dsp:cNvPr id="0" name=""/>
        <dsp:cNvSpPr/>
      </dsp:nvSpPr>
      <dsp:spPr>
        <a:xfrm>
          <a:off x="287402" y="2254920"/>
          <a:ext cx="1148031" cy="7175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>
              <a:latin typeface="Aptos Display" panose="02110004020202020204"/>
            </a:rPr>
            <a:t>Concept&gt;pService</a:t>
          </a:r>
        </a:p>
      </dsp:txBody>
      <dsp:txXfrm>
        <a:off x="308417" y="2275935"/>
        <a:ext cx="1106001" cy="675489"/>
      </dsp:txXfrm>
    </dsp:sp>
    <dsp:sp modelId="{1C2452F1-E13B-48DF-9023-A551C98BDDB7}">
      <dsp:nvSpPr>
        <dsp:cNvPr id="0" name=""/>
        <dsp:cNvSpPr/>
      </dsp:nvSpPr>
      <dsp:spPr>
        <a:xfrm>
          <a:off x="143898" y="1178641"/>
          <a:ext cx="143503" cy="2331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1939"/>
              </a:lnTo>
              <a:lnTo>
                <a:pt x="143503" y="233193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B501E9-C3BC-408A-9F9E-A2609FBE7001}">
      <dsp:nvSpPr>
        <dsp:cNvPr id="0" name=""/>
        <dsp:cNvSpPr/>
      </dsp:nvSpPr>
      <dsp:spPr>
        <a:xfrm>
          <a:off x="287402" y="3151820"/>
          <a:ext cx="1148031" cy="7175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>
              <a:latin typeface="Aptos Display" panose="02110004020202020204"/>
            </a:rPr>
            <a:t>Concept&lt;=pService</a:t>
          </a:r>
        </a:p>
      </dsp:txBody>
      <dsp:txXfrm>
        <a:off x="308417" y="3172835"/>
        <a:ext cx="1106001" cy="675489"/>
      </dsp:txXfrm>
    </dsp:sp>
    <dsp:sp modelId="{A959F782-EFD4-4E21-A775-638A8F2903A8}">
      <dsp:nvSpPr>
        <dsp:cNvPr id="0" name=""/>
        <dsp:cNvSpPr/>
      </dsp:nvSpPr>
      <dsp:spPr>
        <a:xfrm>
          <a:off x="1794193" y="461121"/>
          <a:ext cx="1435039" cy="7175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>
              <a:latin typeface="Aptos Display" panose="02110004020202020204"/>
            </a:rPr>
            <a:t>PILE</a:t>
          </a:r>
          <a:endParaRPr lang="fr-FR" sz="2300" kern="1200"/>
        </a:p>
      </dsp:txBody>
      <dsp:txXfrm>
        <a:off x="1815208" y="482136"/>
        <a:ext cx="1393009" cy="67548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EC3029-A346-4ECF-93BB-DD5AC0A7E43D}">
      <dsp:nvSpPr>
        <dsp:cNvPr id="0" name=""/>
        <dsp:cNvSpPr/>
      </dsp:nvSpPr>
      <dsp:spPr>
        <a:xfrm>
          <a:off x="1627408" y="988402"/>
          <a:ext cx="894845" cy="425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214"/>
              </a:lnTo>
              <a:lnTo>
                <a:pt x="894845" y="290214"/>
              </a:lnTo>
              <a:lnTo>
                <a:pt x="894845" y="42586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B0541A-639D-4F27-844E-6BA2FEB780D0}">
      <dsp:nvSpPr>
        <dsp:cNvPr id="0" name=""/>
        <dsp:cNvSpPr/>
      </dsp:nvSpPr>
      <dsp:spPr>
        <a:xfrm>
          <a:off x="686843" y="2344093"/>
          <a:ext cx="91440" cy="4258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5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4D3665-8C27-4D37-A995-D236B1430084}">
      <dsp:nvSpPr>
        <dsp:cNvPr id="0" name=""/>
        <dsp:cNvSpPr/>
      </dsp:nvSpPr>
      <dsp:spPr>
        <a:xfrm>
          <a:off x="732563" y="988402"/>
          <a:ext cx="894845" cy="425865"/>
        </a:xfrm>
        <a:custGeom>
          <a:avLst/>
          <a:gdLst/>
          <a:ahLst/>
          <a:cxnLst/>
          <a:rect l="0" t="0" r="0" b="0"/>
          <a:pathLst>
            <a:path>
              <a:moveTo>
                <a:pt x="894845" y="0"/>
              </a:moveTo>
              <a:lnTo>
                <a:pt x="894845" y="290214"/>
              </a:lnTo>
              <a:lnTo>
                <a:pt x="0" y="290214"/>
              </a:lnTo>
              <a:lnTo>
                <a:pt x="0" y="42586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6EAB98-0CCE-4A6B-9738-A886A93DE253}">
      <dsp:nvSpPr>
        <dsp:cNvPr id="0" name=""/>
        <dsp:cNvSpPr/>
      </dsp:nvSpPr>
      <dsp:spPr>
        <a:xfrm>
          <a:off x="895262" y="58577"/>
          <a:ext cx="1464292" cy="9298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B9B28E-FABB-4072-9C56-B8AA7942E3C8}">
      <dsp:nvSpPr>
        <dsp:cNvPr id="0" name=""/>
        <dsp:cNvSpPr/>
      </dsp:nvSpPr>
      <dsp:spPr>
        <a:xfrm>
          <a:off x="1057961" y="213141"/>
          <a:ext cx="1464292" cy="9298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>
              <a:latin typeface="Aptos Display" panose="02110004020202020204"/>
            </a:rPr>
            <a:t>And</a:t>
          </a:r>
          <a:endParaRPr lang="fr-FR" sz="1100" kern="1200"/>
        </a:p>
      </dsp:txBody>
      <dsp:txXfrm>
        <a:off x="1085195" y="240375"/>
        <a:ext cx="1409824" cy="875357"/>
      </dsp:txXfrm>
    </dsp:sp>
    <dsp:sp modelId="{F3DB388C-E24E-4D71-AFC2-7F502F48643E}">
      <dsp:nvSpPr>
        <dsp:cNvPr id="0" name=""/>
        <dsp:cNvSpPr/>
      </dsp:nvSpPr>
      <dsp:spPr>
        <a:xfrm>
          <a:off x="417" y="1414268"/>
          <a:ext cx="1464292" cy="9298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998A57-B1A5-4B40-ABE2-43E97673309D}">
      <dsp:nvSpPr>
        <dsp:cNvPr id="0" name=""/>
        <dsp:cNvSpPr/>
      </dsp:nvSpPr>
      <dsp:spPr>
        <a:xfrm>
          <a:off x="163116" y="1568832"/>
          <a:ext cx="1464292" cy="9298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>
              <a:latin typeface="Aptos Display" panose="02110004020202020204"/>
            </a:rPr>
            <a:t>Or</a:t>
          </a:r>
        </a:p>
      </dsp:txBody>
      <dsp:txXfrm>
        <a:off x="190350" y="1596066"/>
        <a:ext cx="1409824" cy="875357"/>
      </dsp:txXfrm>
    </dsp:sp>
    <dsp:sp modelId="{DBAF7E7F-B08F-4C95-8C48-379A167D4B54}">
      <dsp:nvSpPr>
        <dsp:cNvPr id="0" name=""/>
        <dsp:cNvSpPr/>
      </dsp:nvSpPr>
      <dsp:spPr>
        <a:xfrm>
          <a:off x="417" y="2769958"/>
          <a:ext cx="1464292" cy="9298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B594B-EC05-44DA-8C6C-E3FB93BC8B50}">
      <dsp:nvSpPr>
        <dsp:cNvPr id="0" name=""/>
        <dsp:cNvSpPr/>
      </dsp:nvSpPr>
      <dsp:spPr>
        <a:xfrm>
          <a:off x="163116" y="2924523"/>
          <a:ext cx="1464292" cy="9298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>
              <a:latin typeface="Aptos Display" panose="02110004020202020204"/>
            </a:rPr>
            <a:t>Concept&gt;pServiceID</a:t>
          </a:r>
        </a:p>
      </dsp:txBody>
      <dsp:txXfrm>
        <a:off x="190350" y="2951757"/>
        <a:ext cx="1409824" cy="875357"/>
      </dsp:txXfrm>
    </dsp:sp>
    <dsp:sp modelId="{5E1FCCA4-A976-43ED-9A1C-D0730730366A}">
      <dsp:nvSpPr>
        <dsp:cNvPr id="0" name=""/>
        <dsp:cNvSpPr/>
      </dsp:nvSpPr>
      <dsp:spPr>
        <a:xfrm>
          <a:off x="1790108" y="1414268"/>
          <a:ext cx="1464292" cy="9298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95438-BC39-4B5D-BC5F-6917709CD227}">
      <dsp:nvSpPr>
        <dsp:cNvPr id="0" name=""/>
        <dsp:cNvSpPr/>
      </dsp:nvSpPr>
      <dsp:spPr>
        <a:xfrm>
          <a:off x="1952807" y="1568832"/>
          <a:ext cx="1464292" cy="9298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>
              <a:latin typeface="Aptos Display" panose="02110004020202020204"/>
            </a:rPr>
            <a:t>Concept&lt;=pServiceID</a:t>
          </a:r>
        </a:p>
      </dsp:txBody>
      <dsp:txXfrm>
        <a:off x="1980041" y="1596066"/>
        <a:ext cx="1409824" cy="87535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8378C-EA28-4CD0-B35D-12D82979A1DB}">
      <dsp:nvSpPr>
        <dsp:cNvPr id="0" name=""/>
        <dsp:cNvSpPr/>
      </dsp:nvSpPr>
      <dsp:spPr>
        <a:xfrm>
          <a:off x="361" y="1097045"/>
          <a:ext cx="1314448" cy="6572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>
              <a:latin typeface="Aptos Display" panose="02110004020202020204"/>
            </a:rPr>
            <a:t>Assertions</a:t>
          </a:r>
          <a:endParaRPr lang="fr-FR" sz="2100" kern="1200"/>
        </a:p>
      </dsp:txBody>
      <dsp:txXfrm>
        <a:off x="19610" y="1116294"/>
        <a:ext cx="1275950" cy="618726"/>
      </dsp:txXfrm>
    </dsp:sp>
    <dsp:sp modelId="{3F0EA156-E17E-4183-B26F-D1C68AF88DDA}">
      <dsp:nvSpPr>
        <dsp:cNvPr id="0" name=""/>
        <dsp:cNvSpPr/>
      </dsp:nvSpPr>
      <dsp:spPr>
        <a:xfrm>
          <a:off x="131805" y="1754269"/>
          <a:ext cx="131444" cy="492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918"/>
              </a:lnTo>
              <a:lnTo>
                <a:pt x="131444" y="49291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05272-D68F-4536-8DC8-3890CD6641E2}">
      <dsp:nvSpPr>
        <dsp:cNvPr id="0" name=""/>
        <dsp:cNvSpPr/>
      </dsp:nvSpPr>
      <dsp:spPr>
        <a:xfrm>
          <a:off x="263250" y="1918576"/>
          <a:ext cx="1051558" cy="657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latin typeface="Aptos Display" panose="02110004020202020204"/>
            </a:rPr>
            <a:t>{</a:t>
          </a:r>
          <a:r>
            <a:rPr lang="fr-FR" sz="1700" kern="1200" err="1">
              <a:latin typeface="Aptos Display" panose="02110004020202020204"/>
            </a:rPr>
            <a:t>Abox</a:t>
          </a:r>
          <a:r>
            <a:rPr lang="fr-FR" sz="1700" kern="1200">
              <a:latin typeface="Aptos Display" panose="02110004020202020204"/>
            </a:rPr>
            <a:t>}</a:t>
          </a:r>
          <a:endParaRPr lang="fr-FR" sz="1700" kern="1200"/>
        </a:p>
      </dsp:txBody>
      <dsp:txXfrm>
        <a:off x="282499" y="1937825"/>
        <a:ext cx="1013060" cy="618726"/>
      </dsp:txXfrm>
    </dsp:sp>
    <dsp:sp modelId="{A959F782-EFD4-4E21-A775-638A8F2903A8}">
      <dsp:nvSpPr>
        <dsp:cNvPr id="0" name=""/>
        <dsp:cNvSpPr/>
      </dsp:nvSpPr>
      <dsp:spPr>
        <a:xfrm>
          <a:off x="1643421" y="1097045"/>
          <a:ext cx="1314448" cy="6572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>
              <a:latin typeface="Aptos Display" panose="02110004020202020204"/>
            </a:rPr>
            <a:t>PILE</a:t>
          </a:r>
          <a:endParaRPr lang="fr-FR" sz="2100" kern="1200"/>
        </a:p>
      </dsp:txBody>
      <dsp:txXfrm>
        <a:off x="1662670" y="1116294"/>
        <a:ext cx="1275950" cy="618726"/>
      </dsp:txXfrm>
    </dsp:sp>
    <dsp:sp modelId="{8B0F6033-A103-4CC0-85FF-22F896EE73AF}">
      <dsp:nvSpPr>
        <dsp:cNvPr id="0" name=""/>
        <dsp:cNvSpPr/>
      </dsp:nvSpPr>
      <dsp:spPr>
        <a:xfrm>
          <a:off x="1774866" y="1754269"/>
          <a:ext cx="131444" cy="492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918"/>
              </a:lnTo>
              <a:lnTo>
                <a:pt x="131444" y="49291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7133BA-B937-4F48-A464-95CADF803DEC}">
      <dsp:nvSpPr>
        <dsp:cNvPr id="0" name=""/>
        <dsp:cNvSpPr/>
      </dsp:nvSpPr>
      <dsp:spPr>
        <a:xfrm>
          <a:off x="1906311" y="1918576"/>
          <a:ext cx="1051558" cy="657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latin typeface="Aptos Display" panose="02110004020202020204"/>
            </a:rPr>
            <a:t>Enfant N°2 de AND</a:t>
          </a:r>
          <a:endParaRPr lang="fr-FR" sz="1700" kern="1200"/>
        </a:p>
      </dsp:txBody>
      <dsp:txXfrm>
        <a:off x="1925560" y="1937825"/>
        <a:ext cx="1013060" cy="61872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6AFA26-24B9-4579-AF0D-4EB94FA84BDB}">
      <dsp:nvSpPr>
        <dsp:cNvPr id="0" name=""/>
        <dsp:cNvSpPr/>
      </dsp:nvSpPr>
      <dsp:spPr>
        <a:xfrm>
          <a:off x="1527587" y="2047721"/>
          <a:ext cx="91440" cy="3812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122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4D3665-8C27-4D37-A995-D236B1430084}">
      <dsp:nvSpPr>
        <dsp:cNvPr id="0" name=""/>
        <dsp:cNvSpPr/>
      </dsp:nvSpPr>
      <dsp:spPr>
        <a:xfrm>
          <a:off x="1527587" y="834143"/>
          <a:ext cx="91440" cy="3812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122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6EAB98-0CCE-4A6B-9738-A886A93DE253}">
      <dsp:nvSpPr>
        <dsp:cNvPr id="0" name=""/>
        <dsp:cNvSpPr/>
      </dsp:nvSpPr>
      <dsp:spPr>
        <a:xfrm>
          <a:off x="917910" y="1788"/>
          <a:ext cx="1310794" cy="832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B9B28E-FABB-4072-9C56-B8AA7942E3C8}">
      <dsp:nvSpPr>
        <dsp:cNvPr id="0" name=""/>
        <dsp:cNvSpPr/>
      </dsp:nvSpPr>
      <dsp:spPr>
        <a:xfrm>
          <a:off x="1063553" y="140150"/>
          <a:ext cx="1310794" cy="8323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>
              <a:latin typeface="Aptos Display" panose="02110004020202020204"/>
            </a:rPr>
            <a:t>And</a:t>
          </a:r>
          <a:endParaRPr lang="fr-FR" sz="1100" kern="1200"/>
        </a:p>
      </dsp:txBody>
      <dsp:txXfrm>
        <a:off x="1087932" y="164529"/>
        <a:ext cx="1262036" cy="783596"/>
      </dsp:txXfrm>
    </dsp:sp>
    <dsp:sp modelId="{F3DB388C-E24E-4D71-AFC2-7F502F48643E}">
      <dsp:nvSpPr>
        <dsp:cNvPr id="0" name=""/>
        <dsp:cNvSpPr/>
      </dsp:nvSpPr>
      <dsp:spPr>
        <a:xfrm>
          <a:off x="917910" y="1215366"/>
          <a:ext cx="1310794" cy="832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998A57-B1A5-4B40-ABE2-43E97673309D}">
      <dsp:nvSpPr>
        <dsp:cNvPr id="0" name=""/>
        <dsp:cNvSpPr/>
      </dsp:nvSpPr>
      <dsp:spPr>
        <a:xfrm>
          <a:off x="1063553" y="1353727"/>
          <a:ext cx="1310794" cy="8323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>
              <a:latin typeface="Aptos Display" panose="02110004020202020204"/>
            </a:rPr>
            <a:t>Or</a:t>
          </a:r>
        </a:p>
      </dsp:txBody>
      <dsp:txXfrm>
        <a:off x="1087932" y="1378106"/>
        <a:ext cx="1262036" cy="783596"/>
      </dsp:txXfrm>
    </dsp:sp>
    <dsp:sp modelId="{178616DB-A6EF-4BF2-8890-3217621FD255}">
      <dsp:nvSpPr>
        <dsp:cNvPr id="0" name=""/>
        <dsp:cNvSpPr/>
      </dsp:nvSpPr>
      <dsp:spPr>
        <a:xfrm>
          <a:off x="917910" y="2428943"/>
          <a:ext cx="1310794" cy="832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ED19D-CFB3-484C-9CBA-994B3BE6D549}">
      <dsp:nvSpPr>
        <dsp:cNvPr id="0" name=""/>
        <dsp:cNvSpPr/>
      </dsp:nvSpPr>
      <dsp:spPr>
        <a:xfrm>
          <a:off x="1063553" y="2567305"/>
          <a:ext cx="1310794" cy="8323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>
              <a:latin typeface="Aptos Display" panose="02110004020202020204"/>
            </a:rPr>
            <a:t>Concept&lt;=pService</a:t>
          </a:r>
        </a:p>
      </dsp:txBody>
      <dsp:txXfrm>
        <a:off x="1087932" y="2591684"/>
        <a:ext cx="1262036" cy="7835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10D2FF-4000-4008-A9BC-1B4A4E090B5E}">
      <dsp:nvSpPr>
        <dsp:cNvPr id="0" name=""/>
        <dsp:cNvSpPr/>
      </dsp:nvSpPr>
      <dsp:spPr>
        <a:xfrm>
          <a:off x="5112748" y="1658197"/>
          <a:ext cx="1595567" cy="759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471"/>
              </a:lnTo>
              <a:lnTo>
                <a:pt x="1595567" y="517471"/>
              </a:lnTo>
              <a:lnTo>
                <a:pt x="1595567" y="75934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388995-27B3-4698-AEB7-D9D07AA14199}">
      <dsp:nvSpPr>
        <dsp:cNvPr id="0" name=""/>
        <dsp:cNvSpPr/>
      </dsp:nvSpPr>
      <dsp:spPr>
        <a:xfrm>
          <a:off x="3517180" y="1658197"/>
          <a:ext cx="1595567" cy="759345"/>
        </a:xfrm>
        <a:custGeom>
          <a:avLst/>
          <a:gdLst/>
          <a:ahLst/>
          <a:cxnLst/>
          <a:rect l="0" t="0" r="0" b="0"/>
          <a:pathLst>
            <a:path>
              <a:moveTo>
                <a:pt x="1595567" y="0"/>
              </a:moveTo>
              <a:lnTo>
                <a:pt x="1595567" y="517471"/>
              </a:lnTo>
              <a:lnTo>
                <a:pt x="0" y="517471"/>
              </a:lnTo>
              <a:lnTo>
                <a:pt x="0" y="75934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8611DC-6825-441C-B405-89D253244EC4}">
      <dsp:nvSpPr>
        <dsp:cNvPr id="0" name=""/>
        <dsp:cNvSpPr/>
      </dsp:nvSpPr>
      <dsp:spPr>
        <a:xfrm>
          <a:off x="3807283" y="257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8D45B0-5D61-4DDD-89FB-03C9BACD1BB0}">
      <dsp:nvSpPr>
        <dsp:cNvPr id="0" name=""/>
        <dsp:cNvSpPr/>
      </dsp:nvSpPr>
      <dsp:spPr>
        <a:xfrm>
          <a:off x="4097387" y="275855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/>
            <a:t>Utilité : </a:t>
          </a:r>
          <a:endParaRPr lang="en-US" sz="3100" kern="1200"/>
        </a:p>
      </dsp:txBody>
      <dsp:txXfrm>
        <a:off x="4145946" y="324414"/>
        <a:ext cx="2513811" cy="1560821"/>
      </dsp:txXfrm>
    </dsp:sp>
    <dsp:sp modelId="{6ACE77AB-301B-4615-B26E-FC6835A50B90}">
      <dsp:nvSpPr>
        <dsp:cNvPr id="0" name=""/>
        <dsp:cNvSpPr/>
      </dsp:nvSpPr>
      <dsp:spPr>
        <a:xfrm>
          <a:off x="2211716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ECCDC-4CAE-413E-96DE-C6C3FF8E8199}">
      <dsp:nvSpPr>
        <dsp:cNvPr id="0" name=""/>
        <dsp:cNvSpPr/>
      </dsp:nvSpPr>
      <dsp:spPr>
        <a:xfrm>
          <a:off x="2501819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/>
            <a:t>Modélisation de l’incertitude</a:t>
          </a:r>
          <a:endParaRPr lang="en-US" sz="3100" kern="1200"/>
        </a:p>
      </dsp:txBody>
      <dsp:txXfrm>
        <a:off x="2550378" y="2741699"/>
        <a:ext cx="2513811" cy="1560821"/>
      </dsp:txXfrm>
    </dsp:sp>
    <dsp:sp modelId="{4AB12936-E7A7-4011-85B7-2638428F0818}">
      <dsp:nvSpPr>
        <dsp:cNvPr id="0" name=""/>
        <dsp:cNvSpPr/>
      </dsp:nvSpPr>
      <dsp:spPr>
        <a:xfrm>
          <a:off x="5402851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532F8-FB0B-4BAC-9DDD-F75D0A9DDA0C}">
      <dsp:nvSpPr>
        <dsp:cNvPr id="0" name=""/>
        <dsp:cNvSpPr/>
      </dsp:nvSpPr>
      <dsp:spPr>
        <a:xfrm>
          <a:off x="5692954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/>
            <a:t>‘Hiérarchie’ des services</a:t>
          </a:r>
          <a:endParaRPr lang="en-US" sz="3100" kern="1200"/>
        </a:p>
      </dsp:txBody>
      <dsp:txXfrm>
        <a:off x="5741513" y="2741699"/>
        <a:ext cx="2513811" cy="15608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0396D6-8B50-4614-A463-DADEFEF9F877}">
      <dsp:nvSpPr>
        <dsp:cNvPr id="0" name=""/>
        <dsp:cNvSpPr/>
      </dsp:nvSpPr>
      <dsp:spPr>
        <a:xfrm>
          <a:off x="423542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200" kern="1200">
              <a:solidFill>
                <a:srgbClr val="000000"/>
              </a:solidFill>
              <a:latin typeface="Calibri"/>
              <a:ea typeface="Calibri"/>
              <a:cs typeface="Calibri"/>
            </a:rPr>
            <a:t>In: log file</a:t>
          </a:r>
          <a:endParaRPr lang="fr-FR" sz="3200" kern="1200"/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200" kern="1200">
              <a:latin typeface="Aptos Display" panose="02110004020202020204"/>
            </a:rPr>
            <a:t>rules</a:t>
          </a:r>
          <a:endParaRPr lang="fr-FR" sz="3200" kern="1200"/>
        </a:p>
      </dsp:txBody>
      <dsp:txXfrm>
        <a:off x="472609" y="1158658"/>
        <a:ext cx="2486952" cy="1577131"/>
      </dsp:txXfrm>
    </dsp:sp>
    <dsp:sp modelId="{AB0A5DBE-741C-4065-8DCF-9B66933AD146}">
      <dsp:nvSpPr>
        <dsp:cNvPr id="0" name=""/>
        <dsp:cNvSpPr/>
      </dsp:nvSpPr>
      <dsp:spPr>
        <a:xfrm>
          <a:off x="1846782" y="1511413"/>
          <a:ext cx="3007450" cy="3007450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9EEA8-01D1-466A-9342-BF45E5210BFF}">
      <dsp:nvSpPr>
        <dsp:cNvPr id="0" name=""/>
        <dsp:cNvSpPr/>
      </dsp:nvSpPr>
      <dsp:spPr>
        <a:xfrm>
          <a:off x="998006" y="2784856"/>
          <a:ext cx="2297854" cy="913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>
              <a:latin typeface="Aptos Display" panose="02110004020202020204"/>
            </a:rPr>
            <a:t>Py Encoder</a:t>
          </a:r>
          <a:endParaRPr lang="fr-FR" sz="3400" kern="1200"/>
        </a:p>
      </dsp:txBody>
      <dsp:txXfrm>
        <a:off x="1024770" y="2811620"/>
        <a:ext cx="2244326" cy="860252"/>
      </dsp:txXfrm>
    </dsp:sp>
    <dsp:sp modelId="{E0DA8854-CD57-4C77-BB56-4E946CB795A2}">
      <dsp:nvSpPr>
        <dsp:cNvPr id="0" name=""/>
        <dsp:cNvSpPr/>
      </dsp:nvSpPr>
      <dsp:spPr>
        <a:xfrm>
          <a:off x="3821640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200" kern="1200" err="1">
              <a:latin typeface="Aptos Display" panose="02110004020202020204"/>
            </a:rPr>
            <a:t>Abox</a:t>
          </a:r>
          <a:endParaRPr lang="fr-FR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200" kern="1200" err="1">
              <a:latin typeface="Aptos Display" panose="02110004020202020204"/>
            </a:rPr>
            <a:t>Tbox</a:t>
          </a:r>
          <a:endParaRPr lang="fr-FR" sz="3200" kern="1200"/>
        </a:p>
      </dsp:txBody>
      <dsp:txXfrm>
        <a:off x="3870707" y="1615548"/>
        <a:ext cx="2486952" cy="1577131"/>
      </dsp:txXfrm>
    </dsp:sp>
    <dsp:sp modelId="{E41B2E5F-72B5-46AD-81D1-94B127AAB56A}">
      <dsp:nvSpPr>
        <dsp:cNvPr id="0" name=""/>
        <dsp:cNvSpPr/>
      </dsp:nvSpPr>
      <dsp:spPr>
        <a:xfrm>
          <a:off x="5223338" y="-251125"/>
          <a:ext cx="3337767" cy="3337767"/>
        </a:xfrm>
        <a:prstGeom prst="circularArrow">
          <a:avLst>
            <a:gd name="adj1" fmla="val 3308"/>
            <a:gd name="adj2" fmla="val 408578"/>
            <a:gd name="adj3" fmla="val 19415911"/>
            <a:gd name="adj4" fmla="val 12575511"/>
            <a:gd name="adj5" fmla="val 385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85847-805B-4BAC-BB43-26CC9C94238E}">
      <dsp:nvSpPr>
        <dsp:cNvPr id="0" name=""/>
        <dsp:cNvSpPr/>
      </dsp:nvSpPr>
      <dsp:spPr>
        <a:xfrm>
          <a:off x="4396104" y="652700"/>
          <a:ext cx="2297854" cy="913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>
              <a:latin typeface="Aptos Display" panose="02110004020202020204"/>
            </a:rPr>
            <a:t>Output file</a:t>
          </a:r>
          <a:endParaRPr lang="fr-FR" sz="3400" kern="1200"/>
        </a:p>
      </dsp:txBody>
      <dsp:txXfrm>
        <a:off x="4422868" y="679464"/>
        <a:ext cx="2244326" cy="860252"/>
      </dsp:txXfrm>
    </dsp:sp>
    <dsp:sp modelId="{CD4DE0E4-F2D3-429F-AC50-925C9FD1DFA5}">
      <dsp:nvSpPr>
        <dsp:cNvPr id="0" name=""/>
        <dsp:cNvSpPr/>
      </dsp:nvSpPr>
      <dsp:spPr>
        <a:xfrm>
          <a:off x="7219739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200" kern="1200" err="1">
              <a:latin typeface="Aptos Display" panose="02110004020202020204"/>
            </a:rPr>
            <a:t>Build</a:t>
          </a:r>
          <a:r>
            <a:rPr lang="fr-FR" sz="3200" kern="1200">
              <a:latin typeface="Aptos Display" panose="02110004020202020204"/>
            </a:rPr>
            <a:t> the DL</a:t>
          </a:r>
          <a:endParaRPr lang="fr-FR" sz="3200" kern="1200"/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200" kern="1200">
              <a:latin typeface="Aptos Display" panose="02110004020202020204"/>
            </a:rPr>
            <a:t>Instance checking</a:t>
          </a:r>
          <a:endParaRPr lang="fr-FR" sz="3200" kern="1200"/>
        </a:p>
      </dsp:txBody>
      <dsp:txXfrm>
        <a:off x="7268806" y="1158658"/>
        <a:ext cx="2486952" cy="1577131"/>
      </dsp:txXfrm>
    </dsp:sp>
    <dsp:sp modelId="{8D9AF49E-3B9D-49C2-B639-CAF14EDF688E}">
      <dsp:nvSpPr>
        <dsp:cNvPr id="0" name=""/>
        <dsp:cNvSpPr/>
      </dsp:nvSpPr>
      <dsp:spPr>
        <a:xfrm>
          <a:off x="7794202" y="2784856"/>
          <a:ext cx="2297854" cy="913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>
              <a:latin typeface="Aptos Display" panose="02110004020202020204"/>
            </a:rPr>
            <a:t>Java </a:t>
          </a:r>
          <a:r>
            <a:rPr lang="fr-FR" sz="3400" kern="1200" err="1">
              <a:latin typeface="Aptos Display" panose="02110004020202020204"/>
            </a:rPr>
            <a:t>project</a:t>
          </a:r>
          <a:endParaRPr lang="fr-FR" sz="3400" kern="1200"/>
        </a:p>
      </dsp:txBody>
      <dsp:txXfrm>
        <a:off x="7820966" y="2811620"/>
        <a:ext cx="2244326" cy="8602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6B0D0-5614-4F69-8AD7-D9FC60205790}">
      <dsp:nvSpPr>
        <dsp:cNvPr id="0" name=""/>
        <dsp:cNvSpPr/>
      </dsp:nvSpPr>
      <dsp:spPr>
        <a:xfrm>
          <a:off x="7169121" y="2619731"/>
          <a:ext cx="91440" cy="487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786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72F275-D7D6-4AD0-BE86-D4C158868935}">
      <dsp:nvSpPr>
        <dsp:cNvPr id="0" name=""/>
        <dsp:cNvSpPr/>
      </dsp:nvSpPr>
      <dsp:spPr>
        <a:xfrm>
          <a:off x="5677166" y="1066678"/>
          <a:ext cx="1537675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1537675" y="332464"/>
              </a:lnTo>
              <a:lnTo>
                <a:pt x="1537675" y="48786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C307F1-36AF-40FC-9E1A-F35B6002617A}">
      <dsp:nvSpPr>
        <dsp:cNvPr id="0" name=""/>
        <dsp:cNvSpPr/>
      </dsp:nvSpPr>
      <dsp:spPr>
        <a:xfrm>
          <a:off x="4139490" y="2619731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1025116" y="332464"/>
              </a:lnTo>
              <a:lnTo>
                <a:pt x="1025116" y="48786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22661E-81F9-498C-BCF6-2849D46E2BE4}">
      <dsp:nvSpPr>
        <dsp:cNvPr id="0" name=""/>
        <dsp:cNvSpPr/>
      </dsp:nvSpPr>
      <dsp:spPr>
        <a:xfrm>
          <a:off x="3114373" y="2619731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1025116" y="0"/>
              </a:moveTo>
              <a:lnTo>
                <a:pt x="1025116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91035F-63F6-401C-85B3-6B3B71DCC470}">
      <dsp:nvSpPr>
        <dsp:cNvPr id="0" name=""/>
        <dsp:cNvSpPr/>
      </dsp:nvSpPr>
      <dsp:spPr>
        <a:xfrm>
          <a:off x="4139490" y="1066678"/>
          <a:ext cx="1537675" cy="487862"/>
        </a:xfrm>
        <a:custGeom>
          <a:avLst/>
          <a:gdLst/>
          <a:ahLst/>
          <a:cxnLst/>
          <a:rect l="0" t="0" r="0" b="0"/>
          <a:pathLst>
            <a:path>
              <a:moveTo>
                <a:pt x="1537675" y="0"/>
              </a:moveTo>
              <a:lnTo>
                <a:pt x="1537675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6EAB98-0CCE-4A6B-9738-A886A93DE253}">
      <dsp:nvSpPr>
        <dsp:cNvPr id="0" name=""/>
        <dsp:cNvSpPr/>
      </dsp:nvSpPr>
      <dsp:spPr>
        <a:xfrm>
          <a:off x="4838433" y="1489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B9B28E-FABB-4072-9C56-B8AA7942E3C8}">
      <dsp:nvSpPr>
        <dsp:cNvPr id="0" name=""/>
        <dsp:cNvSpPr/>
      </dsp:nvSpPr>
      <dsp:spPr>
        <a:xfrm>
          <a:off x="5024818" y="178554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latin typeface="Aptos Display" panose="02110004020202020204"/>
            </a:rPr>
            <a:t>Base de connaissances</a:t>
          </a:r>
          <a:endParaRPr lang="fr-FR" sz="1800" kern="1200"/>
        </a:p>
      </dsp:txBody>
      <dsp:txXfrm>
        <a:off x="5056016" y="209752"/>
        <a:ext cx="1615068" cy="1002793"/>
      </dsp:txXfrm>
    </dsp:sp>
    <dsp:sp modelId="{AA98BF9F-DC90-4FE0-8AC9-F632ADBE1810}">
      <dsp:nvSpPr>
        <dsp:cNvPr id="0" name=""/>
        <dsp:cNvSpPr/>
      </dsp:nvSpPr>
      <dsp:spPr>
        <a:xfrm>
          <a:off x="3300758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4B4D8-838B-426F-B110-3CBB44377912}">
      <dsp:nvSpPr>
        <dsp:cNvPr id="0" name=""/>
        <dsp:cNvSpPr/>
      </dsp:nvSpPr>
      <dsp:spPr>
        <a:xfrm>
          <a:off x="3487143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err="1">
              <a:latin typeface="Aptos Display" panose="02110004020202020204"/>
            </a:rPr>
            <a:t>Abox</a:t>
          </a:r>
          <a:endParaRPr lang="fr-FR" sz="1800" kern="1200" err="1"/>
        </a:p>
      </dsp:txBody>
      <dsp:txXfrm>
        <a:off x="3518341" y="1762804"/>
        <a:ext cx="1615068" cy="1002793"/>
      </dsp:txXfrm>
    </dsp:sp>
    <dsp:sp modelId="{2332E558-62A1-486C-8FDE-E90F39264407}">
      <dsp:nvSpPr>
        <dsp:cNvPr id="0" name=""/>
        <dsp:cNvSpPr/>
      </dsp:nvSpPr>
      <dsp:spPr>
        <a:xfrm>
          <a:off x="2275641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2F6E10-3E7E-4241-9B4F-F9CEA6CE266D}">
      <dsp:nvSpPr>
        <dsp:cNvPr id="0" name=""/>
        <dsp:cNvSpPr/>
      </dsp:nvSpPr>
      <dsp:spPr>
        <a:xfrm>
          <a:off x="2462026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latin typeface="Aptos Display" panose="02110004020202020204"/>
            </a:rPr>
            <a:t>Assertion basic</a:t>
          </a:r>
          <a:endParaRPr lang="fr-FR" sz="1800" kern="1200"/>
        </a:p>
      </dsp:txBody>
      <dsp:txXfrm>
        <a:off x="2493224" y="3315857"/>
        <a:ext cx="1615068" cy="1002793"/>
      </dsp:txXfrm>
    </dsp:sp>
    <dsp:sp modelId="{7F42CA93-F7A1-45D9-B72D-2B8852BF2093}">
      <dsp:nvSpPr>
        <dsp:cNvPr id="0" name=""/>
        <dsp:cNvSpPr/>
      </dsp:nvSpPr>
      <dsp:spPr>
        <a:xfrm>
          <a:off x="4325875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7E5D0-4A2F-4E24-82A9-2366638537D2}">
      <dsp:nvSpPr>
        <dsp:cNvPr id="0" name=""/>
        <dsp:cNvSpPr/>
      </dsp:nvSpPr>
      <dsp:spPr>
        <a:xfrm>
          <a:off x="4512260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latin typeface="Aptos Display" panose="02110004020202020204"/>
            </a:rPr>
            <a:t>Assertion de </a:t>
          </a:r>
          <a:r>
            <a:rPr lang="fr-FR" sz="1800" kern="1200" err="1">
              <a:latin typeface="Aptos Display" panose="02110004020202020204"/>
            </a:rPr>
            <a:t>requéte</a:t>
          </a:r>
          <a:endParaRPr lang="fr-FR" sz="1800" kern="1200" err="1"/>
        </a:p>
      </dsp:txBody>
      <dsp:txXfrm>
        <a:off x="4543458" y="3315857"/>
        <a:ext cx="1615068" cy="1002793"/>
      </dsp:txXfrm>
    </dsp:sp>
    <dsp:sp modelId="{2C711936-5407-4CCB-9246-66F4DB55AAD7}">
      <dsp:nvSpPr>
        <dsp:cNvPr id="0" name=""/>
        <dsp:cNvSpPr/>
      </dsp:nvSpPr>
      <dsp:spPr>
        <a:xfrm>
          <a:off x="6376109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8974BF-334A-41DF-9920-FEE4C9723105}">
      <dsp:nvSpPr>
        <dsp:cNvPr id="0" name=""/>
        <dsp:cNvSpPr/>
      </dsp:nvSpPr>
      <dsp:spPr>
        <a:xfrm>
          <a:off x="6562494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err="1">
              <a:latin typeface="Aptos Display" panose="02110004020202020204"/>
            </a:rPr>
            <a:t>Tbox</a:t>
          </a:r>
          <a:endParaRPr lang="fr-FR" sz="1800" kern="1200" err="1"/>
        </a:p>
      </dsp:txBody>
      <dsp:txXfrm>
        <a:off x="6593692" y="1762804"/>
        <a:ext cx="1615068" cy="1002793"/>
      </dsp:txXfrm>
    </dsp:sp>
    <dsp:sp modelId="{3DA37763-AFE3-44A6-81B1-9B3731B74887}">
      <dsp:nvSpPr>
        <dsp:cNvPr id="0" name=""/>
        <dsp:cNvSpPr/>
      </dsp:nvSpPr>
      <dsp:spPr>
        <a:xfrm>
          <a:off x="6376109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A8577-7461-44E3-98B6-B17C17A5A59A}">
      <dsp:nvSpPr>
        <dsp:cNvPr id="0" name=""/>
        <dsp:cNvSpPr/>
      </dsp:nvSpPr>
      <dsp:spPr>
        <a:xfrm>
          <a:off x="6562494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latin typeface="Aptos Display" panose="02110004020202020204"/>
            </a:rPr>
            <a:t>Assertion </a:t>
          </a:r>
          <a:r>
            <a:rPr lang="fr-FR" sz="1800" kern="1200" err="1">
              <a:latin typeface="Aptos Display" panose="02110004020202020204"/>
            </a:rPr>
            <a:t>Tbox</a:t>
          </a:r>
          <a:endParaRPr lang="fr-FR" sz="1800" kern="1200" err="1"/>
        </a:p>
      </dsp:txBody>
      <dsp:txXfrm>
        <a:off x="6593692" y="3315857"/>
        <a:ext cx="1615068" cy="10027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64B80D-2E2F-4C04-B4F5-EA19D2D9E1AC}">
      <dsp:nvSpPr>
        <dsp:cNvPr id="0" name=""/>
        <dsp:cNvSpPr/>
      </dsp:nvSpPr>
      <dsp:spPr>
        <a:xfrm>
          <a:off x="0" y="3046290"/>
          <a:ext cx="9628339" cy="130433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327152" rIns="327152" bIns="327152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kern="1200">
              <a:latin typeface="Aptos Display" panose="02110004020202020204"/>
            </a:rPr>
            <a:t>Feuilles</a:t>
          </a:r>
          <a:endParaRPr lang="fr-FR" sz="4600" kern="1200"/>
        </a:p>
      </dsp:txBody>
      <dsp:txXfrm>
        <a:off x="0" y="3046290"/>
        <a:ext cx="2888501" cy="1304332"/>
      </dsp:txXfrm>
    </dsp:sp>
    <dsp:sp modelId="{2910C7A5-EC25-4ABC-BEC7-988FE1C00EB5}">
      <dsp:nvSpPr>
        <dsp:cNvPr id="0" name=""/>
        <dsp:cNvSpPr/>
      </dsp:nvSpPr>
      <dsp:spPr>
        <a:xfrm>
          <a:off x="0" y="1523502"/>
          <a:ext cx="9628339" cy="130433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327152" rIns="327152" bIns="327152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kern="1200" err="1">
              <a:latin typeface="Aptos Display" panose="02110004020202020204"/>
            </a:rPr>
            <a:t>Noeuds</a:t>
          </a:r>
          <a:endParaRPr lang="fr-FR" sz="4600" kern="1200"/>
        </a:p>
      </dsp:txBody>
      <dsp:txXfrm>
        <a:off x="0" y="1523502"/>
        <a:ext cx="2888501" cy="1304332"/>
      </dsp:txXfrm>
    </dsp:sp>
    <dsp:sp modelId="{A3FBAFC9-8388-454F-B5CF-8DA5CBAAC3E1}">
      <dsp:nvSpPr>
        <dsp:cNvPr id="0" name=""/>
        <dsp:cNvSpPr/>
      </dsp:nvSpPr>
      <dsp:spPr>
        <a:xfrm>
          <a:off x="0" y="714"/>
          <a:ext cx="9628339" cy="130433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327152" rIns="327152" bIns="327152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kern="1200">
              <a:latin typeface="Aptos Display" panose="02110004020202020204"/>
            </a:rPr>
            <a:t>Racine</a:t>
          </a:r>
          <a:endParaRPr lang="fr-FR" sz="4600" kern="1200"/>
        </a:p>
      </dsp:txBody>
      <dsp:txXfrm>
        <a:off x="0" y="714"/>
        <a:ext cx="2888501" cy="1304332"/>
      </dsp:txXfrm>
    </dsp:sp>
    <dsp:sp modelId="{8C8E8F36-9787-44E4-B5AD-972FD32D233D}">
      <dsp:nvSpPr>
        <dsp:cNvPr id="0" name=""/>
        <dsp:cNvSpPr/>
      </dsp:nvSpPr>
      <dsp:spPr>
        <a:xfrm>
          <a:off x="5875414" y="109942"/>
          <a:ext cx="1638416" cy="1092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>
              <a:latin typeface="Aptos Display" panose="02110004020202020204"/>
            </a:rPr>
            <a:t>Arbre: Or</a:t>
          </a:r>
          <a:endParaRPr lang="fr-FR" sz="1300" kern="1200"/>
        </a:p>
      </dsp:txBody>
      <dsp:txXfrm>
        <a:off x="5907406" y="141934"/>
        <a:ext cx="1574432" cy="1028293"/>
      </dsp:txXfrm>
    </dsp:sp>
    <dsp:sp modelId="{FC41EE99-D0C4-476C-B69C-7B89F9EB4314}">
      <dsp:nvSpPr>
        <dsp:cNvPr id="0" name=""/>
        <dsp:cNvSpPr/>
      </dsp:nvSpPr>
      <dsp:spPr>
        <a:xfrm>
          <a:off x="5097166" y="1202219"/>
          <a:ext cx="1597455" cy="436910"/>
        </a:xfrm>
        <a:custGeom>
          <a:avLst/>
          <a:gdLst/>
          <a:ahLst/>
          <a:cxnLst/>
          <a:rect l="0" t="0" r="0" b="0"/>
          <a:pathLst>
            <a:path>
              <a:moveTo>
                <a:pt x="1597455" y="0"/>
              </a:moveTo>
              <a:lnTo>
                <a:pt x="1597455" y="218455"/>
              </a:lnTo>
              <a:lnTo>
                <a:pt x="0" y="218455"/>
              </a:lnTo>
              <a:lnTo>
                <a:pt x="0" y="43691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0C4EFF-92F6-47F3-A015-3C40B347D139}">
      <dsp:nvSpPr>
        <dsp:cNvPr id="0" name=""/>
        <dsp:cNvSpPr/>
      </dsp:nvSpPr>
      <dsp:spPr>
        <a:xfrm>
          <a:off x="4277958" y="1639130"/>
          <a:ext cx="1638416" cy="1092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>
              <a:latin typeface="Aptos Display" panose="02110004020202020204"/>
            </a:rPr>
            <a:t>And</a:t>
          </a:r>
          <a:endParaRPr lang="fr-FR" sz="1300" kern="1200"/>
        </a:p>
      </dsp:txBody>
      <dsp:txXfrm>
        <a:off x="4309950" y="1671122"/>
        <a:ext cx="1574432" cy="1028293"/>
      </dsp:txXfrm>
    </dsp:sp>
    <dsp:sp modelId="{D63FC2EA-A68B-4EC3-962C-5FD323B3FD60}">
      <dsp:nvSpPr>
        <dsp:cNvPr id="0" name=""/>
        <dsp:cNvSpPr/>
      </dsp:nvSpPr>
      <dsp:spPr>
        <a:xfrm>
          <a:off x="4032196" y="2731407"/>
          <a:ext cx="1064970" cy="436910"/>
        </a:xfrm>
        <a:custGeom>
          <a:avLst/>
          <a:gdLst/>
          <a:ahLst/>
          <a:cxnLst/>
          <a:rect l="0" t="0" r="0" b="0"/>
          <a:pathLst>
            <a:path>
              <a:moveTo>
                <a:pt x="1064970" y="0"/>
              </a:moveTo>
              <a:lnTo>
                <a:pt x="1064970" y="218455"/>
              </a:lnTo>
              <a:lnTo>
                <a:pt x="0" y="218455"/>
              </a:lnTo>
              <a:lnTo>
                <a:pt x="0" y="43691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8D34F5-6780-4A37-B682-D9D0D6D37B75}">
      <dsp:nvSpPr>
        <dsp:cNvPr id="0" name=""/>
        <dsp:cNvSpPr/>
      </dsp:nvSpPr>
      <dsp:spPr>
        <a:xfrm>
          <a:off x="3212988" y="3168318"/>
          <a:ext cx="1638416" cy="1092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>
              <a:latin typeface="Aptos Display" panose="02110004020202020204"/>
            </a:rPr>
            <a:t>Concept&gt;</a:t>
          </a:r>
          <a:r>
            <a:rPr lang="fr-FR" sz="1300" kern="1200" err="1">
              <a:latin typeface="Aptos Display" panose="02110004020202020204"/>
            </a:rPr>
            <a:t>pServiceId</a:t>
          </a:r>
          <a:endParaRPr lang="fr-FR" sz="1300" kern="1200"/>
        </a:p>
      </dsp:txBody>
      <dsp:txXfrm>
        <a:off x="3244980" y="3200310"/>
        <a:ext cx="1574432" cy="1028293"/>
      </dsp:txXfrm>
    </dsp:sp>
    <dsp:sp modelId="{91B6F429-0707-441F-A9F5-56F27989BEC1}">
      <dsp:nvSpPr>
        <dsp:cNvPr id="0" name=""/>
        <dsp:cNvSpPr/>
      </dsp:nvSpPr>
      <dsp:spPr>
        <a:xfrm>
          <a:off x="5097166" y="2731407"/>
          <a:ext cx="1064970" cy="436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455"/>
              </a:lnTo>
              <a:lnTo>
                <a:pt x="1064970" y="218455"/>
              </a:lnTo>
              <a:lnTo>
                <a:pt x="1064970" y="43691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09E781-CA3B-453E-9F37-B5AD56E80EED}">
      <dsp:nvSpPr>
        <dsp:cNvPr id="0" name=""/>
        <dsp:cNvSpPr/>
      </dsp:nvSpPr>
      <dsp:spPr>
        <a:xfrm>
          <a:off x="5342928" y="3168318"/>
          <a:ext cx="1638416" cy="1092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>
              <a:solidFill>
                <a:schemeClr val="bg1"/>
              </a:solidFill>
              <a:latin typeface="Calibri"/>
              <a:ea typeface="Calibri"/>
              <a:cs typeface="Calibri"/>
            </a:rPr>
            <a:t>Concept&lt;=</a:t>
          </a:r>
          <a:r>
            <a:rPr lang="fr-FR" sz="1300" kern="1200" err="1">
              <a:solidFill>
                <a:schemeClr val="bg1"/>
              </a:solidFill>
              <a:latin typeface="Calibri"/>
              <a:ea typeface="Calibri"/>
              <a:cs typeface="Calibri"/>
            </a:rPr>
            <a:t>pServiceId</a:t>
          </a:r>
          <a:endParaRPr lang="en-US" sz="1300" kern="1200">
            <a:solidFill>
              <a:schemeClr val="bg1"/>
            </a:solidFill>
            <a:latin typeface="Calibri"/>
            <a:ea typeface="Calibri"/>
            <a:cs typeface="Calibri"/>
          </a:endParaRPr>
        </a:p>
      </dsp:txBody>
      <dsp:txXfrm>
        <a:off x="5374920" y="3200310"/>
        <a:ext cx="1574432" cy="1028293"/>
      </dsp:txXfrm>
    </dsp:sp>
    <dsp:sp modelId="{35F7F3D3-0522-481B-9F44-B1ED693CC4B1}">
      <dsp:nvSpPr>
        <dsp:cNvPr id="0" name=""/>
        <dsp:cNvSpPr/>
      </dsp:nvSpPr>
      <dsp:spPr>
        <a:xfrm>
          <a:off x="6694622" y="1202219"/>
          <a:ext cx="1597455" cy="436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455"/>
              </a:lnTo>
              <a:lnTo>
                <a:pt x="1597455" y="218455"/>
              </a:lnTo>
              <a:lnTo>
                <a:pt x="1597455" y="43691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007112-BC7C-478F-A226-9B98110CDADA}">
      <dsp:nvSpPr>
        <dsp:cNvPr id="0" name=""/>
        <dsp:cNvSpPr/>
      </dsp:nvSpPr>
      <dsp:spPr>
        <a:xfrm>
          <a:off x="7472869" y="1639130"/>
          <a:ext cx="1638416" cy="1092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>
              <a:latin typeface="Aptos Display" panose="02110004020202020204"/>
            </a:rPr>
            <a:t>Not</a:t>
          </a:r>
          <a:endParaRPr lang="fr-FR" sz="1300" kern="1200"/>
        </a:p>
      </dsp:txBody>
      <dsp:txXfrm>
        <a:off x="7504861" y="1671122"/>
        <a:ext cx="1574432" cy="1028293"/>
      </dsp:txXfrm>
    </dsp:sp>
    <dsp:sp modelId="{5621FB60-8CCD-455A-9FF1-FC794B0BC1C6}">
      <dsp:nvSpPr>
        <dsp:cNvPr id="0" name=""/>
        <dsp:cNvSpPr/>
      </dsp:nvSpPr>
      <dsp:spPr>
        <a:xfrm>
          <a:off x="8246357" y="2731407"/>
          <a:ext cx="91440" cy="4369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691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2B973C-6A56-40B2-8B1D-56BB8B9E74B7}">
      <dsp:nvSpPr>
        <dsp:cNvPr id="0" name=""/>
        <dsp:cNvSpPr/>
      </dsp:nvSpPr>
      <dsp:spPr>
        <a:xfrm>
          <a:off x="7472869" y="3168318"/>
          <a:ext cx="1638416" cy="1092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>
              <a:solidFill>
                <a:schemeClr val="bg1"/>
              </a:solidFill>
              <a:latin typeface="Calibri"/>
              <a:ea typeface="Calibri"/>
              <a:cs typeface="Calibri"/>
            </a:rPr>
            <a:t>Concept&gt;</a:t>
          </a:r>
          <a:r>
            <a:rPr lang="fr-FR" sz="1300" kern="1200" err="1">
              <a:solidFill>
                <a:schemeClr val="bg1"/>
              </a:solidFill>
              <a:latin typeface="Calibri"/>
              <a:ea typeface="Calibri"/>
              <a:cs typeface="Calibri"/>
            </a:rPr>
            <a:t>pServiceId</a:t>
          </a:r>
          <a:endParaRPr lang="en-US" sz="1300" kern="1200">
            <a:solidFill>
              <a:schemeClr val="bg1"/>
            </a:solidFill>
            <a:latin typeface="Calibri"/>
            <a:ea typeface="Calibri"/>
            <a:cs typeface="Calibri"/>
          </a:endParaRPr>
        </a:p>
      </dsp:txBody>
      <dsp:txXfrm>
        <a:off x="7504861" y="3200310"/>
        <a:ext cx="1574432" cy="102829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2CF361-F47A-4676-BBD6-7D1997FA7955}">
      <dsp:nvSpPr>
        <dsp:cNvPr id="0" name=""/>
        <dsp:cNvSpPr/>
      </dsp:nvSpPr>
      <dsp:spPr>
        <a:xfrm>
          <a:off x="0" y="424400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E60C17-17F7-4087-813B-4B43C0038EBF}">
      <dsp:nvSpPr>
        <dsp:cNvPr id="0" name=""/>
        <dsp:cNvSpPr/>
      </dsp:nvSpPr>
      <dsp:spPr>
        <a:xfrm>
          <a:off x="333341" y="70160"/>
          <a:ext cx="4666783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Mise sous NNF</a:t>
          </a:r>
          <a:endParaRPr lang="en-US" sz="2400" kern="1200"/>
        </a:p>
      </dsp:txBody>
      <dsp:txXfrm>
        <a:off x="367926" y="104745"/>
        <a:ext cx="4597613" cy="639310"/>
      </dsp:txXfrm>
    </dsp:sp>
    <dsp:sp modelId="{CA769637-8977-4B83-BB23-F1C35CA0A358}">
      <dsp:nvSpPr>
        <dsp:cNvPr id="0" name=""/>
        <dsp:cNvSpPr/>
      </dsp:nvSpPr>
      <dsp:spPr>
        <a:xfrm>
          <a:off x="0" y="1513040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D07ACB-92A1-424F-824A-D4B3FD844598}">
      <dsp:nvSpPr>
        <dsp:cNvPr id="0" name=""/>
        <dsp:cNvSpPr/>
      </dsp:nvSpPr>
      <dsp:spPr>
        <a:xfrm>
          <a:off x="333341" y="1158800"/>
          <a:ext cx="4666783" cy="7084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Négation de la requête</a:t>
          </a:r>
          <a:endParaRPr lang="en-US" sz="2400" kern="1200"/>
        </a:p>
      </dsp:txBody>
      <dsp:txXfrm>
        <a:off x="367926" y="1193385"/>
        <a:ext cx="4597613" cy="639310"/>
      </dsp:txXfrm>
    </dsp:sp>
    <dsp:sp modelId="{BE4D68FA-E82B-430F-81FC-B1C9B8183E6A}">
      <dsp:nvSpPr>
        <dsp:cNvPr id="0" name=""/>
        <dsp:cNvSpPr/>
      </dsp:nvSpPr>
      <dsp:spPr>
        <a:xfrm>
          <a:off x="0" y="2601680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9DEB0E-E96C-4B58-8B8D-9E82870F8288}">
      <dsp:nvSpPr>
        <dsp:cNvPr id="0" name=""/>
        <dsp:cNvSpPr/>
      </dsp:nvSpPr>
      <dsp:spPr>
        <a:xfrm>
          <a:off x="333341" y="2247440"/>
          <a:ext cx="4666783" cy="7084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Parcours de l’arbre </a:t>
          </a:r>
          <a:endParaRPr lang="en-US" sz="2400" kern="1200"/>
        </a:p>
      </dsp:txBody>
      <dsp:txXfrm>
        <a:off x="367926" y="2282025"/>
        <a:ext cx="4597613" cy="639310"/>
      </dsp:txXfrm>
    </dsp:sp>
    <dsp:sp modelId="{C69EC145-6CF5-4DF6-A7A9-F2725852DEC7}">
      <dsp:nvSpPr>
        <dsp:cNvPr id="0" name=""/>
        <dsp:cNvSpPr/>
      </dsp:nvSpPr>
      <dsp:spPr>
        <a:xfrm>
          <a:off x="0" y="3690319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CD6143-0320-47E6-85CE-344375977DEF}">
      <dsp:nvSpPr>
        <dsp:cNvPr id="0" name=""/>
        <dsp:cNvSpPr/>
      </dsp:nvSpPr>
      <dsp:spPr>
        <a:xfrm>
          <a:off x="333341" y="3336080"/>
          <a:ext cx="4666783" cy="7084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Si clashes partout -&gt; satisfiable</a:t>
          </a:r>
          <a:endParaRPr lang="en-US" sz="2400" kern="1200"/>
        </a:p>
      </dsp:txBody>
      <dsp:txXfrm>
        <a:off x="367926" y="3370665"/>
        <a:ext cx="4597613" cy="639310"/>
      </dsp:txXfrm>
    </dsp:sp>
    <dsp:sp modelId="{BF62B077-A7D6-49A8-8A05-3480D811E66C}">
      <dsp:nvSpPr>
        <dsp:cNvPr id="0" name=""/>
        <dsp:cNvSpPr/>
      </dsp:nvSpPr>
      <dsp:spPr>
        <a:xfrm>
          <a:off x="0" y="4778959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32C099-1F82-4B7D-9929-EE8636AE997D}">
      <dsp:nvSpPr>
        <dsp:cNvPr id="0" name=""/>
        <dsp:cNvSpPr/>
      </dsp:nvSpPr>
      <dsp:spPr>
        <a:xfrm>
          <a:off x="333341" y="4424719"/>
          <a:ext cx="4666783" cy="70848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Sinon -&gt; insatisfiable</a:t>
          </a:r>
          <a:endParaRPr lang="en-US" sz="2400" kern="1200"/>
        </a:p>
      </dsp:txBody>
      <dsp:txXfrm>
        <a:off x="367926" y="4459304"/>
        <a:ext cx="4597613" cy="6393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4258AB-A1EA-42CF-8077-F4838EF4C5AD}">
      <dsp:nvSpPr>
        <dsp:cNvPr id="0" name=""/>
        <dsp:cNvSpPr/>
      </dsp:nvSpPr>
      <dsp:spPr>
        <a:xfrm>
          <a:off x="5677166" y="1066678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1025116" y="332464"/>
              </a:lnTo>
              <a:lnTo>
                <a:pt x="1025116" y="48786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9FAA67-EAF1-4F31-B78D-9686EB2D065D}">
      <dsp:nvSpPr>
        <dsp:cNvPr id="0" name=""/>
        <dsp:cNvSpPr/>
      </dsp:nvSpPr>
      <dsp:spPr>
        <a:xfrm>
          <a:off x="4652049" y="2619731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1025116" y="332464"/>
              </a:lnTo>
              <a:lnTo>
                <a:pt x="1025116" y="48786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ABA4C4-AFF3-4CFB-8A73-AE00526ACB7E}">
      <dsp:nvSpPr>
        <dsp:cNvPr id="0" name=""/>
        <dsp:cNvSpPr/>
      </dsp:nvSpPr>
      <dsp:spPr>
        <a:xfrm>
          <a:off x="3626932" y="2619731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1025116" y="0"/>
              </a:moveTo>
              <a:lnTo>
                <a:pt x="1025116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91035F-63F6-401C-85B3-6B3B71DCC470}">
      <dsp:nvSpPr>
        <dsp:cNvPr id="0" name=""/>
        <dsp:cNvSpPr/>
      </dsp:nvSpPr>
      <dsp:spPr>
        <a:xfrm>
          <a:off x="4652049" y="1066678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1025116" y="0"/>
              </a:moveTo>
              <a:lnTo>
                <a:pt x="1025116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6EAB98-0CCE-4A6B-9738-A886A93DE253}">
      <dsp:nvSpPr>
        <dsp:cNvPr id="0" name=""/>
        <dsp:cNvSpPr/>
      </dsp:nvSpPr>
      <dsp:spPr>
        <a:xfrm>
          <a:off x="4838433" y="1489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B9B28E-FABB-4072-9C56-B8AA7942E3C8}">
      <dsp:nvSpPr>
        <dsp:cNvPr id="0" name=""/>
        <dsp:cNvSpPr/>
      </dsp:nvSpPr>
      <dsp:spPr>
        <a:xfrm>
          <a:off x="5024818" y="178554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>
              <a:latin typeface="Aptos Display" panose="02110004020202020204"/>
            </a:rPr>
            <a:t>AND</a:t>
          </a:r>
          <a:endParaRPr lang="fr-FR" sz="1300" kern="1200"/>
        </a:p>
      </dsp:txBody>
      <dsp:txXfrm>
        <a:off x="5056016" y="209752"/>
        <a:ext cx="1615068" cy="1002793"/>
      </dsp:txXfrm>
    </dsp:sp>
    <dsp:sp modelId="{AA98BF9F-DC90-4FE0-8AC9-F632ADBE1810}">
      <dsp:nvSpPr>
        <dsp:cNvPr id="0" name=""/>
        <dsp:cNvSpPr/>
      </dsp:nvSpPr>
      <dsp:spPr>
        <a:xfrm>
          <a:off x="3813317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4B4D8-838B-426F-B110-3CBB44377912}">
      <dsp:nvSpPr>
        <dsp:cNvPr id="0" name=""/>
        <dsp:cNvSpPr/>
      </dsp:nvSpPr>
      <dsp:spPr>
        <a:xfrm>
          <a:off x="3999701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>
              <a:latin typeface="Aptos Display" panose="02110004020202020204"/>
            </a:rPr>
            <a:t>OR</a:t>
          </a:r>
          <a:endParaRPr lang="fr-FR" sz="1300" kern="1200"/>
        </a:p>
      </dsp:txBody>
      <dsp:txXfrm>
        <a:off x="4030899" y="1762804"/>
        <a:ext cx="1615068" cy="1002793"/>
      </dsp:txXfrm>
    </dsp:sp>
    <dsp:sp modelId="{2E9DFA07-77E8-4523-BDF1-2746F967C72B}">
      <dsp:nvSpPr>
        <dsp:cNvPr id="0" name=""/>
        <dsp:cNvSpPr/>
      </dsp:nvSpPr>
      <dsp:spPr>
        <a:xfrm>
          <a:off x="2788200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249F2-7767-424D-92BB-A2FF24FF9841}">
      <dsp:nvSpPr>
        <dsp:cNvPr id="0" name=""/>
        <dsp:cNvSpPr/>
      </dsp:nvSpPr>
      <dsp:spPr>
        <a:xfrm>
          <a:off x="2974584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>
              <a:solidFill>
                <a:srgbClr val="444444"/>
              </a:solidFill>
              <a:latin typeface="Calibri"/>
              <a:ea typeface="Calibri"/>
              <a:cs typeface="Calibri"/>
            </a:rPr>
            <a:t>Concept&gt;</a:t>
          </a:r>
          <a:r>
            <a:rPr lang="fr-FR" sz="1300" kern="1200" err="1">
              <a:solidFill>
                <a:srgbClr val="444444"/>
              </a:solidFill>
              <a:latin typeface="Calibri"/>
              <a:ea typeface="Calibri"/>
              <a:cs typeface="Calibri"/>
            </a:rPr>
            <a:t>pServiceId</a:t>
          </a:r>
          <a:endParaRPr lang="en-US" sz="1300" kern="1200" err="1">
            <a:solidFill>
              <a:srgbClr val="444444"/>
            </a:solidFill>
            <a:latin typeface="Calibri"/>
            <a:ea typeface="Calibri"/>
            <a:cs typeface="Calibri"/>
          </a:endParaRPr>
        </a:p>
      </dsp:txBody>
      <dsp:txXfrm>
        <a:off x="3005782" y="3315857"/>
        <a:ext cx="1615068" cy="1002793"/>
      </dsp:txXfrm>
    </dsp:sp>
    <dsp:sp modelId="{F3B5C472-2D4D-417B-8886-2AE5DEDAD2AA}">
      <dsp:nvSpPr>
        <dsp:cNvPr id="0" name=""/>
        <dsp:cNvSpPr/>
      </dsp:nvSpPr>
      <dsp:spPr>
        <a:xfrm>
          <a:off x="4838433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8B417-25AA-44B3-A539-200C3661F3EB}">
      <dsp:nvSpPr>
        <dsp:cNvPr id="0" name=""/>
        <dsp:cNvSpPr/>
      </dsp:nvSpPr>
      <dsp:spPr>
        <a:xfrm>
          <a:off x="5024818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>
              <a:solidFill>
                <a:srgbClr val="444444"/>
              </a:solidFill>
              <a:latin typeface="Calibri"/>
              <a:ea typeface="Calibri"/>
              <a:cs typeface="Calibri"/>
            </a:rPr>
            <a:t>Concept&lt;=pServiceId</a:t>
          </a:r>
          <a:endParaRPr lang="en-US" sz="1300" kern="1200">
            <a:solidFill>
              <a:srgbClr val="444444"/>
            </a:solidFill>
            <a:latin typeface="Calibri"/>
            <a:ea typeface="Calibri"/>
            <a:cs typeface="Calibri"/>
          </a:endParaRPr>
        </a:p>
      </dsp:txBody>
      <dsp:txXfrm>
        <a:off x="5056016" y="3315857"/>
        <a:ext cx="1615068" cy="1002793"/>
      </dsp:txXfrm>
    </dsp:sp>
    <dsp:sp modelId="{54E70A45-1BB4-4A19-A4A7-8CF94B4C1FE3}">
      <dsp:nvSpPr>
        <dsp:cNvPr id="0" name=""/>
        <dsp:cNvSpPr/>
      </dsp:nvSpPr>
      <dsp:spPr>
        <a:xfrm>
          <a:off x="5863550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AB906-E070-48E7-B0CA-DB9F022C7F31}">
      <dsp:nvSpPr>
        <dsp:cNvPr id="0" name=""/>
        <dsp:cNvSpPr/>
      </dsp:nvSpPr>
      <dsp:spPr>
        <a:xfrm>
          <a:off x="6049935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>
              <a:solidFill>
                <a:srgbClr val="444444"/>
              </a:solidFill>
              <a:latin typeface="Calibri"/>
              <a:ea typeface="Calibri"/>
              <a:cs typeface="Calibri"/>
            </a:rPr>
            <a:t>Concept&lt;=pServiceId</a:t>
          </a:r>
          <a:endParaRPr lang="en-US" sz="1300" kern="1200">
            <a:solidFill>
              <a:srgbClr val="444444"/>
            </a:solidFill>
            <a:latin typeface="Calibri"/>
            <a:ea typeface="Calibri"/>
            <a:cs typeface="Calibri"/>
          </a:endParaRPr>
        </a:p>
      </dsp:txBody>
      <dsp:txXfrm>
        <a:off x="6081133" y="1762804"/>
        <a:ext cx="1615068" cy="100279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8378C-EA28-4CD0-B35D-12D82979A1DB}">
      <dsp:nvSpPr>
        <dsp:cNvPr id="0" name=""/>
        <dsp:cNvSpPr/>
      </dsp:nvSpPr>
      <dsp:spPr>
        <a:xfrm>
          <a:off x="394" y="1358021"/>
          <a:ext cx="1435039" cy="7175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>
              <a:latin typeface="Aptos Display" panose="02110004020202020204"/>
            </a:rPr>
            <a:t>Assertions</a:t>
          </a:r>
          <a:endParaRPr lang="fr-FR" sz="2300" kern="1200"/>
        </a:p>
      </dsp:txBody>
      <dsp:txXfrm>
        <a:off x="21409" y="1379036"/>
        <a:ext cx="1393009" cy="675489"/>
      </dsp:txXfrm>
    </dsp:sp>
    <dsp:sp modelId="{3F0EA156-E17E-4183-B26F-D1C68AF88DDA}">
      <dsp:nvSpPr>
        <dsp:cNvPr id="0" name=""/>
        <dsp:cNvSpPr/>
      </dsp:nvSpPr>
      <dsp:spPr>
        <a:xfrm>
          <a:off x="143898" y="2075541"/>
          <a:ext cx="143503" cy="5381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8139"/>
              </a:lnTo>
              <a:lnTo>
                <a:pt x="143503" y="53813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05272-D68F-4536-8DC8-3890CD6641E2}">
      <dsp:nvSpPr>
        <dsp:cNvPr id="0" name=""/>
        <dsp:cNvSpPr/>
      </dsp:nvSpPr>
      <dsp:spPr>
        <a:xfrm>
          <a:off x="287402" y="2254920"/>
          <a:ext cx="1148031" cy="7175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latin typeface="Aptos Display" panose="02110004020202020204"/>
            </a:rPr>
            <a:t>{</a:t>
          </a:r>
          <a:r>
            <a:rPr lang="fr-FR" sz="1800" kern="1200" err="1">
              <a:latin typeface="Aptos Display" panose="02110004020202020204"/>
            </a:rPr>
            <a:t>Abox</a:t>
          </a:r>
          <a:r>
            <a:rPr lang="fr-FR" sz="1800" kern="1200">
              <a:latin typeface="Aptos Display" panose="02110004020202020204"/>
            </a:rPr>
            <a:t>}</a:t>
          </a:r>
          <a:endParaRPr lang="fr-FR" sz="1800" kern="1200"/>
        </a:p>
      </dsp:txBody>
      <dsp:txXfrm>
        <a:off x="308417" y="2275935"/>
        <a:ext cx="1106001" cy="675489"/>
      </dsp:txXfrm>
    </dsp:sp>
    <dsp:sp modelId="{A959F782-EFD4-4E21-A775-638A8F2903A8}">
      <dsp:nvSpPr>
        <dsp:cNvPr id="0" name=""/>
        <dsp:cNvSpPr/>
      </dsp:nvSpPr>
      <dsp:spPr>
        <a:xfrm>
          <a:off x="1794193" y="1358021"/>
          <a:ext cx="1435039" cy="7175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>
              <a:latin typeface="Aptos Display" panose="02110004020202020204"/>
            </a:rPr>
            <a:t>PILE</a:t>
          </a:r>
          <a:endParaRPr lang="fr-FR" sz="2300" kern="1200"/>
        </a:p>
      </dsp:txBody>
      <dsp:txXfrm>
        <a:off x="1815208" y="1379036"/>
        <a:ext cx="1393009" cy="675489"/>
      </dsp:txXfrm>
    </dsp:sp>
    <dsp:sp modelId="{8B0F6033-A103-4CC0-85FF-22F896EE73AF}">
      <dsp:nvSpPr>
        <dsp:cNvPr id="0" name=""/>
        <dsp:cNvSpPr/>
      </dsp:nvSpPr>
      <dsp:spPr>
        <a:xfrm>
          <a:off x="1937697" y="2075541"/>
          <a:ext cx="143503" cy="5381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8139"/>
              </a:lnTo>
              <a:lnTo>
                <a:pt x="143503" y="53813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7133BA-B937-4F48-A464-95CADF803DEC}">
      <dsp:nvSpPr>
        <dsp:cNvPr id="0" name=""/>
        <dsp:cNvSpPr/>
      </dsp:nvSpPr>
      <dsp:spPr>
        <a:xfrm>
          <a:off x="2081201" y="2254920"/>
          <a:ext cx="1148031" cy="7175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latin typeface="Aptos Display" panose="02110004020202020204"/>
            </a:rPr>
            <a:t>Enfant N°2 de AND</a:t>
          </a:r>
          <a:endParaRPr lang="fr-FR" sz="1800" kern="1200"/>
        </a:p>
      </dsp:txBody>
      <dsp:txXfrm>
        <a:off x="2102216" y="2275935"/>
        <a:ext cx="1106001" cy="67548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EAB98-0CCE-4A6B-9738-A886A93DE253}">
      <dsp:nvSpPr>
        <dsp:cNvPr id="0" name=""/>
        <dsp:cNvSpPr/>
      </dsp:nvSpPr>
      <dsp:spPr>
        <a:xfrm>
          <a:off x="274634" y="189"/>
          <a:ext cx="1632577" cy="1036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B9B28E-FABB-4072-9C56-B8AA7942E3C8}">
      <dsp:nvSpPr>
        <dsp:cNvPr id="0" name=""/>
        <dsp:cNvSpPr/>
      </dsp:nvSpPr>
      <dsp:spPr>
        <a:xfrm>
          <a:off x="456032" y="172517"/>
          <a:ext cx="1632577" cy="10366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>
              <a:latin typeface="Aptos Display" panose="02110004020202020204"/>
            </a:rPr>
            <a:t>And</a:t>
          </a:r>
          <a:endParaRPr lang="fr-FR" sz="4500" kern="1200"/>
        </a:p>
      </dsp:txBody>
      <dsp:txXfrm>
        <a:off x="486395" y="202880"/>
        <a:ext cx="1571851" cy="975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47993-810D-4D1F-A90F-782EFBF61299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506B3-96BD-4F42-B6A5-2DE19D0F55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718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7C3D30-4615-774F-BAFE-16C6D1D75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E41B5F9-F20B-4C33-7465-789D361DE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527609-6310-A0F6-F2EB-3BF95D883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A37D-9998-40C1-9E88-C1805E3E17E1}" type="datetime1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E17C12-5066-71BD-7E6B-70D2D5121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8A0C76-88E0-D2CC-B0E8-8D206C7F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63A9-573B-467D-94AF-57DF65DFAA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74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149BE0-2789-80D0-1F6F-035E68D01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9884E68-BC04-98EB-11ED-12A4AEE18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E079EF-344E-40DA-F41A-04454EAF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A46C-F782-4073-9BAF-205ABAB26844}" type="datetime1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E32E9A-5C6E-7989-ABF9-243C97CB6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09481-46C9-9F32-712F-8FDC232F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63A9-573B-467D-94AF-57DF65DFAA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19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08C06B9-2975-96D8-4A65-F3AFFC59E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BC4C4EE-485A-A042-04F1-319827C4D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38DC3E-0706-0E0D-E4A2-8122D1122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0125-A71B-4236-A3D9-53386C980FF0}" type="datetime1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560395-DE9C-2E2E-B152-54C0DF7A7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83CBAD-2042-992A-1C7E-11938CC7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63A9-573B-467D-94AF-57DF65DFAA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13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915113-5920-752C-AF67-8A059705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5BB49A-76DC-FFAC-782F-C80613F3C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3E1308-B7C6-82E4-2B19-50690FB36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F641-61E3-4124-9AE2-69955A98DBED}" type="datetime1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605E69-E5BF-31D6-DA76-C585061C7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E51BF4-21E7-7726-C0A7-1B3A43C2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63A9-573B-467D-94AF-57DF65DFAA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182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3DC9C1-257B-66F2-43B6-98A2A48FD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6040C7-5149-5A58-4D89-44136A0AD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C1C01C-6D6E-9F56-40F2-70AF9D55D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9BEE-C9C2-490C-A283-6CE30733F3D3}" type="datetime1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5DFA12-D968-A342-9648-61DB28E3F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1C1D93-D682-F78D-3E54-93C03CF3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63A9-573B-467D-94AF-57DF65DFAA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34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F3A957-81FD-A0DE-3E18-3E902A50E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9DCBC5-5A51-5A80-7547-79E35BFCF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ECB5FF-5568-0D3E-2323-7F3EF1404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F1FEB1-62B1-D218-1D86-01C0CEBC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6FDD-E5B5-455A-81D9-7BF5363D9739}" type="datetime1">
              <a:rPr lang="fr-FR" smtClean="0"/>
              <a:t>27/05/2024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1C1685-5B3C-312D-D18E-BDBD50B0B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DA0362-3265-9C43-41FA-08F34FD44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63A9-573B-467D-94AF-57DF65DFAA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81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29FE49-4D5B-0244-7AB1-B8B5B10E2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FF2769-AC8E-66D6-F990-6A38F50F8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DD1FEA-F9FC-4EB9-5310-C536AE75B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9304EAC-708C-6190-8B07-F6EB49913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076B1F6-BE5A-104E-F904-4BE93B2C8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9B0C780-39DD-4576-7513-69E505706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CAD4-AEFF-45D7-B52E-948D2402720B}" type="datetime1">
              <a:rPr lang="fr-FR" smtClean="0"/>
              <a:t>27/05/2024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1B50391-119F-9BCF-10B5-72E327363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E57F7F8-68C1-3978-334E-307A60F8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63A9-573B-467D-94AF-57DF65DFAA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270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430991-6601-8373-7D96-D1DD52220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B38A99-A727-E45C-A329-7F74CDD74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BC23-9E75-4BCB-9E67-2332EACA1BAA}" type="datetime1">
              <a:rPr lang="fr-FR" smtClean="0"/>
              <a:t>27/05/2024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9F4B7B9-5C7E-45EA-678E-DA7C9DF4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FA8079-9560-E085-D955-5AE13A36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63A9-573B-467D-94AF-57DF65DFAA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89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70CFA38-0C32-1958-493A-45298BC8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C7AC-E85C-4F61-8583-875A08F77FDC}" type="datetime1">
              <a:rPr lang="fr-FR" smtClean="0"/>
              <a:t>27/05/2024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A16555E-AF9F-D9B3-8855-FC75C3868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6C0AB4-13EF-3573-1DDC-F23482F6B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63A9-573B-467D-94AF-57DF65DFAA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272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673F0A-7E11-371B-9D7F-F90B0B3B2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FFCECC-73E0-7530-097A-9D6347FD2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E3FC13-2AB8-AD29-721E-1440E0909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A37973-634D-D29A-5FAC-46BD4DEF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72C3-16A2-4783-B3FA-B72945C5487C}" type="datetime1">
              <a:rPr lang="fr-FR" smtClean="0"/>
              <a:t>27/05/2024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930978-7EBE-360D-FF87-20160A149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67E6E3-9CE6-EC8B-E35A-505D50370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63A9-573B-467D-94AF-57DF65DFAA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17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A6FC51-17A4-868D-56BF-6AA2A76BF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A4B141F-66BE-D4CE-388C-D7FDA0676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FD1A4D-CFA1-3F40-C6AC-E3F258712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D20659-CCBB-6087-C225-EC75C5A77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FE03E-B668-408B-9E9A-DB28DC05E4C3}" type="datetime1">
              <a:rPr lang="fr-FR" smtClean="0"/>
              <a:t>27/05/2024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E2A93A-3377-A237-DF3B-F3F363B2E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0502FD-C7AC-8E1E-2A77-47CA0965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63A9-573B-467D-94AF-57DF65DFAA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60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3EB36E-F6A1-0332-70F8-EBA9AD278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183E58-2C02-B8DD-B85B-49C634265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91C4A8-0E3F-1010-1284-8C4A63706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F62D39-6349-433D-8B7B-A1DE27938EAE}" type="datetime1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168EE4-CA53-E888-C92C-B1FABB00A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F78555-7512-2C5B-51C9-5EF51A5FB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0263A9-573B-467D-94AF-57DF65DFAA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05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49F355-073E-B5F4-DFED-81D9ECE02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04912"/>
            <a:ext cx="9144000" cy="2387600"/>
          </a:xfrm>
        </p:spPr>
        <p:txBody>
          <a:bodyPr/>
          <a:lstStyle/>
          <a:p>
            <a:r>
              <a:rPr lang="fr-FR"/>
              <a:t>Présentation projet TER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433CFF-B6D0-3474-DC62-F528E827B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9288"/>
            <a:ext cx="9144000" cy="1655762"/>
          </a:xfrm>
        </p:spPr>
        <p:txBody>
          <a:bodyPr/>
          <a:lstStyle/>
          <a:p>
            <a:pPr algn="l"/>
            <a:r>
              <a:rPr lang="fr-FR"/>
              <a:t>Auteurs : 						Encadré par : </a:t>
            </a:r>
          </a:p>
          <a:p>
            <a:pPr algn="l"/>
            <a:r>
              <a:rPr lang="fr-FR" sz="1800"/>
              <a:t>Ngo Alexandre						</a:t>
            </a:r>
            <a:r>
              <a:rPr lang="fr-FR" sz="1800" err="1"/>
              <a:t>Ouziri</a:t>
            </a:r>
            <a:r>
              <a:rPr lang="fr-FR" sz="1800"/>
              <a:t> Mourad</a:t>
            </a:r>
          </a:p>
          <a:p>
            <a:pPr algn="l"/>
            <a:r>
              <a:rPr lang="fr-FR" sz="1800" err="1"/>
              <a:t>Hammaz</a:t>
            </a:r>
            <a:r>
              <a:rPr lang="fr-FR" sz="1800"/>
              <a:t> Massinissa					</a:t>
            </a:r>
            <a:r>
              <a:rPr lang="fr-FR" sz="1800" err="1"/>
              <a:t>Benbernou</a:t>
            </a:r>
            <a:r>
              <a:rPr lang="fr-FR" sz="1800"/>
              <a:t> Salima</a:t>
            </a:r>
          </a:p>
        </p:txBody>
      </p:sp>
      <p:pic>
        <p:nvPicPr>
          <p:cNvPr id="4" name="Image 3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2CE7B43B-4831-ABAD-9FC4-244B1F511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918" y="-5712"/>
            <a:ext cx="5760720" cy="2590800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E2AE4A-F823-B837-5394-9AD868F1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63A9-573B-467D-94AF-57DF65DFAA3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427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D26166-617B-D30B-BC2E-2C368B9A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Ajout des probabilités aux DL</a:t>
            </a:r>
          </a:p>
        </p:txBody>
      </p:sp>
      <p:graphicFrame>
        <p:nvGraphicFramePr>
          <p:cNvPr id="20" name="Espace réservé du contenu 2">
            <a:extLst>
              <a:ext uri="{FF2B5EF4-FFF2-40B4-BE49-F238E27FC236}">
                <a16:creationId xmlns:a16="http://schemas.microsoft.com/office/drawing/2014/main" id="{F894AA43-CFA9-FF67-8F4A-D542F36D26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4E4ACA-B549-1A16-AE57-2D0B1AAF2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63A9-573B-467D-94AF-57DF65DFAA3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433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610401E-79A0-33B8-775A-03718E68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Syntaxe 			 		Sémantique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D13279-D57D-0193-6659-A6A532FB4EE8}"/>
              </a:ext>
            </a:extLst>
          </p:cNvPr>
          <p:cNvSpPr>
            <a:spLocks/>
          </p:cNvSpPr>
          <p:nvPr/>
        </p:nvSpPr>
        <p:spPr>
          <a:xfrm>
            <a:off x="1209549" y="2112579"/>
            <a:ext cx="4448301" cy="3364296"/>
          </a:xfrm>
          <a:prstGeom prst="rect">
            <a:avLst/>
          </a:prstGeom>
        </p:spPr>
        <p:txBody>
          <a:bodyPr/>
          <a:lstStyle/>
          <a:p>
            <a:pPr marL="285750" indent="-285750" defTabSz="85039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Opérateur logique : (∏ , U, ¬)</a:t>
            </a:r>
          </a:p>
          <a:p>
            <a:pPr marL="285750" indent="-285750" defTabSz="85039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Opérateur de comparaison : (&lt;=,&gt;=,&lt;,&gt;)</a:t>
            </a:r>
          </a:p>
          <a:p>
            <a:pPr marL="285750" indent="-285750" defTabSz="85039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Exemple de requête :  (Succès &gt;0,7 ∏ Echec &lt; 0,2) U (Succès &gt;= 0,9 ∏ Echec &lt;=0,7)</a:t>
            </a:r>
            <a:endParaRPr lang="fr-FR" sz="240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545253-AD52-7161-5D03-665550CBD8CB}"/>
              </a:ext>
            </a:extLst>
          </p:cNvPr>
          <p:cNvSpPr>
            <a:spLocks/>
          </p:cNvSpPr>
          <p:nvPr/>
        </p:nvSpPr>
        <p:spPr>
          <a:xfrm>
            <a:off x="10460607" y="6274433"/>
            <a:ext cx="2555698" cy="340168"/>
          </a:xfrm>
          <a:prstGeom prst="rect">
            <a:avLst/>
          </a:prstGeom>
        </p:spPr>
        <p:txBody>
          <a:bodyPr/>
          <a:lstStyle/>
          <a:p>
            <a:pPr defTabSz="850392">
              <a:spcAft>
                <a:spcPts val="600"/>
              </a:spcAft>
            </a:pPr>
            <a:fld id="{6C0263A9-573B-467D-94AF-57DF65DFAA38}" type="slidenum">
              <a:rPr lang="fr-FR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850392">
                <a:spcAft>
                  <a:spcPts val="600"/>
                </a:spcAft>
              </a:pPr>
              <a:t>11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3F8590E-93B0-7D37-4A5B-CF6D1D66D496}"/>
              </a:ext>
            </a:extLst>
          </p:cNvPr>
          <p:cNvSpPr txBox="1"/>
          <p:nvPr/>
        </p:nvSpPr>
        <p:spPr>
          <a:xfrm>
            <a:off x="7235054" y="2118911"/>
            <a:ext cx="322682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748" indent="-265748" defTabSz="85039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KB = {TBOX,ABOX}</a:t>
            </a:r>
          </a:p>
          <a:p>
            <a:pPr marL="265748" indent="-265748" defTabSz="85039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Domaine</a:t>
            </a:r>
          </a:p>
          <a:p>
            <a:pPr marL="265748" indent="-265748" defTabSz="85039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Fonction d’interprétation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3917950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A0FA20-E2D0-D922-222A-649669A44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 global de l'implémentation</a:t>
            </a:r>
          </a:p>
        </p:txBody>
      </p:sp>
      <p:graphicFrame>
        <p:nvGraphicFramePr>
          <p:cNvPr id="14" name="Espace réservé du contenu 13">
            <a:extLst>
              <a:ext uri="{FF2B5EF4-FFF2-40B4-BE49-F238E27FC236}">
                <a16:creationId xmlns:a16="http://schemas.microsoft.com/office/drawing/2014/main" id="{971C9E6F-11E3-865D-CA46-B0DC4030D57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C236EC-BEAD-D2B4-62E9-078196E6A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63A9-573B-467D-94AF-57DF65DFAA3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952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4C273F-EEDE-E30C-B149-F8778B1E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Structure générale de la dl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2EF27327-5FF1-11F9-2B07-6E9F1BC35C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5232354"/>
              </p:ext>
            </p:extLst>
          </p:nvPr>
        </p:nvGraphicFramePr>
        <p:xfrm>
          <a:off x="3132" y="1575104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09F534-1C77-A8BC-84DC-35C6752FF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63A9-573B-467D-94AF-57DF65DFAA3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875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44EC0-F367-DB79-A5B5-6119F4E7B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Représentation de la requête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B4D0DC56-A716-35B9-2910-619C245094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5666491"/>
              </p:ext>
            </p:extLst>
          </p:nvPr>
        </p:nvGraphicFramePr>
        <p:xfrm>
          <a:off x="838200" y="1825625"/>
          <a:ext cx="962833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B55FDD-F6E8-6483-A037-AD2B0F90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63A9-573B-467D-94AF-57DF65DFAA3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6149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A96997-BE07-A1B1-C0A8-EE1EA57F8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fr-FR" sz="4000">
                <a:solidFill>
                  <a:srgbClr val="FFFFFF"/>
                </a:solidFill>
              </a:rPr>
              <a:t>Algorithme du tableau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6F4CBF-842B-1983-9B8E-A9F28F84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C0263A9-573B-467D-94AF-57DF65DFAA38}" type="slidenum">
              <a:rPr lang="fr-FR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fr-FR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6" name="Espace réservé du contenu 2">
            <a:extLst>
              <a:ext uri="{FF2B5EF4-FFF2-40B4-BE49-F238E27FC236}">
                <a16:creationId xmlns:a16="http://schemas.microsoft.com/office/drawing/2014/main" id="{161D05E0-8A3A-A836-0174-EBE4BADDD3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139937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8219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D21B91-069F-162F-76AC-797484DAC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Forme normal négative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6C13F2-9D8F-7B3E-4BF4-856667971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63A9-573B-467D-94AF-57DF65DFAA38}" type="slidenum">
              <a:rPr lang="fr-FR" smtClean="0"/>
              <a:t>16</a:t>
            </a:fld>
            <a:endParaRPr lang="fr-FR"/>
          </a:p>
        </p:txBody>
      </p:sp>
      <p:graphicFrame>
        <p:nvGraphicFramePr>
          <p:cNvPr id="1314" name="Espace réservé du contenu 4">
            <a:extLst>
              <a:ext uri="{FF2B5EF4-FFF2-40B4-BE49-F238E27FC236}">
                <a16:creationId xmlns:a16="http://schemas.microsoft.com/office/drawing/2014/main" id="{4D922322-185F-3CC7-02B8-98543540AA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1309148"/>
              </p:ext>
            </p:extLst>
          </p:nvPr>
        </p:nvGraphicFramePr>
        <p:xfrm>
          <a:off x="963461" y="1825624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4397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AC5C96-4709-7E00-0D2C-C7366CAEA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Implémentation de l'Algorithme tableau</a:t>
            </a:r>
          </a:p>
        </p:txBody>
      </p:sp>
      <p:graphicFrame>
        <p:nvGraphicFramePr>
          <p:cNvPr id="443" name="Espace réservé du contenu 442">
            <a:extLst>
              <a:ext uri="{FF2B5EF4-FFF2-40B4-BE49-F238E27FC236}">
                <a16:creationId xmlns:a16="http://schemas.microsoft.com/office/drawing/2014/main" id="{7E6876BF-26F2-E264-51AB-7C81075E4A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9959647"/>
              </p:ext>
            </p:extLst>
          </p:nvPr>
        </p:nvGraphicFramePr>
        <p:xfrm>
          <a:off x="3051132" y="1825624"/>
          <a:ext cx="3229628" cy="4330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E521DC-AB83-AA6E-0E58-5867FC673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63A9-573B-467D-94AF-57DF65DFAA38}" type="slidenum">
              <a:rPr lang="fr-FR" smtClean="0"/>
              <a:t>17</a:t>
            </a:fld>
            <a:endParaRPr lang="fr-FR"/>
          </a:p>
        </p:txBody>
      </p:sp>
      <p:graphicFrame>
        <p:nvGraphicFramePr>
          <p:cNvPr id="6" name="Espace réservé du contenu 4">
            <a:extLst>
              <a:ext uri="{FF2B5EF4-FFF2-40B4-BE49-F238E27FC236}">
                <a16:creationId xmlns:a16="http://schemas.microsoft.com/office/drawing/2014/main" id="{889C374E-3734-A2CD-F233-F617726803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4215272"/>
              </p:ext>
            </p:extLst>
          </p:nvPr>
        </p:nvGraphicFramePr>
        <p:xfrm>
          <a:off x="243215" y="2222280"/>
          <a:ext cx="2363245" cy="1209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79" name="ZoneTexte 478">
            <a:extLst>
              <a:ext uri="{FF2B5EF4-FFF2-40B4-BE49-F238E27FC236}">
                <a16:creationId xmlns:a16="http://schemas.microsoft.com/office/drawing/2014/main" id="{2DAF2E5B-665F-88BE-C089-8545E5779DE3}"/>
              </a:ext>
            </a:extLst>
          </p:cNvPr>
          <p:cNvSpPr txBox="1"/>
          <p:nvPr/>
        </p:nvSpPr>
        <p:spPr>
          <a:xfrm>
            <a:off x="7014575" y="2051136"/>
            <a:ext cx="436323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/>
              <a:t>Lorsqu'un Nœud And est trouvé l'enfant 2 est empilé et l'enfant un sera traité</a:t>
            </a:r>
          </a:p>
        </p:txBody>
      </p:sp>
    </p:spTree>
    <p:extLst>
      <p:ext uri="{BB962C8B-B14F-4D97-AF65-F5344CB8AC3E}">
        <p14:creationId xmlns:p14="http://schemas.microsoft.com/office/powerpoint/2010/main" val="952591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4D6BF6-5AF2-6586-F9E7-2A8A36FA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Implémentation de l'algorithme tableau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3CB429-E762-4923-92EC-902AA2784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3CBA78-3747-711A-4192-C4AB0ECA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63A9-573B-467D-94AF-57DF65DFAA38}" type="slidenum">
              <a:rPr lang="fr-FR" smtClean="0"/>
              <a:t>18</a:t>
            </a:fld>
            <a:endParaRPr lang="fr-FR"/>
          </a:p>
        </p:txBody>
      </p:sp>
      <p:graphicFrame>
        <p:nvGraphicFramePr>
          <p:cNvPr id="6" name="Espace réservé du contenu 442">
            <a:extLst>
              <a:ext uri="{FF2B5EF4-FFF2-40B4-BE49-F238E27FC236}">
                <a16:creationId xmlns:a16="http://schemas.microsoft.com/office/drawing/2014/main" id="{08539D01-1DE2-BF98-3E52-52D6379086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1894290"/>
              </p:ext>
            </p:extLst>
          </p:nvPr>
        </p:nvGraphicFramePr>
        <p:xfrm>
          <a:off x="3051132" y="1825624"/>
          <a:ext cx="3229628" cy="4330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Espace réservé du contenu 4">
            <a:extLst>
              <a:ext uri="{FF2B5EF4-FFF2-40B4-BE49-F238E27FC236}">
                <a16:creationId xmlns:a16="http://schemas.microsoft.com/office/drawing/2014/main" id="{195112B5-5408-8E7B-360B-3346C254AB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2356156"/>
              </p:ext>
            </p:extLst>
          </p:nvPr>
        </p:nvGraphicFramePr>
        <p:xfrm>
          <a:off x="274530" y="2472801"/>
          <a:ext cx="2363245" cy="1209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0" name="ZoneTexte 19">
            <a:extLst>
              <a:ext uri="{FF2B5EF4-FFF2-40B4-BE49-F238E27FC236}">
                <a16:creationId xmlns:a16="http://schemas.microsoft.com/office/drawing/2014/main" id="{08BD2F5A-90F8-4BC9-BF07-8F191AADCFD4}"/>
              </a:ext>
            </a:extLst>
          </p:cNvPr>
          <p:cNvSpPr txBox="1"/>
          <p:nvPr/>
        </p:nvSpPr>
        <p:spPr>
          <a:xfrm>
            <a:off x="7014575" y="2051136"/>
            <a:ext cx="4363233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/>
              <a:t>Lorsqu'un Nœud OR est trouvé la pile est cloné afin de permettre un rollback des modification effectué par ce Nœud sur celle-ci.</a:t>
            </a:r>
          </a:p>
          <a:p>
            <a:r>
              <a:rPr lang="fr-FR" sz="2400"/>
              <a:t>Des informations sur la </a:t>
            </a:r>
            <a:r>
              <a:rPr lang="fr-FR" sz="2400" err="1"/>
              <a:t>Abox</a:t>
            </a:r>
            <a:r>
              <a:rPr lang="fr-FR" sz="2400"/>
              <a:t> sont également sauvegardé également dans le but de faire un rollback des assertions ajouté.</a:t>
            </a:r>
          </a:p>
        </p:txBody>
      </p:sp>
    </p:spTree>
    <p:extLst>
      <p:ext uri="{BB962C8B-B14F-4D97-AF65-F5344CB8AC3E}">
        <p14:creationId xmlns:p14="http://schemas.microsoft.com/office/powerpoint/2010/main" val="40893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72F850-9E59-CC5B-4499-888F7D61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Implémentation de l'algorithme tableau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363FB1-6BDB-F9B1-0CC6-B3C08CEC8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/>
              <a:t>             </a:t>
            </a:r>
          </a:p>
          <a:p>
            <a:pPr marL="0" indent="0">
              <a:buNone/>
            </a:pP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79BBE8-0468-6171-13E8-DEE1944C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63A9-573B-467D-94AF-57DF65DFAA38}" type="slidenum">
              <a:rPr lang="fr-FR" smtClean="0"/>
              <a:t>19</a:t>
            </a:fld>
            <a:endParaRPr lang="fr-FR"/>
          </a:p>
        </p:txBody>
      </p:sp>
      <p:graphicFrame>
        <p:nvGraphicFramePr>
          <p:cNvPr id="6" name="Espace réservé du contenu 442">
            <a:extLst>
              <a:ext uri="{FF2B5EF4-FFF2-40B4-BE49-F238E27FC236}">
                <a16:creationId xmlns:a16="http://schemas.microsoft.com/office/drawing/2014/main" id="{DCD8E10B-C82A-E160-FA01-DCC86CD860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8943360"/>
              </p:ext>
            </p:extLst>
          </p:nvPr>
        </p:nvGraphicFramePr>
        <p:xfrm>
          <a:off x="4084529" y="1825624"/>
          <a:ext cx="3229628" cy="4330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Espace réservé du contenu 4">
            <a:extLst>
              <a:ext uri="{FF2B5EF4-FFF2-40B4-BE49-F238E27FC236}">
                <a16:creationId xmlns:a16="http://schemas.microsoft.com/office/drawing/2014/main" id="{263B720C-64BD-3EF2-9B46-035F4BB010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7415782"/>
              </p:ext>
            </p:extLst>
          </p:nvPr>
        </p:nvGraphicFramePr>
        <p:xfrm>
          <a:off x="368475" y="2055268"/>
          <a:ext cx="3417517" cy="3912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3" name="ZoneTexte 22">
            <a:extLst>
              <a:ext uri="{FF2B5EF4-FFF2-40B4-BE49-F238E27FC236}">
                <a16:creationId xmlns:a16="http://schemas.microsoft.com/office/drawing/2014/main" id="{EACE4F59-05DF-DBC6-3D3C-83A0FB0660FA}"/>
              </a:ext>
            </a:extLst>
          </p:cNvPr>
          <p:cNvSpPr txBox="1"/>
          <p:nvPr/>
        </p:nvSpPr>
        <p:spPr>
          <a:xfrm>
            <a:off x="7954027" y="2051136"/>
            <a:ext cx="341334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/>
              <a:t>Lorsqu'une feuille est trouvé , l'assertion de celle-ci est ajouté , et on dépile un Nœud pour le traiter</a:t>
            </a:r>
          </a:p>
        </p:txBody>
      </p:sp>
    </p:spTree>
    <p:extLst>
      <p:ext uri="{BB962C8B-B14F-4D97-AF65-F5344CB8AC3E}">
        <p14:creationId xmlns:p14="http://schemas.microsoft.com/office/powerpoint/2010/main" val="2640128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9FF182-401C-5FC9-0B34-C1776D11F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214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5400"/>
              <a:t>Introduction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4BF119-DE26-C384-F573-C71C9FBA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63A9-573B-467D-94AF-57DF65DFAA3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715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04239B-12E9-86E9-68BB-CD4C6A02F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Implémentation de l'algorithme tableau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6FD091-8FEC-41C3-10F8-C2A8D78D0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8CA86A-117A-CEC1-100B-0B4E700A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63A9-573B-467D-94AF-57DF65DFAA38}" type="slidenum">
              <a:rPr lang="fr-FR" smtClean="0"/>
              <a:t>20</a:t>
            </a:fld>
            <a:endParaRPr lang="fr-FR"/>
          </a:p>
        </p:txBody>
      </p:sp>
      <p:graphicFrame>
        <p:nvGraphicFramePr>
          <p:cNvPr id="8" name="Espace réservé du contenu 442">
            <a:extLst>
              <a:ext uri="{FF2B5EF4-FFF2-40B4-BE49-F238E27FC236}">
                <a16:creationId xmlns:a16="http://schemas.microsoft.com/office/drawing/2014/main" id="{F4E25F91-A106-0A36-DA7A-226A7C0160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4380448"/>
              </p:ext>
            </p:extLst>
          </p:nvPr>
        </p:nvGraphicFramePr>
        <p:xfrm>
          <a:off x="4084529" y="1825624"/>
          <a:ext cx="3229628" cy="4330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Espace réservé du contenu 4">
            <a:extLst>
              <a:ext uri="{FF2B5EF4-FFF2-40B4-BE49-F238E27FC236}">
                <a16:creationId xmlns:a16="http://schemas.microsoft.com/office/drawing/2014/main" id="{D7675101-266E-CAFE-C70A-EA10CCFA20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6047068"/>
              </p:ext>
            </p:extLst>
          </p:nvPr>
        </p:nvGraphicFramePr>
        <p:xfrm>
          <a:off x="368475" y="2055268"/>
          <a:ext cx="3417517" cy="3912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8" name="ZoneTexte 27">
            <a:extLst>
              <a:ext uri="{FF2B5EF4-FFF2-40B4-BE49-F238E27FC236}">
                <a16:creationId xmlns:a16="http://schemas.microsoft.com/office/drawing/2014/main" id="{BD24BF7F-66DF-15F1-A6B3-F8E465441162}"/>
              </a:ext>
            </a:extLst>
          </p:cNvPr>
          <p:cNvSpPr txBox="1"/>
          <p:nvPr/>
        </p:nvSpPr>
        <p:spPr>
          <a:xfrm>
            <a:off x="7954027" y="2051136"/>
            <a:ext cx="3413343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/>
              <a:t>Ce n'est que lorsqu'une feuille est ajouté et que la pile est vide qu'on atteint la fin de la branche de l'algorithme tableau , et une vérification d'inconsistance est faites à ce moment-là.</a:t>
            </a:r>
          </a:p>
        </p:txBody>
      </p:sp>
    </p:spTree>
    <p:extLst>
      <p:ext uri="{BB962C8B-B14F-4D97-AF65-F5344CB8AC3E}">
        <p14:creationId xmlns:p14="http://schemas.microsoft.com/office/powerpoint/2010/main" val="4279888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377FA3-312F-944C-EEB0-1BD414B0C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Suite de l'exécution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E4C993-BB43-75BE-0F64-380C14370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3027B2-B00F-7E5E-797E-B29431D1D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63A9-573B-467D-94AF-57DF65DFAA38}" type="slidenum">
              <a:rPr lang="fr-FR" smtClean="0"/>
              <a:t>21</a:t>
            </a:fld>
            <a:endParaRPr lang="fr-FR"/>
          </a:p>
        </p:txBody>
      </p:sp>
      <p:graphicFrame>
        <p:nvGraphicFramePr>
          <p:cNvPr id="6" name="Espace réservé du contenu 442">
            <a:extLst>
              <a:ext uri="{FF2B5EF4-FFF2-40B4-BE49-F238E27FC236}">
                <a16:creationId xmlns:a16="http://schemas.microsoft.com/office/drawing/2014/main" id="{E500020C-8192-4D78-963D-B3BC6AA52A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8440614"/>
              </p:ext>
            </p:extLst>
          </p:nvPr>
        </p:nvGraphicFramePr>
        <p:xfrm>
          <a:off x="3322529" y="1825624"/>
          <a:ext cx="2958231" cy="3672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Espace réservé du contenu 4">
            <a:extLst>
              <a:ext uri="{FF2B5EF4-FFF2-40B4-BE49-F238E27FC236}">
                <a16:creationId xmlns:a16="http://schemas.microsoft.com/office/drawing/2014/main" id="{BE24EAFB-DA5F-3BDE-1A51-769DF14665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4429050"/>
              </p:ext>
            </p:extLst>
          </p:nvPr>
        </p:nvGraphicFramePr>
        <p:xfrm>
          <a:off x="472858" y="2472801"/>
          <a:ext cx="3292259" cy="3401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3" name="ZoneTexte 22">
            <a:extLst>
              <a:ext uri="{FF2B5EF4-FFF2-40B4-BE49-F238E27FC236}">
                <a16:creationId xmlns:a16="http://schemas.microsoft.com/office/drawing/2014/main" id="{B9AB9558-5E16-8072-039C-7CA901F31DB1}"/>
              </a:ext>
            </a:extLst>
          </p:cNvPr>
          <p:cNvSpPr txBox="1"/>
          <p:nvPr/>
        </p:nvSpPr>
        <p:spPr>
          <a:xfrm>
            <a:off x="7379917" y="2051136"/>
            <a:ext cx="399789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/>
              <a:t>Le rollback s'effectue , et l'algorithme continue sur le deuxième fils du OR créant une nouvelle branche </a:t>
            </a:r>
          </a:p>
        </p:txBody>
      </p:sp>
    </p:spTree>
    <p:extLst>
      <p:ext uri="{BB962C8B-B14F-4D97-AF65-F5344CB8AC3E}">
        <p14:creationId xmlns:p14="http://schemas.microsoft.com/office/powerpoint/2010/main" val="506940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B1F490-7974-3561-AE55-5FF24A7CA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FR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7306D0-15C2-6DDD-1623-CD05DC589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63A9-573B-467D-94AF-57DF65DFAA3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54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143AB0-6FA5-CB71-97AA-A53631ACD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FR"/>
              <a:t>Merci pour votre attention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4038BE-AFBC-6BCA-BA5D-EA73842E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63A9-573B-467D-94AF-57DF65DFAA3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199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EFBE07-7F64-5D29-C738-E1B8592E3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6DF1F4-BDC3-01B3-0BD4-34EB17525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72266" cy="4351338"/>
          </a:xfrm>
        </p:spPr>
        <p:txBody>
          <a:bodyPr/>
          <a:lstStyle/>
          <a:p>
            <a:pPr marL="0" indent="0">
              <a:buNone/>
            </a:pPr>
            <a:r>
              <a:rPr lang="fr-FR"/>
              <a:t>Clash :</a:t>
            </a:r>
          </a:p>
          <a:p>
            <a:pPr marL="0" indent="0">
              <a:buNone/>
            </a:pPr>
            <a:r>
              <a:rPr lang="fr-FR"/>
              <a:t>	</a:t>
            </a:r>
            <a:r>
              <a:rPr lang="fr-FR" sz="1800"/>
              <a:t>A(a0) 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r>
              <a:rPr lang="fr-FR"/>
              <a:t>	</a:t>
            </a:r>
            <a:r>
              <a:rPr lang="fr-FR" sz="18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¬A(a0)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F32216-23D5-F276-DAFE-29D2EF62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63A9-573B-467D-94AF-57DF65DFAA38}" type="slidenum">
              <a:rPr lang="fr-FR" smtClean="0"/>
              <a:t>24</a:t>
            </a:fld>
            <a:endParaRPr lang="fr-FR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B67BE2FF-7B8F-513B-F9D7-76FF90AAEBC9}"/>
              </a:ext>
            </a:extLst>
          </p:cNvPr>
          <p:cNvCxnSpPr/>
          <p:nvPr/>
        </p:nvCxnSpPr>
        <p:spPr>
          <a:xfrm>
            <a:off x="2205872" y="2705493"/>
            <a:ext cx="0" cy="13574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igne de multiplication 21">
            <a:extLst>
              <a:ext uri="{FF2B5EF4-FFF2-40B4-BE49-F238E27FC236}">
                <a16:creationId xmlns:a16="http://schemas.microsoft.com/office/drawing/2014/main" id="{F502EEDA-4828-F559-FDF8-7B95A646A42F}"/>
              </a:ext>
            </a:extLst>
          </p:cNvPr>
          <p:cNvSpPr/>
          <p:nvPr/>
        </p:nvSpPr>
        <p:spPr>
          <a:xfrm>
            <a:off x="2531097" y="4062953"/>
            <a:ext cx="377072" cy="24509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095F3D7-C3C6-6A79-0EC0-03A4B144493F}"/>
              </a:ext>
            </a:extLst>
          </p:cNvPr>
          <p:cNvSpPr txBox="1"/>
          <p:nvPr/>
        </p:nvSpPr>
        <p:spPr>
          <a:xfrm>
            <a:off x="3808429" y="1831877"/>
            <a:ext cx="378015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/>
              <a:t>Règle de l’Intersection :</a:t>
            </a:r>
            <a:r>
              <a:rPr lang="fr-FR"/>
              <a:t>	</a:t>
            </a:r>
          </a:p>
          <a:p>
            <a:r>
              <a:rPr lang="fr-FR" sz="18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</a:t>
            </a:r>
            <a:r>
              <a:rPr lang="en-US" sz="18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(A ∏ B)(a0)</a:t>
            </a:r>
          </a:p>
          <a:p>
            <a:endParaRPr lang="en-US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sz="180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       </a:t>
            </a:r>
            <a:r>
              <a:rPr lang="en-US" sz="18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A(a0)</a:t>
            </a:r>
          </a:p>
          <a:p>
            <a:r>
              <a:rPr lang="en-US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</a:t>
            </a:r>
          </a:p>
          <a:p>
            <a:endParaRPr lang="en-US" sz="180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</a:t>
            </a:r>
            <a:r>
              <a:rPr lang="fr-FR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</a:t>
            </a:r>
            <a:r>
              <a:rPr lang="fr-FR" sz="18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B(a0)</a:t>
            </a:r>
            <a:endParaRPr lang="en-US" sz="180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0FFB5F10-C780-2762-C9DD-65586FB2BACF}"/>
              </a:ext>
            </a:extLst>
          </p:cNvPr>
          <p:cNvCxnSpPr>
            <a:cxnSpLocks/>
          </p:cNvCxnSpPr>
          <p:nvPr/>
        </p:nvCxnSpPr>
        <p:spPr>
          <a:xfrm>
            <a:off x="5392132" y="2865748"/>
            <a:ext cx="0" cy="5632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3E97CF27-BCD7-29B0-07E9-600C5F4290B6}"/>
              </a:ext>
            </a:extLst>
          </p:cNvPr>
          <p:cNvCxnSpPr>
            <a:cxnSpLocks/>
          </p:cNvCxnSpPr>
          <p:nvPr/>
        </p:nvCxnSpPr>
        <p:spPr>
          <a:xfrm>
            <a:off x="5392132" y="3676454"/>
            <a:ext cx="0" cy="5184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9B705D84-3299-4D44-39D7-9FB3A18BFD97}"/>
              </a:ext>
            </a:extLst>
          </p:cNvPr>
          <p:cNvSpPr txBox="1"/>
          <p:nvPr/>
        </p:nvSpPr>
        <p:spPr>
          <a:xfrm>
            <a:off x="8502977" y="1835052"/>
            <a:ext cx="323339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/>
              <a:t>Règle de l’Union :</a:t>
            </a:r>
          </a:p>
          <a:p>
            <a:r>
              <a:rPr lang="fr-FR" sz="2800"/>
              <a:t>	</a:t>
            </a:r>
            <a:r>
              <a:rPr lang="fr-FR"/>
              <a:t>(</a:t>
            </a:r>
            <a:r>
              <a:rPr lang="en-US" sz="18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 U B)(a0)</a:t>
            </a:r>
          </a:p>
          <a:p>
            <a:endParaRPr lang="en-US">
              <a:latin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ptos" panose="020B0004020202020204" pitchFamily="34" charset="0"/>
                <a:cs typeface="Arial" panose="020B0604020202020204" pitchFamily="34" charset="0"/>
              </a:rPr>
              <a:t>A(a0)</a:t>
            </a:r>
            <a:r>
              <a:rPr lang="fr-FR" sz="2800"/>
              <a:t> 		</a:t>
            </a:r>
            <a:r>
              <a:rPr lang="fr-FR"/>
              <a:t>B(a0)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3052861-55A1-6755-D62E-809449A6BD5A}"/>
              </a:ext>
            </a:extLst>
          </p:cNvPr>
          <p:cNvCxnSpPr>
            <a:cxnSpLocks/>
          </p:cNvCxnSpPr>
          <p:nvPr/>
        </p:nvCxnSpPr>
        <p:spPr>
          <a:xfrm flipH="1">
            <a:off x="8920899" y="2705493"/>
            <a:ext cx="948965" cy="4336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7D29C854-5362-55F3-6565-C7D2A01CDEA9}"/>
              </a:ext>
            </a:extLst>
          </p:cNvPr>
          <p:cNvCxnSpPr>
            <a:cxnSpLocks/>
          </p:cNvCxnSpPr>
          <p:nvPr/>
        </p:nvCxnSpPr>
        <p:spPr>
          <a:xfrm>
            <a:off x="9986128" y="2705493"/>
            <a:ext cx="685014" cy="4336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27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81FA2E4-4631-5CE5-6BFB-967FE27B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fr-FR" sz="3600"/>
              <a:t>Mise en situation de la vie courante</a:t>
            </a:r>
          </a:p>
        </p:txBody>
      </p:sp>
      <p:sp>
        <p:nvSpPr>
          <p:cNvPr id="103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527F10-0D5D-2B98-0C40-6563B6FC6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059" y="3287678"/>
            <a:ext cx="4243589" cy="3320668"/>
          </a:xfrm>
        </p:spPr>
        <p:txBody>
          <a:bodyPr>
            <a:normAutofit/>
          </a:bodyPr>
          <a:lstStyle/>
          <a:p>
            <a:r>
              <a:rPr lang="fr-FR" sz="2200"/>
              <a:t>Fourniture de services</a:t>
            </a:r>
          </a:p>
          <a:p>
            <a:r>
              <a:rPr lang="fr-FR" sz="2200"/>
              <a:t>Exigences formulées</a:t>
            </a:r>
          </a:p>
          <a:p>
            <a:r>
              <a:rPr lang="fr-FR" sz="2200"/>
              <a:t>Respect des qualités de services</a:t>
            </a:r>
          </a:p>
        </p:txBody>
      </p:sp>
      <p:pic>
        <p:nvPicPr>
          <p:cNvPr id="1032" name="Picture 8" descr="672 Customer Shake Hand Cartoon Royalty-Free Photos and Stock Images |  Shutterstock">
            <a:extLst>
              <a:ext uri="{FF2B5EF4-FFF2-40B4-BE49-F238E27FC236}">
                <a16:creationId xmlns:a16="http://schemas.microsoft.com/office/drawing/2014/main" id="{94FA0440-E41E-6F17-ED53-FC4031962D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7AE7B7-7DB1-5C35-A0F4-915FF8DD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C0263A9-573B-467D-94AF-57DF65DFAA38}" type="slidenum">
              <a:rPr lang="fr-FR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14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AC0E94-FF01-8169-3BE6-4D4CED06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50" y="2910362"/>
            <a:ext cx="10515600" cy="1325563"/>
          </a:xfrm>
        </p:spPr>
        <p:txBody>
          <a:bodyPr/>
          <a:lstStyle/>
          <a:p>
            <a:pPr algn="ctr"/>
            <a:r>
              <a:rPr lang="fr-FR"/>
              <a:t>Problématique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1575DB-1CA1-5C1B-01C5-D4C5DD5C0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63A9-573B-467D-94AF-57DF65DFAA3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01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5" name="Rectangle 2094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6" name="Oval 2056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Femme Fait Un Choix Difficile Point D'interrogation Et Fille Pensante |  Vecteur Premium">
            <a:extLst>
              <a:ext uri="{FF2B5EF4-FFF2-40B4-BE49-F238E27FC236}">
                <a16:creationId xmlns:a16="http://schemas.microsoft.com/office/drawing/2014/main" id="{C68C5C46-BB24-F3FE-659D-299F3158D7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 bwMode="auto"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7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98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856E42-A7DF-937B-8A2B-4F4493B65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9514" y="2076418"/>
            <a:ext cx="4195673" cy="2913872"/>
          </a:xfrm>
        </p:spPr>
        <p:txBody>
          <a:bodyPr anchor="t">
            <a:normAutofit/>
          </a:bodyPr>
          <a:lstStyle/>
          <a:p>
            <a:r>
              <a:rPr lang="fr-FR" sz="2000">
                <a:solidFill>
                  <a:schemeClr val="tx1">
                    <a:alpha val="80000"/>
                  </a:schemeClr>
                </a:solidFill>
              </a:rPr>
              <a:t>Quels services ne répondent plus aux exigences ?</a:t>
            </a:r>
          </a:p>
          <a:p>
            <a:r>
              <a:rPr lang="fr-FR" sz="2000">
                <a:solidFill>
                  <a:schemeClr val="tx1">
                    <a:alpha val="80000"/>
                  </a:schemeClr>
                </a:solidFill>
              </a:rPr>
              <a:t>Comment sélectionner automatiquement les services adéquats ? </a:t>
            </a:r>
          </a:p>
          <a:p>
            <a:r>
              <a:rPr lang="fr-FR" sz="2000">
                <a:solidFill>
                  <a:schemeClr val="tx1">
                    <a:alpha val="80000"/>
                  </a:schemeClr>
                </a:solidFill>
              </a:rPr>
              <a:t>Comment gérer les changements de situations formulés ?</a:t>
            </a:r>
          </a:p>
        </p:txBody>
      </p:sp>
      <p:sp>
        <p:nvSpPr>
          <p:cNvPr id="2099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E350CF-46A5-28DC-A770-4895F3A0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C0263A9-573B-467D-94AF-57DF65DFAA38}" type="slidenum">
              <a:rPr lang="fr-FR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fr-FR">
              <a:solidFill>
                <a:schemeClr val="tx1">
                  <a:alpha val="60000"/>
                </a:schemeClr>
              </a:solidFill>
            </a:endParaRPr>
          </a:p>
        </p:txBody>
      </p:sp>
      <p:cxnSp>
        <p:nvCxnSpPr>
          <p:cNvPr id="2100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329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514ADD-8765-2975-3432-C891D5757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FR"/>
              <a:t>Objectif du projet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4E1CE8-3890-C9CA-5F06-58F0FA20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63A9-573B-467D-94AF-57DF65DFAA3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9443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Freeform: Shape 38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8" name="Freeform: Shape 40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23EE71-E4B7-7E48-0678-2E73C6598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fr-FR" sz="1700"/>
              <a:t>Développement d’un système d’inférence (</a:t>
            </a:r>
            <a:r>
              <a:rPr lang="fr-FR" sz="1700" err="1"/>
              <a:t>reasoner</a:t>
            </a:r>
            <a:r>
              <a:rPr lang="fr-FR" sz="1700"/>
              <a:t>)</a:t>
            </a:r>
          </a:p>
          <a:p>
            <a:r>
              <a:rPr lang="fr-FR" sz="1700"/>
              <a:t>Sélection des services adéquats</a:t>
            </a:r>
          </a:p>
          <a:p>
            <a:r>
              <a:rPr lang="fr-FR" sz="1700"/>
              <a:t>Gestion dynamique de nouvelles requêtes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FA3E0DC-E734-2E10-D5E6-A49E14081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967" y="1017679"/>
            <a:ext cx="6921940" cy="493188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BCB14C6-8FEC-5453-375E-89B22010A588}"/>
              </a:ext>
            </a:extLst>
          </p:cNvPr>
          <p:cNvSpPr txBox="1"/>
          <p:nvPr/>
        </p:nvSpPr>
        <p:spPr>
          <a:xfrm>
            <a:off x="5514680" y="6080289"/>
            <a:ext cx="579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/>
              <a:t>Source :  </a:t>
            </a:r>
            <a:r>
              <a:rPr lang="en-US" sz="900"/>
              <a:t>Managing QoS Acceptability for Service Selection : A Probabilistic Description Logics Based Approach</a:t>
            </a:r>
          </a:p>
          <a:p>
            <a:r>
              <a:rPr lang="en-US" sz="900"/>
              <a:t>Par </a:t>
            </a:r>
            <a:r>
              <a:rPr lang="fr-FR" sz="900"/>
              <a:t>Salima </a:t>
            </a:r>
            <a:r>
              <a:rPr lang="fr-FR" sz="900" err="1"/>
              <a:t>Benbernou</a:t>
            </a:r>
            <a:r>
              <a:rPr lang="fr-FR" sz="900"/>
              <a:t> , </a:t>
            </a:r>
            <a:r>
              <a:rPr lang="fr-FR" sz="900" err="1"/>
              <a:t>Allel</a:t>
            </a:r>
            <a:r>
              <a:rPr lang="fr-FR" sz="900"/>
              <a:t> </a:t>
            </a:r>
            <a:r>
              <a:rPr lang="fr-FR" sz="900" err="1"/>
              <a:t>Hadjali</a:t>
            </a:r>
            <a:r>
              <a:rPr lang="fr-FR" sz="900"/>
              <a:t>  , </a:t>
            </a:r>
            <a:r>
              <a:rPr lang="fr-FR" sz="900" err="1"/>
              <a:t>Naouel</a:t>
            </a:r>
            <a:r>
              <a:rPr lang="fr-FR" sz="900"/>
              <a:t> Karam , Mourad </a:t>
            </a:r>
            <a:r>
              <a:rPr lang="fr-FR" sz="900" err="1"/>
              <a:t>Ouziri</a:t>
            </a:r>
            <a:endParaRPr lang="fr-FR" sz="900"/>
          </a:p>
        </p:txBody>
      </p:sp>
    </p:spTree>
    <p:extLst>
      <p:ext uri="{BB962C8B-B14F-4D97-AF65-F5344CB8AC3E}">
        <p14:creationId xmlns:p14="http://schemas.microsoft.com/office/powerpoint/2010/main" val="2500394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C9DAC7-5455-56CB-68B2-C90AD497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Langages de programmation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D5A7D7-6638-2BCE-178C-822C0DC2B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63A9-573B-467D-94AF-57DF65DFAA38}" type="slidenum">
              <a:rPr lang="fr-FR" smtClean="0"/>
              <a:t>8</a:t>
            </a:fld>
            <a:endParaRPr lang="fr-FR"/>
          </a:p>
        </p:txBody>
      </p:sp>
      <p:pic>
        <p:nvPicPr>
          <p:cNvPr id="1026" name="Picture 2" descr="Création site web : Python pour développer son site internet - Agence de  communication île de la Réunion | 974">
            <a:extLst>
              <a:ext uri="{FF2B5EF4-FFF2-40B4-BE49-F238E27FC236}">
                <a16:creationId xmlns:a16="http://schemas.microsoft.com/office/drawing/2014/main" id="{A336E87C-E877-72BE-BA72-9A145553D9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136706"/>
            <a:ext cx="3400425" cy="212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élécharger Java Runtime Environment (gratuit) Windows, Mac - Clubic">
            <a:extLst>
              <a:ext uri="{FF2B5EF4-FFF2-40B4-BE49-F238E27FC236}">
                <a16:creationId xmlns:a16="http://schemas.microsoft.com/office/drawing/2014/main" id="{ED364961-FA46-5337-02FE-FA90E594D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07382"/>
            <a:ext cx="46228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2A3005B-623C-FE1D-729C-94E44B81155A}"/>
              </a:ext>
            </a:extLst>
          </p:cNvPr>
          <p:cNvSpPr txBox="1"/>
          <p:nvPr/>
        </p:nvSpPr>
        <p:spPr>
          <a:xfrm>
            <a:off x="2536825" y="4495800"/>
            <a:ext cx="3648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Avantages : </a:t>
            </a:r>
          </a:p>
          <a:p>
            <a:pPr marL="342900" indent="-342900">
              <a:buFont typeface="+mj-lt"/>
              <a:buAutoNum type="arabicPeriod"/>
            </a:pPr>
            <a:r>
              <a:rPr lang="fr-FR"/>
              <a:t>Librairie pandas</a:t>
            </a:r>
          </a:p>
          <a:p>
            <a:pPr marL="342900" indent="-342900">
              <a:buFont typeface="+mj-lt"/>
              <a:buAutoNum type="arabicPeriod"/>
            </a:pPr>
            <a:r>
              <a:rPr lang="fr-FR"/>
              <a:t>Langage faiblement typé</a:t>
            </a:r>
          </a:p>
          <a:p>
            <a:pPr marL="342900" indent="-342900">
              <a:buFont typeface="+mj-lt"/>
              <a:buAutoNum type="arabicPeriod"/>
            </a:pPr>
            <a:r>
              <a:rPr lang="fr-FR"/>
              <a:t>Code moins dense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4F38C73-B2F0-46E0-1344-073BA4B2FCBE}"/>
              </a:ext>
            </a:extLst>
          </p:cNvPr>
          <p:cNvSpPr txBox="1"/>
          <p:nvPr/>
        </p:nvSpPr>
        <p:spPr>
          <a:xfrm>
            <a:off x="7448550" y="4634299"/>
            <a:ext cx="3248025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/>
              <a:t>Avantages : </a:t>
            </a:r>
          </a:p>
          <a:p>
            <a:pPr marL="342900" indent="-342900">
              <a:buFont typeface="+mj-lt"/>
              <a:buAutoNum type="arabicPeriod"/>
            </a:pPr>
            <a:r>
              <a:rPr lang="fr-FR"/>
              <a:t>Vitesse de computation</a:t>
            </a:r>
          </a:p>
          <a:p>
            <a:pPr marL="342900" indent="-342900">
              <a:buFont typeface="+mj-lt"/>
              <a:buAutoNum type="arabicPeriod"/>
            </a:pPr>
            <a:r>
              <a:rPr lang="fr-FR"/>
              <a:t>Meilleur en orienté objet</a:t>
            </a:r>
          </a:p>
        </p:txBody>
      </p:sp>
    </p:spTree>
    <p:extLst>
      <p:ext uri="{BB962C8B-B14F-4D97-AF65-F5344CB8AC3E}">
        <p14:creationId xmlns:p14="http://schemas.microsoft.com/office/powerpoint/2010/main" val="850412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A8DBD-FF10-474E-A8D3-D074AAE7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 logique des descriptions (DL)</a:t>
            </a:r>
          </a:p>
        </p:txBody>
      </p:sp>
      <p:graphicFrame>
        <p:nvGraphicFramePr>
          <p:cNvPr id="26" name="Espace réservé du contenu 2">
            <a:extLst>
              <a:ext uri="{FF2B5EF4-FFF2-40B4-BE49-F238E27FC236}">
                <a16:creationId xmlns:a16="http://schemas.microsoft.com/office/drawing/2014/main" id="{C7EE502B-0179-6259-58BD-69B6C9F0D6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1AC1DC-B0F0-DD3F-E696-21D62A3B5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63A9-573B-467D-94AF-57DF65DFAA3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4378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Thème Office</vt:lpstr>
      <vt:lpstr>Présentation projet TER</vt:lpstr>
      <vt:lpstr>Introduction</vt:lpstr>
      <vt:lpstr>Mise en situation de la vie courante</vt:lpstr>
      <vt:lpstr>Problématique</vt:lpstr>
      <vt:lpstr>PowerPoint Presentation</vt:lpstr>
      <vt:lpstr>Objectif du projet</vt:lpstr>
      <vt:lpstr>PowerPoint Presentation</vt:lpstr>
      <vt:lpstr>Langages de programmation</vt:lpstr>
      <vt:lpstr>La logique des descriptions (DL)</vt:lpstr>
      <vt:lpstr>Ajout des probabilités aux DL</vt:lpstr>
      <vt:lpstr>Syntaxe       Sémantique</vt:lpstr>
      <vt:lpstr>Plan global de l'implémentation</vt:lpstr>
      <vt:lpstr>Structure générale de la dl</vt:lpstr>
      <vt:lpstr>Représentation de la requête</vt:lpstr>
      <vt:lpstr>Algorithme du tableau </vt:lpstr>
      <vt:lpstr>Forme normal négative</vt:lpstr>
      <vt:lpstr>Implémentation de l'Algorithme tableau</vt:lpstr>
      <vt:lpstr>Implémentation de l'algorithme tableau</vt:lpstr>
      <vt:lpstr>Implémentation de l'algorithme tableau</vt:lpstr>
      <vt:lpstr>Implémentation de l'algorithme tableau</vt:lpstr>
      <vt:lpstr>Suite de l'exécution</vt:lpstr>
      <vt:lpstr>Conclusion</vt:lpstr>
      <vt:lpstr>Merci pour votre attention </vt:lpstr>
      <vt:lpstr>Exemple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projet TER</dc:title>
  <dc:creator>Alexandre Ngo</dc:creator>
  <cp:revision>1</cp:revision>
  <dcterms:created xsi:type="dcterms:W3CDTF">2024-05-25T21:13:40Z</dcterms:created>
  <dcterms:modified xsi:type="dcterms:W3CDTF">2024-05-27T09:34:09Z</dcterms:modified>
</cp:coreProperties>
</file>