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F210-0CF3-4EE9-B9EE-928130558A1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4EA80-B79B-4DEC-8908-024BF43B4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3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4EA80-B79B-4DEC-8908-024BF43B44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9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AA8F-5284-3EB4-551E-061EB98E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39DB7-8FE2-960A-BA24-B6D06418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892F-D15F-4FC9-421B-A448007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E704-4FEE-9D26-735F-FEB2FFF5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6D57-54AC-370A-9149-314DE23A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EC6-E815-DBD1-E10C-8C486E16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5099-9478-1558-9B83-3B1984F5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99E4-04DF-D790-A80D-5761D17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E2C3-D668-937A-03DF-8053FD9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AE29-CF7D-77EE-82A7-BD56B12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87818-0554-A9F1-D59A-E3119706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44C8-075D-BF62-511E-E342571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A599-4A87-F45D-9077-7126327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375F-D1FC-EBF5-ED50-0EA1A78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7855-95C8-780D-BDF6-728D338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BD2-6A8D-012C-A3D2-7F0098A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8CD9-53AF-86AA-003F-C4E2A165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C7E3-540D-3A36-A918-B0CB5C8C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A1C0-FD08-348F-8FF8-2254F323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834C-9E60-FE24-578A-20493E30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E90-0BF5-E0A8-0CDB-E62624F9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5B67-1FF8-5EA9-E1BA-0481723A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53D7-8AF6-2B9A-6112-65A487B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12BC-FF99-E269-916C-2D09A50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EF41-8023-930B-5EAA-BFAE4AB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F95B-98D7-FE9D-3130-A001B8D0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9236-F358-48C0-8275-5191E909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1B37-4EB9-D4DA-FCC7-A0B22E74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5933-F852-0322-B261-9931690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205-3AF6-067F-8B14-F92D2F2B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813C-1592-EF1D-CD0A-015F9E2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3496-6C5C-09FF-3F19-8EE8B4B5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1155-4546-8A0C-31BB-BFAD36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8223-8758-9D89-3CDD-DF76E584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2CF6-5774-25D4-5FD8-045E1E57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E7E3F-6C84-BEF3-0177-1E68B3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10845-8320-54B9-E631-79C26BA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1A8A-9B2C-B0B2-A59A-D5596EE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2107-A1E7-41FD-2C2F-520749B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296-D1DF-08D7-1F57-CCB7C4F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E39C3-FC9E-3955-B01F-71BE46EE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2204-3448-BAA9-6D8F-E5293DE2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D218-7B8B-682B-2949-E3FFBF74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D4432-511B-D2CC-9F7F-1A71B071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C463-921E-55C0-DBED-96450D9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835F-AF85-54E9-1C2C-83C446C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A2F2-D754-6ABF-ABC4-F87FC87F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AF0-ECB3-E8EE-4D3A-E3894B7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D67-C370-761F-9027-ACA579F4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69D-BAF3-9514-0D89-88BEF79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C1E09-A83E-2A45-7C8F-4F498D18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484C8-FFBD-FD17-2C16-B4B8C40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5E7F-BA10-D551-238B-E2A206C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E15E-6D1C-41DD-0FFA-84D8D346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AC9A-4288-D1D5-53D1-4F492FCC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0C24-1308-3E9B-4F4E-3F0E1FF5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6876-3E2C-507D-8409-037D255C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74A5-7A99-E2AE-F975-B4CE885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2E0AC-7774-66CF-5149-91D673B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6A4A-9C45-941C-B615-C35589CC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39C3-5020-597B-8E03-36666F4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ADB09-DD22-4425-9F6C-AFB213A7A35D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D162-7575-DFAC-4797-30475A26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C933-5386-1D89-294D-39954B6D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D319-4BF1-45D2-92C5-7B66566565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BA179-A1B3-4094-2369-15C05D08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-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085CA-52D3-1119-3DFC-435356BC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Alexander John Noles (267533)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CAA-AE25-AE36-D35B-3851BBDF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114" y="365125"/>
            <a:ext cx="3617685" cy="1325563"/>
          </a:xfrm>
        </p:spPr>
        <p:txBody>
          <a:bodyPr/>
          <a:lstStyle/>
          <a:p>
            <a:r>
              <a:rPr lang="en-GB" dirty="0"/>
              <a:t>Simulation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C7D2-3ADF-7BEA-4F25-4FAA595D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114" y="1840139"/>
            <a:ext cx="4314372" cy="46527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Each frame the Drawing system, looks through Simulation Data to find nearby locations. Data that wants to be found needs to be spatially stored.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fundamental base class of all Simulation Objects has draw methods that can be defined as needed. This allows objects to be culled and drawn with relative ease.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map (and in general UI elements) also acts as a key method to visualize Simulation Data, primarily Territory Data.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91D751-0957-0BC6-BACA-921ABDCF8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8" r="14167"/>
          <a:stretch/>
        </p:blipFill>
        <p:spPr bwMode="auto">
          <a:xfrm>
            <a:off x="-595086" y="0"/>
            <a:ext cx="8058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15D22-5443-153A-F24D-B83BB80958DB}"/>
              </a:ext>
            </a:extLst>
          </p:cNvPr>
          <p:cNvSpPr txBox="1"/>
          <p:nvPr/>
        </p:nvSpPr>
        <p:spPr>
          <a:xfrm>
            <a:off x="522514" y="5581423"/>
            <a:ext cx="397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The map with the player’s view range shown.</a:t>
            </a:r>
          </a:p>
        </p:txBody>
      </p:sp>
    </p:spTree>
    <p:extLst>
      <p:ext uri="{BB962C8B-B14F-4D97-AF65-F5344CB8AC3E}">
        <p14:creationId xmlns:p14="http://schemas.microsoft.com/office/powerpoint/2010/main" val="20677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FB20-A3CD-2209-09CC-D987D47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916" y="336097"/>
            <a:ext cx="3921427" cy="1325563"/>
          </a:xfrm>
        </p:spPr>
        <p:txBody>
          <a:bodyPr/>
          <a:lstStyle/>
          <a:p>
            <a:r>
              <a:rPr lang="en-GB" dirty="0"/>
              <a:t>General Visual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BA13-7D47-EB95-EE9A-3817E6A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16" y="2020207"/>
            <a:ext cx="354511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Immersion is vital to selling the core idea, the world needs to feel real for the player to feel they are having an impact.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a focus on larger visual elements that always occupy some visual space (e.g., celestial bodies, the player ship). To achieve their look, I used a large amount of raymarching.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EF0104-4EEE-96EC-50B2-4E903C8FC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r="22830"/>
          <a:stretch/>
        </p:blipFill>
        <p:spPr bwMode="auto">
          <a:xfrm>
            <a:off x="0" y="0"/>
            <a:ext cx="7734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9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1AE6-B0BD-C4BA-082C-6B6DCACC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365125"/>
            <a:ext cx="4343400" cy="1325563"/>
          </a:xfrm>
        </p:spPr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480E-392B-6209-DC0F-18BC9234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Gameplay patterns informed and generated by the Simulation are a key component of my project. These patterns need to recognizable and understandable.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Attacking Settlements is a key case study of a gameplay generated pattern working in tandem with basic gameplay structures (in this case the player battle structure).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7939C2-904B-84B8-849B-8360B232A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9" r="18348"/>
          <a:stretch/>
        </p:blipFill>
        <p:spPr bwMode="auto">
          <a:xfrm>
            <a:off x="4894317" y="0"/>
            <a:ext cx="811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7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18D-F12F-8484-6FEA-E69F0583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61C-829A-32E4-CC6D-65BA0FA3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365125"/>
            <a:ext cx="4343400" cy="1325563"/>
          </a:xfrm>
        </p:spPr>
        <p:txBody>
          <a:bodyPr/>
          <a:lstStyle/>
          <a:p>
            <a:r>
              <a:rPr lang="en-GB" dirty="0"/>
              <a:t>Simulation and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BDE7-4E46-65CC-499C-CFFC3039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1825625"/>
            <a:ext cx="4343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Locations are defined places in the game’s world and are created by Simulation Entities.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another important aspect of gameplay, acting as a pacing mechanism. Travel between locations serves a similar purpose to loading screens in other games.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Travel itself could be a major point of improvement for the game in my opinion. It is such an important aspect of the game but holds little gameplay value.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0DCBE4-F3FC-162D-4212-BDD44BC39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9" r="18348"/>
          <a:stretch/>
        </p:blipFill>
        <p:spPr bwMode="auto">
          <a:xfrm>
            <a:off x="4894317" y="0"/>
            <a:ext cx="811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2181513-2D7E-BA94-3C89-710E60916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r="12263"/>
          <a:stretch/>
        </p:blipFill>
        <p:spPr bwMode="auto">
          <a:xfrm>
            <a:off x="4894317" y="-1"/>
            <a:ext cx="906700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7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25B-1619-9F89-D7CC-066BD6FF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C1B9-A515-B2A8-A9F6-8D20047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Some other gameplay elements don’t include direct interaction with the Simulation necessarily. This includes most forms of player progression, which takes two major forms, Items and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additional sources of soft progression, for example, Player relationships with factions.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player progression tends to affect moment to moment gameplay over having a sweeping Simulation impact. This in part reinforces the player’s place in a larger world.</a:t>
            </a:r>
          </a:p>
        </p:txBody>
      </p:sp>
    </p:spTree>
    <p:extLst>
      <p:ext uri="{BB962C8B-B14F-4D97-AF65-F5344CB8AC3E}">
        <p14:creationId xmlns:p14="http://schemas.microsoft.com/office/powerpoint/2010/main" val="11278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5A6E-F91C-6E49-7A83-46149F26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and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5C61-2DA1-4CAE-0EA4-CED7A7C2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project aimed to explore how simulated systems could create emergent narratives through gameplay.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an example, combinations of Battle, Territory Transfer, Relationship and Target Decision systems can create a war narrative.</a:t>
            </a:r>
          </a:p>
        </p:txBody>
      </p:sp>
    </p:spTree>
    <p:extLst>
      <p:ext uri="{BB962C8B-B14F-4D97-AF65-F5344CB8AC3E}">
        <p14:creationId xmlns:p14="http://schemas.microsoft.com/office/powerpoint/2010/main" val="394817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C22D-9C7A-560C-7AAD-CE2EC477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A1C4-6CEA-D4A5-2622-88C2E722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To achieve this end, I produced something similar to a role-playing game.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My main sources of inspiration involved a mix of standard RPGs (e.g., Disco Elysium) and narrative focused RTS games (e.g., Stellaris).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During the later stages of the project, I drew additional inspiration from the game “Kenshi”.</a:t>
            </a:r>
          </a:p>
        </p:txBody>
      </p:sp>
    </p:spTree>
    <p:extLst>
      <p:ext uri="{BB962C8B-B14F-4D97-AF65-F5344CB8AC3E}">
        <p14:creationId xmlns:p14="http://schemas.microsoft.com/office/powerpoint/2010/main" val="24131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1F04-CFE4-A080-B922-4B4EC9B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FC45-797F-BBF9-469F-1738DEDE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result resembles a mix of the different inspirations but drawing more from Stellaris than anything else.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project is limited by being a vertical slice, or in a more general sense the production timescale.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feel it still accurately demonstrates what the final game could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3224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67D84E-FD31-F076-8ACB-45EF2A9A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7680"/>
            <a:ext cx="12755044" cy="8493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056D1-D0FC-E880-70D5-208808CDE620}"/>
              </a:ext>
            </a:extLst>
          </p:cNvPr>
          <p:cNvSpPr/>
          <p:nvPr/>
        </p:nvSpPr>
        <p:spPr>
          <a:xfrm>
            <a:off x="-696686" y="-1219200"/>
            <a:ext cx="14136915" cy="9245600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DB75-138E-8120-5947-7A7B0DDE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19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E4A1-016C-A7AB-A993-C9797E1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Coding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6A9C-AAC9-58E9-999C-6D9F9B84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code has a focus on modularity and a “Define as Needed” pattern. Both are efforts to reduce future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“Define as Needed” presumes default implementations that should work for most cases. There must be some assumption of intended functionality.</a:t>
            </a:r>
          </a:p>
          <a:p>
            <a:pPr marL="0" indent="0">
              <a:buNone/>
            </a:pPr>
            <a:r>
              <a:rPr lang="en-GB" dirty="0"/>
              <a:t> Modularity is particularly important for the Simulation, separating parts of its functionality into distinct systems.</a:t>
            </a:r>
          </a:p>
        </p:txBody>
      </p:sp>
    </p:spTree>
    <p:extLst>
      <p:ext uri="{BB962C8B-B14F-4D97-AF65-F5344CB8AC3E}">
        <p14:creationId xmlns:p14="http://schemas.microsoft.com/office/powerpoint/2010/main" val="410058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412-E533-4FB5-3EC6-88CED12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4A18-B2EC-2784-9853-DE9D2EF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focus of my Simulation code is on Data Modules, individual section of data.</a:t>
            </a:r>
          </a:p>
          <a:p>
            <a:pPr marL="0" indent="0">
              <a:buNone/>
            </a:pPr>
            <a:r>
              <a:rPr lang="en-GB" dirty="0"/>
              <a:t>A given entity within the Simulation can have any number of Data Modules.</a:t>
            </a:r>
          </a:p>
          <a:p>
            <a:pPr marL="0" indent="0">
              <a:buNone/>
            </a:pPr>
            <a:r>
              <a:rPr lang="en-GB" dirty="0"/>
              <a:t>Simulation code acts on the Data Modules directly. This makes it easy to modify and create new entities.</a:t>
            </a:r>
          </a:p>
        </p:txBody>
      </p:sp>
    </p:spTree>
    <p:extLst>
      <p:ext uri="{BB962C8B-B14F-4D97-AF65-F5344CB8AC3E}">
        <p14:creationId xmlns:p14="http://schemas.microsoft.com/office/powerpoint/2010/main" val="1382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140C-FA93-2799-D61A-C848951A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BE86-E7F4-839E-1656-100C6CC2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approach comes with a few major limitations.</a:t>
            </a:r>
          </a:p>
          <a:p>
            <a:pPr marL="0" indent="0">
              <a:buNone/>
            </a:pPr>
            <a:r>
              <a:rPr lang="en-GB" dirty="0"/>
              <a:t>Ultimately inheritance can allow the code to work for slightly more generalized cases (e.g., the Target Acquisition systems).</a:t>
            </a:r>
          </a:p>
          <a:p>
            <a:pPr marL="0" indent="0">
              <a:buNone/>
            </a:pPr>
            <a:r>
              <a:rPr lang="en-GB" dirty="0"/>
              <a:t>Code that acts on Data Modules needs to assume a type, not just Data Module. This leads to a large amount of casting, a minor but important performance concern.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6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3D7-B702-4A67-AAE5-7C7208A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Tick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3CA0-11D4-D691-8519-CEB75104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Simulation updates generally happen on intervals (called ticks) that happen every 3 seconds.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Simulation performance concerns are massively exacerbated by history generation.</a:t>
            </a:r>
          </a:p>
          <a:p>
            <a:pPr marL="0" indent="0">
              <a:buNone/>
            </a:pPr>
            <a:r>
              <a:rPr lang="en-GB" dirty="0"/>
              <a:t>This involves running a large quantity of ticks, a standard length of 250 years means 108,000 ticks.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Simulation ticks are run on a separate thread, in the case of multiple being run at once, they are batched into one task.</a:t>
            </a:r>
          </a:p>
        </p:txBody>
      </p:sp>
    </p:spTree>
    <p:extLst>
      <p:ext uri="{BB962C8B-B14F-4D97-AF65-F5344CB8AC3E}">
        <p14:creationId xmlns:p14="http://schemas.microsoft.com/office/powerpoint/2010/main" val="38074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809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Simulation and Narrative</vt:lpstr>
      <vt:lpstr>The Result</vt:lpstr>
      <vt:lpstr>The Result</vt:lpstr>
      <vt:lpstr>Design And Implementation</vt:lpstr>
      <vt:lpstr>General Coding Patterns</vt:lpstr>
      <vt:lpstr>Data Driven Simulation</vt:lpstr>
      <vt:lpstr>Data Driven Simulation</vt:lpstr>
      <vt:lpstr>Simulation Tick Structure</vt:lpstr>
      <vt:lpstr>Simulation Visualisation </vt:lpstr>
      <vt:lpstr>General Visual Design</vt:lpstr>
      <vt:lpstr>Simulation and Gameplay</vt:lpstr>
      <vt:lpstr>Simulation and Gameplay</vt:lpstr>
      <vt:lpstr>Additional 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Noles</dc:creator>
  <cp:lastModifiedBy>Alex Noles</cp:lastModifiedBy>
  <cp:revision>41</cp:revision>
  <dcterms:created xsi:type="dcterms:W3CDTF">2025-05-05T12:30:37Z</dcterms:created>
  <dcterms:modified xsi:type="dcterms:W3CDTF">2025-05-05T16:25:25Z</dcterms:modified>
</cp:coreProperties>
</file>