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b53356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b53356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b533563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b53356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b533563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b53356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b53356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3b53356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b53356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b53356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af0ed7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af0ed7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b5335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b5335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af0ed7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af0ed7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af0ed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af0ed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af0ed7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af0ed7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b53356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b53356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b53356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b53356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b533563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b533563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b53356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b53356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hyperlink" Target="https://arxiv.org/abs/1409.155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hyperlink" Target="https://arxiv.org/abs/1512.0338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12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404.5997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arxiv.org/abs/1602.0736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891" l="5347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5250" y="4252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8500" y="232525"/>
            <a:ext cx="4404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8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48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8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8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 Gesture Recognition</a:t>
            </a:r>
            <a:endParaRPr sz="248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500" y="1241625"/>
            <a:ext cx="4256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Hélène, 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</a:t>
            </a: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Dennis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283575" y="260325"/>
            <a:ext cx="738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</a:t>
            </a:r>
            <a:r>
              <a:rPr b="1" lang="en" sz="2500"/>
              <a:t>VGG16</a:t>
            </a:r>
            <a:endParaRPr b="1" sz="25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38" y="803450"/>
            <a:ext cx="7389720" cy="416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5606175" y="829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ImageNet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594350" y="1229925"/>
            <a:ext cx="34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data, containing the 1000 categories and 1.2 million images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4743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https://arxiv.org/abs/1409.1556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283575" y="260325"/>
            <a:ext cx="700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VGG16</a:t>
            </a:r>
            <a:endParaRPr b="1" sz="25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75" y="14851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375" y="1499675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283575" y="260325"/>
            <a:ext cx="784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</a:t>
            </a:r>
            <a:r>
              <a:rPr b="1" lang="en" sz="2500"/>
              <a:t>ResNet</a:t>
            </a:r>
            <a:endParaRPr b="1" sz="25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8" y="1001725"/>
            <a:ext cx="8647926" cy="33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5674625" y="18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ImageNet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662800" y="418900"/>
            <a:ext cx="34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data, containing the 1000 categories and 1.2 million images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0" y="4708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https://arxiv.org/abs/1512.03385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283575" y="260325"/>
            <a:ext cx="680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</a:t>
            </a:r>
            <a:r>
              <a:rPr b="1" lang="en" sz="2500"/>
              <a:t>ResNet</a:t>
            </a:r>
            <a:endParaRPr b="1" sz="25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75" y="14851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950" y="1485100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0" y="890175"/>
            <a:ext cx="4473447" cy="3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283575" y="260325"/>
            <a:ext cx="771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Comparison</a:t>
            </a:r>
            <a:r>
              <a:rPr b="1" lang="en" sz="2500"/>
              <a:t> between the models</a:t>
            </a:r>
            <a:endParaRPr b="1" sz="2500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0175"/>
            <a:ext cx="4495349" cy="3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models employed achieved a 100% accuracy in test set (probably because our dataset was clean and clear)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to complex for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lower performance in training dataset because probably “harder” examples were there but not in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VGG16 was the most complex model used, with 138,357,544 trainable parameters!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problem, using a simpler Neural Network model would probably be enough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83575" y="2603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Objectives</a:t>
            </a:r>
            <a:endParaRPr b="1" sz="2500"/>
          </a:p>
        </p:txBody>
      </p:sp>
      <p:sp>
        <p:nvSpPr>
          <p:cNvPr id="63" name="Google Shape;63;p14"/>
          <p:cNvSpPr txBox="1"/>
          <p:nvPr/>
        </p:nvSpPr>
        <p:spPr>
          <a:xfrm>
            <a:off x="446175" y="904750"/>
            <a:ext cx="79941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Apply the concept of Transfer Learning to resolve an image classification problem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Adapt pre designed Convolutional Neural Networks </a:t>
            </a:r>
            <a:r>
              <a:rPr lang="en" sz="1500"/>
              <a:t>architectures to our dataset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 Tune each model with our dataset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between different </a:t>
            </a:r>
            <a:r>
              <a:rPr lang="en" sz="1500">
                <a:solidFill>
                  <a:schemeClr val="dk1"/>
                </a:solidFill>
              </a:rPr>
              <a:t>Convolutional Neural Networks</a:t>
            </a:r>
            <a:r>
              <a:rPr lang="en" sz="1500"/>
              <a:t> architectures</a:t>
            </a:r>
            <a:endParaRPr sz="15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003650"/>
            <a:ext cx="3699628" cy="29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450" y="1276950"/>
            <a:ext cx="1345825" cy="13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5975" y="938338"/>
            <a:ext cx="1457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0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70850" y="938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1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00" y="1276950"/>
            <a:ext cx="1345820" cy="1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3575" y="260325"/>
            <a:ext cx="578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Our dataset (10 classes)</a:t>
            </a:r>
            <a:endParaRPr b="1" sz="2500"/>
          </a:p>
        </p:txBody>
      </p:sp>
      <p:sp>
        <p:nvSpPr>
          <p:cNvPr id="75" name="Google Shape;75;p15"/>
          <p:cNvSpPr txBox="1"/>
          <p:nvPr/>
        </p:nvSpPr>
        <p:spPr>
          <a:xfrm>
            <a:off x="3942341" y="938350"/>
            <a:ext cx="1457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2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707427" y="938350"/>
            <a:ext cx="157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3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531" y="1255049"/>
            <a:ext cx="1464849" cy="13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200" y="1295150"/>
            <a:ext cx="1416474" cy="1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475932" y="980625"/>
            <a:ext cx="1301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4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12163" y="2897750"/>
            <a:ext cx="206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5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3900" y="1309369"/>
            <a:ext cx="1520650" cy="132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000" y="3304508"/>
            <a:ext cx="1464850" cy="126489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170848" y="2932000"/>
            <a:ext cx="1345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6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58700" y="2942800"/>
            <a:ext cx="177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7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66050" y="3309899"/>
            <a:ext cx="1650444" cy="12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12180" y="3315299"/>
            <a:ext cx="1650444" cy="12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791323" y="2932000"/>
            <a:ext cx="165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8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539774" y="2921300"/>
            <a:ext cx="144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 9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14475" y="3292678"/>
            <a:ext cx="1342308" cy="132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36921" y="3292678"/>
            <a:ext cx="1342308" cy="13278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1281213"/>
            <a:ext cx="462915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83575" y="336525"/>
            <a:ext cx="6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Number of images per class</a:t>
            </a:r>
            <a:endParaRPr b="1" sz="2500"/>
          </a:p>
        </p:txBody>
      </p:sp>
      <p:sp>
        <p:nvSpPr>
          <p:cNvPr id="98" name="Google Shape;98;p16"/>
          <p:cNvSpPr txBox="1"/>
          <p:nvPr/>
        </p:nvSpPr>
        <p:spPr>
          <a:xfrm>
            <a:off x="5874750" y="1844400"/>
            <a:ext cx="2416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2"/>
                </a:solidFill>
                <a:highlight>
                  <a:srgbClr val="FFFFFF"/>
                </a:highlight>
              </a:rPr>
              <a:t>For all our models:</a:t>
            </a:r>
            <a:endParaRPr sz="16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0"/>
              <a:buChar char="●"/>
            </a:pPr>
            <a:r>
              <a:rPr lang="en" sz="1650">
                <a:solidFill>
                  <a:schemeClr val="accent2"/>
                </a:solidFill>
                <a:highlight>
                  <a:srgbClr val="FFFFFF"/>
                </a:highlight>
              </a:rPr>
              <a:t>5381 images for training (~80%)</a:t>
            </a:r>
            <a:endParaRPr sz="16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0"/>
              <a:buChar char="●"/>
            </a:pPr>
            <a:r>
              <a:rPr lang="en" sz="1650">
                <a:solidFill>
                  <a:schemeClr val="accent2"/>
                </a:solidFill>
                <a:highlight>
                  <a:srgbClr val="FFFFFF"/>
                </a:highlight>
              </a:rPr>
              <a:t>1346 images for testing (~20%)</a:t>
            </a:r>
            <a:endParaRPr sz="16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Adaptation of each model</a:t>
            </a:r>
            <a:endParaRPr b="1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thing we changed on each architecture is the last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changed the last layer for a linear layer with 10 outputs (because we have 10 classes)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trained all models for 15 epochs with Cross Entropy loss function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2479674"/>
            <a:ext cx="7519825" cy="25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283575" y="260325"/>
            <a:ext cx="700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AlexNet</a:t>
            </a:r>
            <a:endParaRPr b="1" sz="2500"/>
          </a:p>
        </p:txBody>
      </p:sp>
      <p:sp>
        <p:nvSpPr>
          <p:cNvPr id="113" name="Google Shape;113;p18"/>
          <p:cNvSpPr txBox="1"/>
          <p:nvPr/>
        </p:nvSpPr>
        <p:spPr>
          <a:xfrm>
            <a:off x="5674625" y="412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ImageNet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662800" y="4527900"/>
            <a:ext cx="34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data, containing the 1000 categories and 1.2 million images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4743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https://arxiv.org/abs/1404.5997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00" y="1197250"/>
            <a:ext cx="8096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83575" y="260325"/>
            <a:ext cx="695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AlexNet</a:t>
            </a:r>
            <a:endParaRPr b="1" sz="25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5" y="146382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900" y="1463825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83575" y="260325"/>
            <a:ext cx="829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</a:t>
            </a:r>
            <a:r>
              <a:rPr b="1" lang="en" sz="2500"/>
              <a:t>SqueezeNet</a:t>
            </a:r>
            <a:endParaRPr b="1" sz="25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5" y="1124525"/>
            <a:ext cx="5170350" cy="370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775" y="1065876"/>
            <a:ext cx="2863100" cy="17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674625" y="412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ImageNet 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662800" y="4527900"/>
            <a:ext cx="34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data, containing the 1000 categories and 1.2 million images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0" y="4743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https://arxiv.org/abs/1602.07360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283575" y="260325"/>
            <a:ext cx="721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Transfer-learning using SqueezeNet</a:t>
            </a:r>
            <a:endParaRPr b="1" sz="25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25" y="14442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575" y="1405150"/>
            <a:ext cx="3676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