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93fceb2e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f93fceb2e3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93fceb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93fceb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fceb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fceb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3fceb2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3fceb2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3fceb2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3fceb2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fceb2f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fceb2f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3fceb2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3fceb2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3fceb2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3fceb2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fceb2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3fceb2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984994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Model exploration for classification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2310" y="4728318"/>
            <a:ext cx="295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2312" y="4899229"/>
            <a:ext cx="2088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Alexander, Dennis, Hélène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1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Variables used: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25" y="1551746"/>
            <a:ext cx="3832651" cy="24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0" y="1219475"/>
            <a:ext cx="7882550" cy="2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88" y="4050650"/>
            <a:ext cx="87915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375" y="1505750"/>
            <a:ext cx="3706180" cy="24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75" y="1667450"/>
            <a:ext cx="3851576" cy="25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23875"/>
            <a:ext cx="8426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Variables used: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0" y="1295675"/>
            <a:ext cx="7882550" cy="2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38" y="4210050"/>
            <a:ext cx="8696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923875"/>
            <a:ext cx="8426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Variables used: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50" y="1295675"/>
            <a:ext cx="7882550" cy="2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225" y="1679450"/>
            <a:ext cx="3465675" cy="25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25" y="4172688"/>
            <a:ext cx="87058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important variables to predict the outcome 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22" y="1432025"/>
            <a:ext cx="4324250" cy="27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650"/>
            <a:ext cx="3390426" cy="33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0" y="4459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we compare “manually” or with permutation_importance from sklearn, it is clear that most decisive features are sex and age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important variables to predict the outcome ?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0" y="4459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we compare “manually” or with permutation_importance from sklearn, it is clear that most decisive features are sex and class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197" y="1515286"/>
            <a:ext cx="4324251" cy="269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50" y="1131000"/>
            <a:ext cx="3226199" cy="313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best model ?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comparison of R² or coefficient of determination: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predictions on test data: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3436168"/>
            <a:ext cx="5403050" cy="55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000" y="4004700"/>
            <a:ext cx="5403050" cy="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28877"/>
            <a:ext cx="2918012" cy="19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5275" y="957750"/>
            <a:ext cx="2802322" cy="18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395400" y="2740900"/>
            <a:ext cx="75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                                                     LDA                                                   REG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7600" y="928875"/>
            <a:ext cx="2711639" cy="19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4000" y="4525475"/>
            <a:ext cx="5403049" cy="5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error rate can we expect on the test set ?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expect a higher error rate on the test set (because of over fitting)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better the model, the lower the difference will be between error rate on train and test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further improve our results ?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 wrangling: create new features, find more clever ways of filling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use L1 or L2 regularization in the Logistic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