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Ligh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7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e5f75b1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e5f75b1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9e5f75b1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9e5f75b1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9e5f75b1d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9e5f75b1d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9e5f75b1d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9e5f75b1d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9e5f75b1d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9e5f75b1d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9e5f75b1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9e5f75b1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9e5f75b1d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9e5f75b1d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9e5f75b1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9e5f75b1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9e5f75b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9e5f75b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e5f75b1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9e5f75b1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9e5f75b1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9e5f75b1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9e5f75b1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9e5f75b1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9e5f75b1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9e5f75b1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01576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3984994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easuring classification models’ performance</a:t>
            </a:r>
            <a:endParaRPr sz="3400"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62310" y="4728318"/>
            <a:ext cx="2952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Artificial Intelligence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2312" y="4899229"/>
            <a:ext cx="2088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Alexander, Dennis, Hélène</a:t>
            </a:r>
            <a:endParaRPr sz="10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ROC curves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3211625"/>
            <a:ext cx="8520600" cy="13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Receiver Operating characteristic curve is the plot of the true positive rate (TPR) against the false positive rate (FPR) at various threshold settings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ROC for KNN has the largest area under the curve, suggesting it is the best classifier, although the difference is not significant</a:t>
            </a:r>
            <a:endParaRPr sz="1600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4" y="1152469"/>
            <a:ext cx="3034799" cy="18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9150" y="1152475"/>
            <a:ext cx="3034799" cy="184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9199" y="1152462"/>
            <a:ext cx="3034799" cy="184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the confusion matrix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75" y="1170125"/>
            <a:ext cx="3453727" cy="1886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1625" y="1170125"/>
            <a:ext cx="4361376" cy="1789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30151"/>
            <a:ext cx="4142725" cy="191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4477825" y="3141500"/>
            <a:ext cx="4513800" cy="19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This helps us identify the best threshold s for each model to get the best balance between sensitivity (true positive recognition rate) and best specificity (true negative recognition rate)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3 graphs show our models are neither suspiciously perfect nor totally random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sample size affects the performance of all models in similar proportions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bigger the sample size, better the performance on the evaluation 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change in attributes affected in similar ways all the models, but LDA was the one with the least effect after removing each variable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1796225" y="1471875"/>
            <a:ext cx="543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119"/>
              <a:t>THANK YOU</a:t>
            </a:r>
            <a:endParaRPr sz="7119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graphs on slide 11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97950"/>
            <a:ext cx="8948450" cy="36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effect of sample size on models performance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effect of the choice of attributes on models performance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this difference between KNN, LDA and Logistic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importance of data Standardization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Train.csv file from the Titanic Kaggle competition (891 rows)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data cleaning and feature engineering, we have 13 attributes:</a:t>
            </a:r>
            <a:br>
              <a:rPr lang="en"/>
            </a:b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"Pclass_1"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"Pclass_2"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"Pclass_3"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"SibSp"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"Parch"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"Fare"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"Sexcode"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"FareCat"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"FamilyCount"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"AgeCat"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"Embarked_C"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"Embarked_Q"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"Embarked_S"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050" y="1794225"/>
            <a:ext cx="5541626" cy="3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Accuracy was calculated?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828550" y="2064294"/>
            <a:ext cx="1822800" cy="109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Sample</a:t>
            </a:r>
            <a:endParaRPr sz="2400"/>
          </a:p>
        </p:txBody>
      </p:sp>
      <p:sp>
        <p:nvSpPr>
          <p:cNvPr id="79" name="Google Shape;79;p16"/>
          <p:cNvSpPr/>
          <p:nvPr/>
        </p:nvSpPr>
        <p:spPr>
          <a:xfrm>
            <a:off x="3581012" y="1840150"/>
            <a:ext cx="1822800" cy="6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Train</a:t>
            </a:r>
            <a:endParaRPr sz="2300"/>
          </a:p>
        </p:txBody>
      </p:sp>
      <p:sp>
        <p:nvSpPr>
          <p:cNvPr id="80" name="Google Shape;80;p16"/>
          <p:cNvSpPr/>
          <p:nvPr/>
        </p:nvSpPr>
        <p:spPr>
          <a:xfrm>
            <a:off x="3581012" y="2713341"/>
            <a:ext cx="1822800" cy="6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 (actually, validation)</a:t>
            </a:r>
            <a:endParaRPr sz="2000"/>
          </a:p>
        </p:txBody>
      </p:sp>
      <p:cxnSp>
        <p:nvCxnSpPr>
          <p:cNvPr id="81" name="Google Shape;81;p16"/>
          <p:cNvCxnSpPr>
            <a:stCxn id="78" idx="3"/>
            <a:endCxn id="80" idx="1"/>
          </p:cNvCxnSpPr>
          <p:nvPr/>
        </p:nvCxnSpPr>
        <p:spPr>
          <a:xfrm>
            <a:off x="2651350" y="2612994"/>
            <a:ext cx="929700" cy="4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>
            <a:stCxn id="78" idx="3"/>
            <a:endCxn id="79" idx="1"/>
          </p:cNvCxnSpPr>
          <p:nvPr/>
        </p:nvCxnSpPr>
        <p:spPr>
          <a:xfrm flipH="1" rot="10800000">
            <a:off x="2651350" y="2183094"/>
            <a:ext cx="9297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 txBox="1"/>
          <p:nvPr/>
        </p:nvSpPr>
        <p:spPr>
          <a:xfrm>
            <a:off x="2824459" y="2443212"/>
            <a:ext cx="92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CV split</a:t>
            </a:r>
            <a:endParaRPr sz="1500"/>
          </a:p>
        </p:txBody>
      </p:sp>
      <p:sp>
        <p:nvSpPr>
          <p:cNvPr id="84" name="Google Shape;84;p16"/>
          <p:cNvSpPr/>
          <p:nvPr/>
        </p:nvSpPr>
        <p:spPr>
          <a:xfrm>
            <a:off x="6266950" y="2713341"/>
            <a:ext cx="2489100" cy="6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Accuracy calculated here</a:t>
            </a:r>
            <a:endParaRPr sz="1900"/>
          </a:p>
        </p:txBody>
      </p:sp>
      <p:cxnSp>
        <p:nvCxnSpPr>
          <p:cNvPr id="85" name="Google Shape;85;p16"/>
          <p:cNvCxnSpPr>
            <a:stCxn id="80" idx="3"/>
            <a:endCxn id="84" idx="1"/>
          </p:cNvCxnSpPr>
          <p:nvPr/>
        </p:nvCxnSpPr>
        <p:spPr>
          <a:xfrm>
            <a:off x="5403812" y="3056241"/>
            <a:ext cx="8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Accuracy for KNN classifier with and without standardization</a:t>
            </a:r>
            <a:endParaRPr sz="232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0" y="1134100"/>
            <a:ext cx="4424750" cy="279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150" y="1134130"/>
            <a:ext cx="4424750" cy="27994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103050" y="393355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Mean: 0.722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Standard deviation: 0.019</a:t>
            </a:r>
            <a:endParaRPr sz="1600"/>
          </a:p>
        </p:txBody>
      </p:sp>
      <p:sp>
        <p:nvSpPr>
          <p:cNvPr id="94" name="Google Shape;94;p17"/>
          <p:cNvSpPr txBox="1"/>
          <p:nvPr/>
        </p:nvSpPr>
        <p:spPr>
          <a:xfrm>
            <a:off x="5605750" y="393355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Mean: 0.793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Standard deviation: 0.014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for KNN Classifier with different sample size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46090"/>
            <a:ext cx="4517476" cy="281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350" y="1585391"/>
            <a:ext cx="4517476" cy="281073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904750" y="439612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Mean: 0.754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Standard deviation: 0.062</a:t>
            </a:r>
            <a:endParaRPr sz="1600"/>
          </a:p>
        </p:txBody>
      </p:sp>
      <p:sp>
        <p:nvSpPr>
          <p:cNvPr id="103" name="Google Shape;103;p18"/>
          <p:cNvSpPr txBox="1"/>
          <p:nvPr/>
        </p:nvSpPr>
        <p:spPr>
          <a:xfrm>
            <a:off x="5701225" y="439612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Mean: 0.804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Standard deviation: 0.009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for Linear Discriminant Analysis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6"/>
            <a:ext cx="4193550" cy="26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751" y="1152476"/>
            <a:ext cx="4193549" cy="261337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1140250" y="39994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Mean: 0.773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Standard deviation: 0.088</a:t>
            </a:r>
            <a:endParaRPr sz="1600"/>
          </a:p>
        </p:txBody>
      </p:sp>
      <p:sp>
        <p:nvSpPr>
          <p:cNvPr id="112" name="Google Shape;112;p19"/>
          <p:cNvSpPr txBox="1"/>
          <p:nvPr/>
        </p:nvSpPr>
        <p:spPr>
          <a:xfrm>
            <a:off x="5311725" y="39994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Mean: 0.786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Standard deviation: 0.003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for Logistic Regression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4260300" cy="2650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100" y="1152475"/>
            <a:ext cx="4110199" cy="25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065875" y="380315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Mean: 0.792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Standard deviation: 0.034</a:t>
            </a:r>
            <a:endParaRPr sz="1600"/>
          </a:p>
        </p:txBody>
      </p:sp>
      <p:sp>
        <p:nvSpPr>
          <p:cNvPr id="121" name="Google Shape;121;p20"/>
          <p:cNvSpPr txBox="1"/>
          <p:nvPr/>
        </p:nvSpPr>
        <p:spPr>
          <a:xfrm>
            <a:off x="5515300" y="37097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Mean: 0.792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Standard deviation: 0.005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in </a:t>
            </a:r>
            <a:r>
              <a:rPr lang="en"/>
              <a:t>accuracy</a:t>
            </a:r>
            <a:r>
              <a:rPr lang="en"/>
              <a:t> by removing one attribute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630225" y="3141500"/>
            <a:ext cx="4513800" cy="19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Sex variable is clearly the most decisive in all cases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KNN uses attributes is the most “balanced” way</a:t>
            </a:r>
            <a:endParaRPr sz="13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225" y="1152474"/>
            <a:ext cx="4513775" cy="195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0" y="1152474"/>
            <a:ext cx="4513775" cy="19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9" y="3189544"/>
            <a:ext cx="4513777" cy="19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