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55D2A-903E-4D72-95C4-C378F3222F67}">
  <a:tblStyle styleId="{55955D2A-903E-4D72-95C4-C378F3222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b8b7b434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b8b7b43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8b7b434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8b7b434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8b7b434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8b7b434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8b7b434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8b7b434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8b7b434b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8b7b434b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8b7b434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b8b7b434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64e286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64e286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8b7b434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8b7b434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64e286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64e286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b64e286e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b64e286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64e28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64e28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64e286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64e286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64e286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64e286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8b7b43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8b7b43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8b7b434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8b7b434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8b7b43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8b7b43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8b7b43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8b7b43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8b7b434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8b7b434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2310" y="4728318"/>
            <a:ext cx="295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312" y="4899229"/>
            <a:ext cx="208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6634" l="0" r="0" t="3696"/>
          <a:stretch/>
        </p:blipFill>
        <p:spPr>
          <a:xfrm>
            <a:off x="0" y="-10275"/>
            <a:ext cx="9144000" cy="45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2594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Choosing the best model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Logistic Regression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00" y="1072350"/>
            <a:ext cx="52944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479150" y="1018625"/>
            <a:ext cx="6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study: 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75" y="1399625"/>
            <a:ext cx="4478450" cy="31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479150" y="485225"/>
            <a:ext cx="395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Gaussian Naive Bayes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42800" y="1546500"/>
            <a:ext cx="5966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5 fold cross-validation: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accuracy: 0.7702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 accuracy: 0.0085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79150" y="485225"/>
            <a:ext cx="395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Gaussian Naive Bayes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800" y="1614775"/>
            <a:ext cx="27908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275" y="1614775"/>
            <a:ext cx="27908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79150" y="485225"/>
            <a:ext cx="395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Gaussian Naive Bayes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25" y="1424950"/>
            <a:ext cx="3676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2209950" y="44981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BER value: 0.2294</a:t>
            </a:r>
            <a:endParaRPr sz="1250"/>
          </a:p>
        </p:txBody>
      </p:sp>
      <p:sp>
        <p:nvSpPr>
          <p:cNvPr id="144" name="Google Shape;144;p26"/>
          <p:cNvSpPr txBox="1"/>
          <p:nvPr/>
        </p:nvSpPr>
        <p:spPr>
          <a:xfrm>
            <a:off x="479150" y="485225"/>
            <a:ext cx="395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Gaussian Naive Bayes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Gaussian Naive Bayes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50" y="1082100"/>
            <a:ext cx="53577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4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seeked best alpha for post pruning in order to avoid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under curve is 0.88, accuracy is 0.87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26002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042" y="267750"/>
            <a:ext cx="3341734" cy="23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939500"/>
            <a:ext cx="5598400" cy="4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{55955D2A-903E-4D72-95C4-C378F3222F67}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(0.788, 0.905)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(0.778, 0.898)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(0.734, 0.865)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(0.734, 0.865)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(0.836, 0.938)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796225" y="1471875"/>
            <a:ext cx="54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19"/>
              <a:t>THANK YOU</a:t>
            </a:r>
            <a:endParaRPr sz="71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 dataset: task of ADA is to discover high revenue people (making more than 50k a year) from 1994 census data. This is a two-class classification problem with sparse binary input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48 features: age, workclass, education, marital status, occupation, race, sex, native country, number of hours worked per week...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4147 entries in training set, 415 entries in validation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between knn, LDA, logistic regression, naive bayes, 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Area Under Curve, accuracy score and BER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preprocessing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9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features are binary (40 out of 48)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2 columns containing only 0s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examination of features with large values, we opt for Standard Scaling (removing the mean and scaling to unit variance)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00" y="1170125"/>
            <a:ext cx="3558900" cy="245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 classifier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k is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 of 0.94, accuracy score on validation set of 0.86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600" y="568600"/>
            <a:ext cx="3020575" cy="18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275" y="2571750"/>
            <a:ext cx="3132900" cy="2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 classifier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175" y="1017725"/>
            <a:ext cx="50382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 Analysis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50" y="960075"/>
            <a:ext cx="5933050" cy="40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5425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79150" y="2024225"/>
            <a:ext cx="363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5 fold cross validation: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average: 0.851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std:0.01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79150" y="485225"/>
            <a:ext cx="355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79150" y="485225"/>
            <a:ext cx="355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Logistic Regression</a:t>
            </a:r>
            <a:endParaRPr sz="2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00" y="1350750"/>
            <a:ext cx="27908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875" y="1350750"/>
            <a:ext cx="27908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00" y="1155575"/>
            <a:ext cx="4526525" cy="30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209950" y="4498125"/>
            <a:ext cx="300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BER value: 0.2261</a:t>
            </a:r>
            <a:endParaRPr sz="1250"/>
          </a:p>
        </p:txBody>
      </p:sp>
      <p:sp>
        <p:nvSpPr>
          <p:cNvPr id="111" name="Google Shape;111;p21"/>
          <p:cNvSpPr txBox="1"/>
          <p:nvPr/>
        </p:nvSpPr>
        <p:spPr>
          <a:xfrm>
            <a:off x="479150" y="485225"/>
            <a:ext cx="355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