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bcf81c2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bcf81c2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275d9fc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275d9fc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bcf81c2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bcf81c2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cf81c22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bcf81c2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bcf81c2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bcf81c2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75d9fc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275d9fc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91349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3700" y="384925"/>
            <a:ext cx="44043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48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Artificial Intelligence</a:t>
            </a:r>
            <a:endParaRPr sz="2485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485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48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Book recommendation</a:t>
            </a:r>
            <a:endParaRPr sz="2485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3688" y="1394025"/>
            <a:ext cx="4256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Alexander, Dennis, Hélène</a:t>
            </a:r>
            <a:endParaRPr sz="1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recommendation system for 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a memory based collaborative filtering system (Item-based)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Bookcrossing (Kaggle)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 rating dataset to build a recommendation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tables: Book ratings, ~270k books and ~92k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tables are merged, we have the following attributes: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ISBN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 title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 author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Year of publication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User-ID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 rating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image URLs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50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image URLs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ratings of value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ages over 90 by the median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Country feature extracted from location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00" y="374675"/>
            <a:ext cx="2602250" cy="17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125" y="2431375"/>
            <a:ext cx="2517675" cy="26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777" y="1041567"/>
            <a:ext cx="4260300" cy="306037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11700" y="1078275"/>
            <a:ext cx="4571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only used users that had rated more than 100 books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only used books that have been rated more than 100 times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Memory-based Collaborative Filtering (item-based)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904725" y="2405375"/>
            <a:ext cx="2801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GREAT GATSBY</a:t>
            </a:r>
            <a:endParaRPr sz="1900"/>
          </a:p>
        </p:txBody>
      </p:sp>
      <p:sp>
        <p:nvSpPr>
          <p:cNvPr id="92" name="Google Shape;92;p18"/>
          <p:cNvSpPr txBox="1"/>
          <p:nvPr/>
        </p:nvSpPr>
        <p:spPr>
          <a:xfrm>
            <a:off x="4412275" y="1441025"/>
            <a:ext cx="45237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Gai-Jin: A Novel of Japan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Hamlet (Bantam Classics)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of the Rose-Nla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Glitz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Electric Kool-Aid Acid Test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Moneyball: The Art of Winning an Unfair Game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One hundred years of solitude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Blanche on the Lam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Decider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Medusa's Child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669225" y="1851000"/>
            <a:ext cx="2801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a user liked:</a:t>
            </a:r>
            <a:endParaRPr sz="1900"/>
          </a:p>
        </p:txBody>
      </p:sp>
      <p:sp>
        <p:nvSpPr>
          <p:cNvPr id="94" name="Google Shape;94;p18"/>
          <p:cNvSpPr txBox="1"/>
          <p:nvPr/>
        </p:nvSpPr>
        <p:spPr>
          <a:xfrm>
            <a:off x="4572000" y="1017725"/>
            <a:ext cx="2801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Recommended books</a:t>
            </a: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00"/>
          </a:p>
        </p:txBody>
      </p:sp>
      <p:sp>
        <p:nvSpPr>
          <p:cNvPr id="95" name="Google Shape;95;p18"/>
          <p:cNvSpPr/>
          <p:nvPr/>
        </p:nvSpPr>
        <p:spPr>
          <a:xfrm>
            <a:off x="2615125" y="1995425"/>
            <a:ext cx="1797300" cy="123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Memory-based Collaborative Filtering (item-based)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73475" y="2403425"/>
            <a:ext cx="2801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Diario de Ana Frank</a:t>
            </a:r>
            <a:endParaRPr sz="1900"/>
          </a:p>
        </p:txBody>
      </p:sp>
      <p:sp>
        <p:nvSpPr>
          <p:cNvPr id="102" name="Google Shape;102;p19"/>
          <p:cNvSpPr txBox="1"/>
          <p:nvPr/>
        </p:nvSpPr>
        <p:spPr>
          <a:xfrm>
            <a:off x="4572000" y="1464575"/>
            <a:ext cx="45237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Historia De Una Gaviota Y Del Gato (Andanzas)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Cronica de una muerte anunciada (Vintage Espanol)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Shaman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 Dreams Begin (Avon Historical Romance)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Key to Rebecca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Flame and the Flower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 piel del tambor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 casa de los espÃ­ritus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House for Mr. Biswas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Morgan'S Run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1900575"/>
            <a:ext cx="2801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a user liked:</a:t>
            </a:r>
            <a:endParaRPr sz="1900"/>
          </a:p>
        </p:txBody>
      </p:sp>
      <p:sp>
        <p:nvSpPr>
          <p:cNvPr id="104" name="Google Shape;104;p19"/>
          <p:cNvSpPr txBox="1"/>
          <p:nvPr/>
        </p:nvSpPr>
        <p:spPr>
          <a:xfrm>
            <a:off x="4572000" y="1017725"/>
            <a:ext cx="2801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Recommended books:</a:t>
            </a:r>
            <a:endParaRPr sz="1900"/>
          </a:p>
        </p:txBody>
      </p:sp>
      <p:sp>
        <p:nvSpPr>
          <p:cNvPr id="105" name="Google Shape;105;p19"/>
          <p:cNvSpPr/>
          <p:nvPr/>
        </p:nvSpPr>
        <p:spPr>
          <a:xfrm>
            <a:off x="2615125" y="1995425"/>
            <a:ext cx="1797300" cy="123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