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10235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10235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9ebab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9ebab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12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71800" y="1621975"/>
            <a:ext cx="1480500" cy="54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Container #1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FFFFFF"/>
                </a:solidFill>
              </a:rPr>
              <a:t>Drone-client:latest</a:t>
            </a:r>
            <a:endParaRPr i="1" sz="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679200" y="1621975"/>
            <a:ext cx="1558800" cy="54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Container #2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</a:rPr>
              <a:t>Step1-resize-img:latest</a:t>
            </a:r>
            <a:endParaRPr i="1" sz="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60125" y="1343325"/>
            <a:ext cx="158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DRONE CAPTURE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90300" y="1343325"/>
            <a:ext cx="1589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IMAGE RESIZE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17500" y="1621975"/>
            <a:ext cx="1451400" cy="56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Container #3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</a:rPr>
              <a:t>Step2-detect:latest</a:t>
            </a:r>
            <a:endParaRPr i="1" sz="8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28475" y="1343325"/>
            <a:ext cx="16479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IMAGE OBJECTS DETECTION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46" y="1576708"/>
            <a:ext cx="326700" cy="285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275949" y="850027"/>
            <a:ext cx="906229" cy="1022645"/>
            <a:chOff x="421825" y="67825"/>
            <a:chExt cx="1123100" cy="1267375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1825" y="67825"/>
              <a:ext cx="1123100" cy="112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 txBox="1"/>
            <p:nvPr/>
          </p:nvSpPr>
          <p:spPr>
            <a:xfrm>
              <a:off x="569590" y="786500"/>
              <a:ext cx="873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drone1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762" y="1661790"/>
            <a:ext cx="3267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149599" y="1886956"/>
            <a:ext cx="59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WiFi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27900" y="59875"/>
            <a:ext cx="847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Micro Service Approach To Distributed Image Processing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05000" y="3362325"/>
            <a:ext cx="1737300" cy="65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Container #4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</a:rPr>
              <a:t>MapR</a:t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</a:rPr>
              <a:t>Data Science Refinery</a:t>
            </a:r>
            <a:endParaRPr sz="800"/>
          </a:p>
        </p:txBody>
      </p:sp>
      <p:sp>
        <p:nvSpPr>
          <p:cNvPr id="68" name="Google Shape;68;p13"/>
          <p:cNvSpPr txBox="1"/>
          <p:nvPr/>
        </p:nvSpPr>
        <p:spPr>
          <a:xfrm>
            <a:off x="428800" y="3115575"/>
            <a:ext cx="1702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DATA SCIENCE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0825" y="3461725"/>
            <a:ext cx="462150" cy="4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2894" y="1700069"/>
            <a:ext cx="2787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2694" y="1700069"/>
            <a:ext cx="278700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894" y="1700069"/>
            <a:ext cx="278700" cy="2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6729175" y="3440275"/>
            <a:ext cx="2031900" cy="6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Container #5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FFFFFF"/>
                </a:solidFill>
              </a:rPr>
              <a:t>Live stream web server</a:t>
            </a:r>
            <a:endParaRPr i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FFFF"/>
                </a:solidFill>
              </a:rPr>
              <a:t>http://localhost:5000</a:t>
            </a:r>
            <a:endParaRPr b="1" sz="800" u="sng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811750" y="3161075"/>
            <a:ext cx="13581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MONITORING</a:t>
            </a:r>
            <a:endParaRPr b="1" sz="1000">
              <a:solidFill>
                <a:srgbClr val="FFFFFF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0297" y="4700716"/>
            <a:ext cx="1431982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1647" y="1289277"/>
            <a:ext cx="3267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5247" y="1289277"/>
            <a:ext cx="3267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58847" y="1289277"/>
            <a:ext cx="3267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847" y="3041877"/>
            <a:ext cx="3267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9447" y="3118077"/>
            <a:ext cx="3267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73250" y="3563047"/>
            <a:ext cx="687491" cy="4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22678" y="1500275"/>
            <a:ext cx="873247" cy="6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 rot="10800000">
            <a:off x="3129753" y="1869696"/>
            <a:ext cx="477700" cy="2787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10800000">
            <a:off x="5289616" y="1869696"/>
            <a:ext cx="477700" cy="2787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10800000">
            <a:off x="7347016" y="1869696"/>
            <a:ext cx="477700" cy="2787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848" y="1576708"/>
            <a:ext cx="326700" cy="28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248" y="1562440"/>
            <a:ext cx="326700" cy="285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3"/>
          <p:cNvCxnSpPr>
            <a:stCxn id="83" idx="0"/>
            <a:endCxn id="89" idx="0"/>
          </p:cNvCxnSpPr>
          <p:nvPr/>
        </p:nvCxnSpPr>
        <p:spPr>
          <a:xfrm>
            <a:off x="3368603" y="2148396"/>
            <a:ext cx="1072500" cy="63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stCxn id="84" idx="0"/>
            <a:endCxn id="89" idx="0"/>
          </p:cNvCxnSpPr>
          <p:nvPr/>
        </p:nvCxnSpPr>
        <p:spPr>
          <a:xfrm flipH="1">
            <a:off x="4441266" y="2148396"/>
            <a:ext cx="1087200" cy="63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85" idx="0"/>
            <a:endCxn id="89" idx="0"/>
          </p:cNvCxnSpPr>
          <p:nvPr/>
        </p:nvCxnSpPr>
        <p:spPr>
          <a:xfrm flipH="1">
            <a:off x="4441266" y="2148396"/>
            <a:ext cx="3144600" cy="637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9" name="Google Shape;8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97138" y="2786309"/>
            <a:ext cx="3888225" cy="15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275949" y="850027"/>
            <a:ext cx="906229" cy="1022645"/>
            <a:chOff x="421825" y="67825"/>
            <a:chExt cx="1123100" cy="1267375"/>
          </a:xfrm>
        </p:grpSpPr>
        <p:pic>
          <p:nvPicPr>
            <p:cNvPr id="97" name="Google Shape;9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825" y="67825"/>
              <a:ext cx="1123100" cy="112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569590" y="786500"/>
              <a:ext cx="873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drone1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837" y="850015"/>
            <a:ext cx="3267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27900" y="59875"/>
            <a:ext cx="847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Micro Service Approach To Distributed Image Processing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0297" y="4700716"/>
            <a:ext cx="1431982" cy="32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>
            <a:stCxn id="98" idx="3"/>
            <a:endCxn id="103" idx="1"/>
          </p:cNvCxnSpPr>
          <p:nvPr/>
        </p:nvCxnSpPr>
        <p:spPr>
          <a:xfrm flipH="1" rot="10800000">
            <a:off x="1100088" y="1460498"/>
            <a:ext cx="180600" cy="19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03" name="Google Shape;103;p14"/>
          <p:cNvSpPr/>
          <p:nvPr/>
        </p:nvSpPr>
        <p:spPr>
          <a:xfrm>
            <a:off x="1280700" y="1269875"/>
            <a:ext cx="5373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Pilote</a:t>
            </a:r>
            <a:endParaRPr sz="1000"/>
          </a:p>
        </p:txBody>
      </p:sp>
      <p:cxnSp>
        <p:nvCxnSpPr>
          <p:cNvPr id="104" name="Google Shape;104;p14"/>
          <p:cNvCxnSpPr>
            <a:stCxn id="105" idx="2"/>
            <a:endCxn id="103" idx="2"/>
          </p:cNvCxnSpPr>
          <p:nvPr/>
        </p:nvCxnSpPr>
        <p:spPr>
          <a:xfrm rot="10800000">
            <a:off x="1549228" y="1651133"/>
            <a:ext cx="907200" cy="59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" name="Google Shape;106;p14"/>
          <p:cNvGrpSpPr/>
          <p:nvPr/>
        </p:nvGrpSpPr>
        <p:grpSpPr>
          <a:xfrm>
            <a:off x="2141000" y="2247833"/>
            <a:ext cx="4551000" cy="722026"/>
            <a:chOff x="1194625" y="2683496"/>
            <a:chExt cx="4551000" cy="722026"/>
          </a:xfrm>
        </p:grpSpPr>
        <p:sp>
          <p:nvSpPr>
            <p:cNvPr id="105" name="Google Shape;105;p14"/>
            <p:cNvSpPr/>
            <p:nvPr/>
          </p:nvSpPr>
          <p:spPr>
            <a:xfrm rot="10800000">
              <a:off x="1271203" y="2683496"/>
              <a:ext cx="477700" cy="278700"/>
            </a:xfrm>
            <a:prstGeom prst="flowChartMagneticDrum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194625" y="2874522"/>
              <a:ext cx="45510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/frenchpatrol/pilote:actions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cxnSp>
        <p:nvCxnSpPr>
          <p:cNvPr id="108" name="Google Shape;108;p14"/>
          <p:cNvCxnSpPr>
            <a:stCxn id="109" idx="0"/>
          </p:cNvCxnSpPr>
          <p:nvPr/>
        </p:nvCxnSpPr>
        <p:spPr>
          <a:xfrm rot="10800000">
            <a:off x="2520475" y="2749600"/>
            <a:ext cx="72000" cy="86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/>
          <p:nvPr/>
        </p:nvSpPr>
        <p:spPr>
          <a:xfrm>
            <a:off x="2280925" y="3613600"/>
            <a:ext cx="6231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WebUI</a:t>
            </a:r>
            <a:endParaRPr sz="1000"/>
          </a:p>
        </p:txBody>
      </p:sp>
      <p:cxnSp>
        <p:nvCxnSpPr>
          <p:cNvPr id="110" name="Google Shape;110;p14"/>
          <p:cNvCxnSpPr>
            <a:stCxn id="103" idx="3"/>
            <a:endCxn id="111" idx="4"/>
          </p:cNvCxnSpPr>
          <p:nvPr/>
        </p:nvCxnSpPr>
        <p:spPr>
          <a:xfrm flipH="1" rot="10800000">
            <a:off x="1818000" y="1409225"/>
            <a:ext cx="1432800" cy="5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2" name="Google Shape;112;p14"/>
          <p:cNvGrpSpPr/>
          <p:nvPr/>
        </p:nvGrpSpPr>
        <p:grpSpPr>
          <a:xfrm>
            <a:off x="3220675" y="1269883"/>
            <a:ext cx="4551000" cy="754454"/>
            <a:chOff x="3756325" y="1917921"/>
            <a:chExt cx="4551000" cy="754454"/>
          </a:xfrm>
        </p:grpSpPr>
        <p:sp>
          <p:nvSpPr>
            <p:cNvPr id="111" name="Google Shape;111;p14"/>
            <p:cNvSpPr/>
            <p:nvPr/>
          </p:nvSpPr>
          <p:spPr>
            <a:xfrm rot="10800000">
              <a:off x="3786566" y="1917921"/>
              <a:ext cx="477700" cy="278700"/>
            </a:xfrm>
            <a:prstGeom prst="flowChartMagneticDrum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3756325" y="2141375"/>
              <a:ext cx="45510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/frenchpatrol/pilote:images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cxnSp>
        <p:nvCxnSpPr>
          <p:cNvPr id="114" name="Google Shape;114;p14"/>
          <p:cNvCxnSpPr>
            <a:stCxn id="111" idx="1"/>
            <a:endCxn id="115" idx="1"/>
          </p:cNvCxnSpPr>
          <p:nvPr/>
        </p:nvCxnSpPr>
        <p:spPr>
          <a:xfrm flipH="1" rot="10800000">
            <a:off x="3728616" y="1361233"/>
            <a:ext cx="1256700" cy="4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4985425" y="1170700"/>
            <a:ext cx="6693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6" name="Google Shape;116;p14"/>
          <p:cNvSpPr/>
          <p:nvPr/>
        </p:nvSpPr>
        <p:spPr>
          <a:xfrm>
            <a:off x="5161525" y="1048675"/>
            <a:ext cx="6693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4"/>
          <p:cNvSpPr/>
          <p:nvPr/>
        </p:nvSpPr>
        <p:spPr>
          <a:xfrm>
            <a:off x="5329725" y="888575"/>
            <a:ext cx="706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</p:txBody>
      </p:sp>
      <p:cxnSp>
        <p:nvCxnSpPr>
          <p:cNvPr id="118" name="Google Shape;118;p14"/>
          <p:cNvCxnSpPr>
            <a:stCxn id="115" idx="2"/>
            <a:endCxn id="119" idx="1"/>
          </p:cNvCxnSpPr>
          <p:nvPr/>
        </p:nvCxnSpPr>
        <p:spPr>
          <a:xfrm flipH="1">
            <a:off x="4316875" y="1552000"/>
            <a:ext cx="1003200" cy="80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4"/>
          <p:cNvSpPr/>
          <p:nvPr/>
        </p:nvSpPr>
        <p:spPr>
          <a:xfrm>
            <a:off x="4005425" y="2357900"/>
            <a:ext cx="623100" cy="5018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</a:t>
            </a:r>
            <a:r>
              <a:rPr lang="en" sz="1000"/>
              <a:t>Meta</a:t>
            </a:r>
            <a:endParaRPr sz="1000"/>
          </a:p>
        </p:txBody>
      </p:sp>
      <p:cxnSp>
        <p:nvCxnSpPr>
          <p:cNvPr id="120" name="Google Shape;120;p14"/>
          <p:cNvCxnSpPr>
            <a:stCxn id="115" idx="2"/>
            <a:endCxn id="121" idx="2"/>
          </p:cNvCxnSpPr>
          <p:nvPr/>
        </p:nvCxnSpPr>
        <p:spPr>
          <a:xfrm>
            <a:off x="5320075" y="1552000"/>
            <a:ext cx="749700" cy="126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4"/>
          <p:cNvSpPr/>
          <p:nvPr/>
        </p:nvSpPr>
        <p:spPr>
          <a:xfrm rot="10800000">
            <a:off x="5830828" y="2814908"/>
            <a:ext cx="477700" cy="2787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886448" y="3018605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/frenchpatrol/detection:images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23" name="Google Shape;123;p14"/>
          <p:cNvCxnSpPr>
            <a:stCxn id="119" idx="2"/>
            <a:endCxn id="109" idx="3"/>
          </p:cNvCxnSpPr>
          <p:nvPr/>
        </p:nvCxnSpPr>
        <p:spPr>
          <a:xfrm flipH="1">
            <a:off x="2904125" y="2608837"/>
            <a:ext cx="1101300" cy="119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endCxn id="109" idx="3"/>
          </p:cNvCxnSpPr>
          <p:nvPr/>
        </p:nvCxnSpPr>
        <p:spPr>
          <a:xfrm flipH="1">
            <a:off x="2904025" y="3010150"/>
            <a:ext cx="2934600" cy="79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4"/>
          <p:cNvSpPr txBox="1"/>
          <p:nvPr/>
        </p:nvSpPr>
        <p:spPr>
          <a:xfrm>
            <a:off x="3918860" y="2774526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/frenchpatrol/detection_meta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26" name="Google Shape;126;p14"/>
          <p:cNvCxnSpPr/>
          <p:nvPr/>
        </p:nvCxnSpPr>
        <p:spPr>
          <a:xfrm flipH="1">
            <a:off x="5862700" y="3097150"/>
            <a:ext cx="86700" cy="109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/>
          <p:nvPr/>
        </p:nvSpPr>
        <p:spPr>
          <a:xfrm>
            <a:off x="5641250" y="4253500"/>
            <a:ext cx="284700" cy="3267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717450" y="4329700"/>
            <a:ext cx="284700" cy="3267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793650" y="4405900"/>
            <a:ext cx="284700" cy="3267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14"/>
          <p:cNvSpPr txBox="1"/>
          <p:nvPr/>
        </p:nvSpPr>
        <p:spPr>
          <a:xfrm>
            <a:off x="5529224" y="4638640"/>
            <a:ext cx="455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/frenchpatrol/archive/&lt;files&gt;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