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78DDC-6D10-D0A0-E5BA-6C22F856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25A5F3-5C5F-21A9-7A82-E14091DD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1C50-9B98-4F00-861A-93FE4852A1A5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A660A6-8640-8661-65B1-738AE71F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E4212F-F9C2-66B6-6ED1-E7F1AF38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75AB-5B67-47AD-86B7-42154F6AB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76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44CCF-473B-5228-3C12-FC235534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50D24F-DDF8-44CA-8A4D-806F08714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CCC6F-F6A4-39AC-D775-C5760E7A4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21C50-9B98-4F00-861A-93FE4852A1A5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C90AA3-6AD1-05D0-CE00-09F612742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BAF70-FF5E-E3EF-F1DA-5985B314A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75AB-5B67-47AD-86B7-42154F6AB6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4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9B37267-7186-0FA4-4D8B-C9055A05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/>
              <a:t>Memwor</a:t>
            </a:r>
            <a:endParaRPr lang="en-US" sz="60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FA30CF-F582-5B82-A1EE-9DF1EABF4A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10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CA0700D3-2ACF-086A-FDA1-EA0C9094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500"/>
              <a:t>Спасибо за внимание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62D9D2-8DF8-2C4C-E3DF-1C9142CEF5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9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C6AEB64B-0E56-460B-B495-DF824140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/>
              <a:t>Memwor - </a:t>
            </a:r>
            <a:r>
              <a:rPr lang="ru-RU" sz="8800"/>
              <a:t>это</a:t>
            </a:r>
            <a:endParaRPr lang="ru-RU" sz="8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DB201B-12D8-89F8-A592-E41393233A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1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1F67EE7D-2FBC-3D51-5ABC-07978396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100"/>
              <a:t>Актуальность</a:t>
            </a:r>
            <a:endParaRPr lang="en-US" sz="51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96541D-082B-801A-1EC5-4090FCF803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40BB59B2-34EE-32FD-FF6A-B4D42635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FFFF"/>
                </a:solidFill>
              </a:rPr>
              <a:t>Цел</a:t>
            </a:r>
            <a:r>
              <a:rPr lang="ru-RU">
                <a:solidFill>
                  <a:srgbClr val="FFFFFF"/>
                </a:solidFill>
              </a:rPr>
              <a:t>ь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212C6C-47C6-AE42-5CDA-4AAB53F6CB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3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9DE509BB-8BBF-32CF-BBDD-0970E521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Задачи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91FF52-9616-7536-739E-E3E8779A29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9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03115403-FB46-BDF0-A646-9EFE98C6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CFCCF2-E5C1-5A43-E08D-B316F4536E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1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17A0BBB4-ECAA-A033-324A-B3F3A709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Используемые технологии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4DC81C-229D-0391-40AA-3A164B6619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7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FA6DBB41-966E-3640-CC29-1CA6CC40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Работа анонимного режима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0E75DC-AB0C-0C8B-46E6-733C0DD241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3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00C364FF-8AE3-5053-5FE2-E27E684A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Результаты на данный момент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1071CA-89B7-345D-4615-FC9B26D6CD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56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Широкоэкранный</PresentationFormat>
  <Paragraphs>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Memwor</vt:lpstr>
      <vt:lpstr>Memwor - это</vt:lpstr>
      <vt:lpstr>Актуальность</vt:lpstr>
      <vt:lpstr>Цель</vt:lpstr>
      <vt:lpstr>Задачи</vt:lpstr>
      <vt:lpstr>Презентация PowerPoint</vt:lpstr>
      <vt:lpstr>Используемые технологии</vt:lpstr>
      <vt:lpstr>Работа анонимного режима</vt:lpstr>
      <vt:lpstr>Результаты на данный момент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Memwor</dc:title>
  <dc:creator>Александр</dc:creator>
  <cp:lastModifiedBy>Александр</cp:lastModifiedBy>
  <cp:revision>1</cp:revision>
  <dcterms:created xsi:type="dcterms:W3CDTF">2023-05-15T16:34:28Z</dcterms:created>
  <dcterms:modified xsi:type="dcterms:W3CDTF">2023-05-15T16:34:28Z</dcterms:modified>
</cp:coreProperties>
</file>