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100DC-73E5-0BDB-1D25-866534E7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8BDDC2-3DB4-2576-971E-B0964EE6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847-9718-4291-8908-227C02FED02F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A5FB514-EF6E-B4D2-01A6-45C7682E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8602E1-A594-5CF6-2A7B-4A545379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D2BCA-E4AA-4069-99B5-A5009572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81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0B5D7-DD3A-1226-FFAE-0420D59C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5C72B5-5EAB-3267-663D-FA8DAEA72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0FD331-039D-99B3-8BE9-A8E5940C1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83847-9718-4291-8908-227C02FED02F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453156-8FB1-9807-3543-658A6C5F3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C915B7-AD34-3E20-89A6-B52E3BB1D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2BCA-E4AA-4069-99B5-A500957264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8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9743DD88-EED5-6BA8-E246-AF57CB73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/>
              <a:t>Memwor</a:t>
            </a:r>
            <a:endParaRPr lang="en-US" sz="60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CB9EB1-DD9F-74AD-F690-F49F74CA8E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6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9BA104AE-7C02-0EA8-0669-B6782B38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500"/>
              <a:t>Спасибо за внимание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75B59E-C9C3-ED57-CAC9-7766913E6A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6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C3B3DCAC-5BAB-F428-964B-862EDAF4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85E26F-31F9-05CB-B100-AB8ABFCC78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36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3E58D0DE-DF8A-2C64-AFFA-C750AF20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/>
              <a:t>Memwor - </a:t>
            </a:r>
            <a:r>
              <a:rPr lang="ru-RU" sz="8800"/>
              <a:t>это</a:t>
            </a:r>
            <a:endParaRPr lang="ru-RU" sz="8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1368B8-E77C-4159-6585-9DE1DE60D1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EC5A6630-9BE0-428F-8DE2-6C3E2930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100"/>
              <a:t>Актуальность</a:t>
            </a:r>
            <a:endParaRPr lang="en-US" sz="51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E154AE-BF94-C16D-D9CC-F81BDAA2C7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0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CFC559C8-EE93-2EC9-8AB7-C9C2D1D6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FFFF"/>
                </a:solidFill>
              </a:rPr>
              <a:t>Цел</a:t>
            </a:r>
            <a:r>
              <a:rPr lang="ru-RU">
                <a:solidFill>
                  <a:srgbClr val="FFFFFF"/>
                </a:solidFill>
              </a:rPr>
              <a:t>ь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639418-FB2F-14DC-4EB3-46AD4C70B7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60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5299D3F3-7923-288F-D463-52390FDB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Задачи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EB7DCF-ECAF-032E-C5C8-45F19180D8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1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08B42B3-AA19-28BB-DB30-B6355543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58DDCE-1B88-2A1B-D6DB-9AD50FA989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3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F59DF4DB-1410-E173-A492-63E89FB7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Используемые технологии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798BE0-141E-D9C6-57B7-80AC20D567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8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D6A5E4A8-A27D-4FF1-1D7F-80CD007D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Работа анонимного режима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D4507F-B3F6-8BE8-0D12-D1C1237B2B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8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9CBDB42D-2A14-AAB8-427F-B41D2CE4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Результаты на данный момент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8E7E4E-B97C-F02C-5514-703659044D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5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Широкоэкранный</PresentationFormat>
  <Paragraphs>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Memwor</vt:lpstr>
      <vt:lpstr>Memwor - это</vt:lpstr>
      <vt:lpstr>Актуальность</vt:lpstr>
      <vt:lpstr>Цель</vt:lpstr>
      <vt:lpstr>Задачи</vt:lpstr>
      <vt:lpstr>Презентация PowerPoint</vt:lpstr>
      <vt:lpstr>Используемые технологии</vt:lpstr>
      <vt:lpstr>Работа анонимного режима</vt:lpstr>
      <vt:lpstr>Результаты на данный момент</vt:lpstr>
      <vt:lpstr>Спасибо за внимание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Memwor</dc:title>
  <dc:creator>Александр</dc:creator>
  <cp:lastModifiedBy>Александр</cp:lastModifiedBy>
  <cp:revision>1</cp:revision>
  <dcterms:created xsi:type="dcterms:W3CDTF">2023-05-16T17:05:03Z</dcterms:created>
  <dcterms:modified xsi:type="dcterms:W3CDTF">2023-05-16T17:05:03Z</dcterms:modified>
</cp:coreProperties>
</file>