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E35892-0A65-7E8B-BEB4-512F7914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588367-7D3C-4278-62DE-138A15E1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0CDE-D672-406B-A70C-49CF1D136792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6EC23D8-EEA9-D67F-4512-941E4DDC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6B719D3-C774-1515-79FC-80D05BE50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50BD-C6B4-400F-9EEB-5B5F18E5A8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37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455D36-1BFC-66A7-608B-6369B1BED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86A9C9-2782-801F-E067-E2411F9AB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3F9927-E80D-EECA-5937-045D72081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E0CDE-D672-406B-A70C-49CF1D136792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9A6472-8AF4-DA41-39A5-8123F5E2B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0BF3C3-E479-1717-8EBE-25EB63283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C50BD-C6B4-400F-9EEB-5B5F18E5A8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24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7F4DBBE8-6588-27D8-1FDF-0B37303E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/>
              <a:t>PizzaPlanet</a:t>
            </a:r>
            <a:endParaRPr lang="en-US" sz="60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F2C464-6619-38DA-458A-860D2F843D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1FF0CE6-6431-0B7F-E3A7-8E3E95BE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/>
              <a:t>PizzaPlanet - </a:t>
            </a:r>
            <a:r>
              <a:rPr lang="ru-RU" sz="8800"/>
              <a:t>это</a:t>
            </a:r>
            <a:endParaRPr lang="ru-RU" sz="8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2424446-E380-9064-C632-BDF40A92E8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2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2AA86FA5-670F-D57F-E536-88E2222C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100"/>
              <a:t>Актуальность</a:t>
            </a:r>
            <a:endParaRPr lang="en-US" sz="51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96841A5-FB40-6E1F-83E5-93FB4F4E85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8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9AF71372-A250-785D-2772-271D6A21F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BE8354-6B97-1E92-F572-53EA375200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51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5E2D986E-D36E-BC22-70D8-9614C22A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FFFFFF"/>
                </a:solidFill>
              </a:rPr>
              <a:t>Цел</a:t>
            </a:r>
            <a:r>
              <a:rPr lang="ru-RU">
                <a:solidFill>
                  <a:srgbClr val="FFFFFF"/>
                </a:solidFill>
              </a:rPr>
              <a:t>ь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D397B5E-4608-E9ED-4CFD-471D62E618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96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27A97C41-5DC7-F26B-B680-211620A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Задачи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D67300-9FF2-763C-245C-4BDA126B92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913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BE1C46D6-1D15-D7E2-1D08-E83C1E5E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Используемые технологии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86BEB5-4995-5BB7-738B-BFB7936480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1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33B254C6-9050-2C80-9A29-33B518C30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600"/>
              <a:t>Дальнейший ход работы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F03A807-9F09-A10B-8330-3D7510DAEC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14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D2E84249-08F8-0D95-5380-5A7C7BD41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500"/>
              <a:t>Спасибо за внимание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6C5E047-7761-3CFE-2E23-CF8F196E9A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20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Широкоэкранный</PresentationFormat>
  <Paragraphs>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PizzaPlanet</vt:lpstr>
      <vt:lpstr>PizzaPlanet - это</vt:lpstr>
      <vt:lpstr>Актуальность</vt:lpstr>
      <vt:lpstr>Презентация PowerPoint</vt:lpstr>
      <vt:lpstr>Цель</vt:lpstr>
      <vt:lpstr>Задачи</vt:lpstr>
      <vt:lpstr>Используемые технологии</vt:lpstr>
      <vt:lpstr>Дальнейший ход работы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PizzaPlanet</dc:title>
  <dc:creator>Александр</dc:creator>
  <cp:lastModifiedBy>Александр</cp:lastModifiedBy>
  <cp:revision>1</cp:revision>
  <dcterms:created xsi:type="dcterms:W3CDTF">2023-04-09T14:15:22Z</dcterms:created>
  <dcterms:modified xsi:type="dcterms:W3CDTF">2023-04-09T14:15:22Z</dcterms:modified>
</cp:coreProperties>
</file>