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CF5019-C179-ACDC-C902-FDDF56FC1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0581231-B56C-7480-1782-309635ED1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3320-5C00-4DBC-BAB5-992BA2E55DEA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4E1BDCC-3914-9A3E-C0BF-07752A047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104737F-46CB-877E-CBC3-09763A5F8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6A37-1B9B-4B59-A9F3-4E15A91F0B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756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3A5D99-8E43-0713-DB25-3D5FB6FF6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8D0347D-3942-0764-288D-BDBE8BDF9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532C45-5252-EC96-596A-CCA5F8EB77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C3320-5C00-4DBC-BAB5-992BA2E55DEA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645767-1C0E-6A3B-55A9-9D72AAE5D0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9B9775-8991-73BC-75D0-5F86791C51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E6A37-1B9B-4B59-A9F3-4E15A91F0B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67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C62447BE-D915-3764-B229-23E81B7E6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/>
              <a:t>PizzaPlanet</a:t>
            </a:r>
            <a:endParaRPr lang="en-US" sz="6000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4887E63-2C96-6A54-8B90-D7A2ABEE567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43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50570291-F57D-AA2F-2AD1-4D531313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/>
              <a:t>PizzaPlanet - </a:t>
            </a:r>
            <a:r>
              <a:rPr lang="ru-RU" sz="8800"/>
              <a:t>это</a:t>
            </a:r>
            <a:endParaRPr lang="ru-RU" sz="8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63BCFE8-A4D4-E8A5-E0B5-467B80C3D02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50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B458BA70-A8C1-6A95-B95C-89F74A5B1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100"/>
              <a:t>Актуальность</a:t>
            </a:r>
            <a:endParaRPr lang="en-US" sz="51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FA026A7-2CAA-0FEB-95CE-247ED2AD64B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78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D9436E16-B950-47F5-F3D8-AEFDE8B1D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0B06342-5DEF-31D7-779E-71EC44A1359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4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DA6A9018-0051-F3CF-82E9-465F337F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FFFFFF"/>
                </a:solidFill>
              </a:rPr>
              <a:t>Цел</a:t>
            </a:r>
            <a:r>
              <a:rPr lang="ru-RU">
                <a:solidFill>
                  <a:srgbClr val="FFFFFF"/>
                </a:solidFill>
              </a:rPr>
              <a:t>ь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3C1DBF2-49D2-102D-1AB3-6D7CBB88A8C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121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5E97E01F-844B-00DB-0135-E915E53E2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Задачи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1F7B21F-D328-1542-A897-64F098B6FA5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0358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A16A2B2B-34A3-6295-7F57-930715092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Используемые технологии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DD47F78-308A-E110-A90A-AADB9DBEF24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7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67612359-B02E-047D-8909-338A095C7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600"/>
              <a:t>Дальнейший ход работы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A1E6BAF-9A8E-769E-C829-B17622DB72D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564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CDFBA849-669E-AEAB-B3FE-7544EB91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500"/>
              <a:t>Спасибо за внимание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BF2711C-1DA6-6B66-8BE3-603A7E8AF27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3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Широкоэкранный</PresentationFormat>
  <Paragraphs>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PizzaPlanet</vt:lpstr>
      <vt:lpstr>PizzaPlanet - это</vt:lpstr>
      <vt:lpstr>Актуальность</vt:lpstr>
      <vt:lpstr>Презентация PowerPoint</vt:lpstr>
      <vt:lpstr>Цель</vt:lpstr>
      <vt:lpstr>Задачи</vt:lpstr>
      <vt:lpstr>Используемые технологии</vt:lpstr>
      <vt:lpstr>Дальнейший ход работы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PizzaPlanet</dc:title>
  <dc:creator>Александр</dc:creator>
  <cp:lastModifiedBy>Александр</cp:lastModifiedBy>
  <cp:revision>1</cp:revision>
  <dcterms:created xsi:type="dcterms:W3CDTF">2023-04-09T15:51:29Z</dcterms:created>
  <dcterms:modified xsi:type="dcterms:W3CDTF">2023-04-09T15:51:29Z</dcterms:modified>
</cp:coreProperties>
</file>