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50528-0DC9-2BF9-ACE5-DE01D6B9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862E653-83C3-9B94-080C-85EA8207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4DF2-7D95-42A8-B6B3-2E0A155EEAB9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10AB59-4E97-2D35-BA91-31B6E342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8A9934-7901-8B9A-037D-18C9B456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5FF0-A585-4B94-9F4A-5866DA95D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96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B7B77-52D9-9CDC-887C-2E12CDDC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CBB97A-8C92-9C43-65B2-82D04433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078768-184A-2BA8-5E71-668B0EB87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34DF2-7D95-42A8-B6B3-2E0A155EEAB9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BD709-0047-FB72-CE02-C148CF715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6879BD-BA1B-C2F2-A789-C8DC780BA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5FF0-A585-4B94-9F4A-5866DA95D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0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01C23ECD-6A30-50E5-AA32-2F71671A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/>
              <a:t>PizzaPlanet</a:t>
            </a:r>
            <a:endParaRPr lang="en-US" sz="60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BCD867-4C9A-6748-EF45-768CC5973E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7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2A37BB73-AD33-93CA-A641-95FFFADB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/>
              <a:t>PizzaPlanet - </a:t>
            </a:r>
            <a:r>
              <a:rPr lang="ru-RU" sz="8800"/>
              <a:t>это</a:t>
            </a:r>
            <a:endParaRPr lang="ru-RU" sz="8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8014E4-D7DE-54F4-98DC-6DBB8E9967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1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48426BDA-AA1E-12E1-A199-4CC48392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100"/>
              <a:t>Актуальность</a:t>
            </a:r>
            <a:endParaRPr lang="en-US" sz="51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DBAE1A-9DB2-0B13-989B-5B70314007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B9A566E8-6F76-5EC8-C1F0-A5CC0061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AE6A43-E828-9CF6-B4C3-05ACF84307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3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A9C4C459-787F-D0AC-B90F-14159D74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FFFF"/>
                </a:solidFill>
              </a:rPr>
              <a:t>Цел</a:t>
            </a:r>
            <a:r>
              <a:rPr lang="ru-RU">
                <a:solidFill>
                  <a:srgbClr val="FFFFFF"/>
                </a:solidFill>
              </a:rPr>
              <a:t>ь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2AD004-0275-3E42-C90A-644670DC0E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55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3E93B684-4072-9D3E-39CB-9DF91728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Задачи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481B54-C473-A20B-65C3-E9BD1F31FA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14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A67726F3-F9C3-AF57-B1BE-F20D38EA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Используемые технологии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A46800-3BB2-7792-F827-F8371C3172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2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5973D47E-6319-1766-C4C1-34AFF00E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600"/>
              <a:t>Дальнейший ход работы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AA9307-814E-08C3-96B6-0878A4A657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51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D83793B9-958F-7DCE-60B2-7611E214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500"/>
              <a:t>Спасибо за внимание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BBA1EB-1DA3-4D00-34EE-1279E5ADEF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3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Широкоэкранный</PresentationFormat>
  <Paragraphs>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PizzaPlanet</vt:lpstr>
      <vt:lpstr>PizzaPlanet - это</vt:lpstr>
      <vt:lpstr>Актуальность</vt:lpstr>
      <vt:lpstr>Презентация PowerPoint</vt:lpstr>
      <vt:lpstr>Цель</vt:lpstr>
      <vt:lpstr>Задачи</vt:lpstr>
      <vt:lpstr>Используемые технологии</vt:lpstr>
      <vt:lpstr>Дальнейший ход работы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PizzaPlanet</dc:title>
  <dc:creator>Александр</dc:creator>
  <cp:lastModifiedBy>Александр</cp:lastModifiedBy>
  <cp:revision>1</cp:revision>
  <dcterms:created xsi:type="dcterms:W3CDTF">2023-04-09T12:32:31Z</dcterms:created>
  <dcterms:modified xsi:type="dcterms:W3CDTF">2023-04-09T12:32:31Z</dcterms:modified>
</cp:coreProperties>
</file>