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05D37-344A-18B2-F375-3C93A368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A1BEC2A-ECC1-7A74-2485-BB11907BA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6A10-FB14-431E-8B8B-382058B2C138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746C1A-9384-B6DE-80CF-17D0BD413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BC021F-1B7D-4797-EB35-0C05C1ED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4B13-868A-446C-BABB-31666D5BB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10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01B31-698A-898D-E890-F424E194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666E8E-8DA5-8750-AFBB-82AE8351F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6683FB-A70A-0E16-EA03-41FE60B15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16A10-FB14-431E-8B8B-382058B2C138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949DD3-A7A5-2BB3-8F36-DD3DB0A1B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A44717-3F30-9D87-7D1F-5DB50C06B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F4B13-868A-446C-BABB-31666D5BB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52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751700A3-890C-D5AD-5417-F95FB4DB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/>
              <a:t>PizzaPlanet</a:t>
            </a:r>
            <a:endParaRPr lang="en-US" sz="60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E449A0-AAE1-43E5-9658-BEB2F03599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F7525C18-7CEC-A8E0-3F25-56A0AFD7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/>
              <a:t>PizzaPlanet - </a:t>
            </a:r>
            <a:r>
              <a:rPr lang="ru-RU" sz="8800"/>
              <a:t>это</a:t>
            </a:r>
            <a:endParaRPr lang="ru-RU" sz="8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EFC2FA-BE5E-2FCB-38DB-70E4F56F8C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1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127C0F29-2FFF-4653-F88C-418FF4D60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100"/>
              <a:t>Актуальность</a:t>
            </a:r>
            <a:endParaRPr lang="en-US" sz="51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6268838-4EB2-99EB-541E-B15DCD5C25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4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2234A47E-F004-D102-539F-83C4EE05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52626E-6553-CBA7-68BC-ECE696D4E4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84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4A4E3AF6-C16D-DBB0-E4CD-BC69CAC9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FFFFFF"/>
                </a:solidFill>
              </a:rPr>
              <a:t>Цел</a:t>
            </a:r>
            <a:r>
              <a:rPr lang="ru-RU">
                <a:solidFill>
                  <a:srgbClr val="FFFFFF"/>
                </a:solidFill>
              </a:rPr>
              <a:t>ь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AAFC4F0-D06B-84D6-5FE3-88BB53257A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63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39137D3A-6740-205F-4EA8-F80CD634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Задачи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EB9EA2-EF45-2C77-D162-331078803A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99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722AB3E2-DD60-2D27-0F77-2A2387DB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Используемые технологии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4B105C5-1032-D6E2-1E24-908CBA1D90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7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0B1B7D45-63EC-8023-4DEB-01DF8841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200"/>
              <a:t>Результаты на данный момент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7C47D1-34C7-ADCF-6980-7FD9FB5128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76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8B788ED6-81D2-51EC-7612-D85CC5DF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500"/>
              <a:t>Спасибо за внимание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203FB7-2A36-7D81-99FD-2347F492D2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0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Широкоэкранный</PresentationFormat>
  <Paragraphs>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PizzaPlanet</vt:lpstr>
      <vt:lpstr>PizzaPlanet - это</vt:lpstr>
      <vt:lpstr>Актуальность</vt:lpstr>
      <vt:lpstr>Презентация PowerPoint</vt:lpstr>
      <vt:lpstr>Цель</vt:lpstr>
      <vt:lpstr>Задачи</vt:lpstr>
      <vt:lpstr>Используемые технологии</vt:lpstr>
      <vt:lpstr>Результаты на данный момент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PizzaPlanet</dc:title>
  <dc:creator>Александр</dc:creator>
  <cp:lastModifiedBy>Александр</cp:lastModifiedBy>
  <cp:revision>1</cp:revision>
  <dcterms:created xsi:type="dcterms:W3CDTF">2023-04-15T10:11:33Z</dcterms:created>
  <dcterms:modified xsi:type="dcterms:W3CDTF">2023-04-15T10:11:33Z</dcterms:modified>
</cp:coreProperties>
</file>