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5121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3681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3913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21.2.2015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370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369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21.2.2015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8352928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21.2.2015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Interfaz</a:t>
            </a:r>
            <a:r>
              <a:rPr lang="en-US" b="1" dirty="0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rPr>
              <a:t>Usuario</a:t>
            </a:r>
            <a:endParaRPr lang="bs-Latn-BA" b="1" dirty="0">
              <a:solidFill>
                <a:schemeClr val="bg1"/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Angel Chanquin</a:t>
            </a:r>
          </a:p>
          <a:p>
            <a:r>
              <a:rPr lang="en-US" dirty="0" smtClean="0"/>
              <a:t>angelchanquin@kinal.org.gt</a:t>
            </a:r>
            <a:endParaRPr lang="bs-Latn-B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Personalización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Por ejemplo, si quisiéramos dar un aspecto diferente a nuestro botón </a:t>
            </a:r>
            <a:r>
              <a:rPr lang="es-GT" dirty="0" err="1" smtClean="0"/>
              <a:t>ToggleButton</a:t>
            </a:r>
            <a:r>
              <a:rPr lang="es-GT" dirty="0"/>
              <a:t> 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3109868"/>
            <a:ext cx="7278116" cy="638264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2" y="4075393"/>
            <a:ext cx="4715533" cy="1009791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08462"/>
            <a:ext cx="2665141" cy="10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Botones</a:t>
            </a:r>
            <a:r>
              <a:rPr lang="en-US" dirty="0" smtClean="0"/>
              <a:t> sin </a:t>
            </a:r>
            <a:r>
              <a:rPr lang="en-US" dirty="0" err="1" smtClean="0"/>
              <a:t>borde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Otra forma de personalizar los controles en Android es utilizando </a:t>
            </a:r>
            <a:r>
              <a:rPr lang="es-GT" i="1" dirty="0"/>
              <a:t>estilos</a:t>
            </a:r>
            <a:r>
              <a:rPr lang="es-GT" dirty="0"/>
              <a:t>. </a:t>
            </a:r>
            <a:endParaRPr lang="es-GT" dirty="0" smtClean="0"/>
          </a:p>
          <a:p>
            <a:r>
              <a:rPr lang="es-GT" dirty="0" smtClean="0"/>
              <a:t>Podemos </a:t>
            </a:r>
            <a:r>
              <a:rPr lang="es-GT" dirty="0"/>
              <a:t>utilizar </a:t>
            </a:r>
            <a:r>
              <a:rPr lang="es-GT" dirty="0" smtClean="0"/>
              <a:t>el estilo</a:t>
            </a:r>
            <a:r>
              <a:rPr lang="es-GT" dirty="0"/>
              <a:t> </a:t>
            </a:r>
            <a:r>
              <a:rPr lang="es-GT" dirty="0" err="1" smtClean="0"/>
              <a:t>borderlessButtonStyle</a:t>
            </a:r>
            <a:r>
              <a:rPr lang="es-GT" dirty="0"/>
              <a:t> como estilo del botón (propiedad </a:t>
            </a:r>
            <a:r>
              <a:rPr lang="es-GT" dirty="0" err="1"/>
              <a:t>style</a:t>
            </a:r>
            <a:r>
              <a:rPr lang="es-GT" dirty="0" smtClean="0"/>
              <a:t>).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653136"/>
            <a:ext cx="472505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Barras de Botones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 err="1" smtClean="0"/>
              <a:t>LinearLayout</a:t>
            </a:r>
            <a:r>
              <a:rPr lang="es-GT" dirty="0"/>
              <a:t> horizontal e </a:t>
            </a:r>
            <a:r>
              <a:rPr lang="es-GT" dirty="0" smtClean="0"/>
              <a:t>incluiremos</a:t>
            </a:r>
          </a:p>
          <a:p>
            <a:pPr lvl="1"/>
            <a:r>
              <a:rPr lang="es-GT" i="1" dirty="0" err="1" smtClean="0"/>
              <a:t>ButtonBarStyle</a:t>
            </a:r>
            <a:r>
              <a:rPr lang="es-GT" dirty="0"/>
              <a:t> para el </a:t>
            </a:r>
            <a:r>
              <a:rPr lang="es-GT" dirty="0" smtClean="0"/>
              <a:t>contenedor</a:t>
            </a:r>
          </a:p>
          <a:p>
            <a:pPr lvl="1"/>
            <a:r>
              <a:rPr lang="es-GT" i="1" dirty="0" err="1" smtClean="0"/>
              <a:t>buttonBarButtonStyle</a:t>
            </a:r>
            <a:r>
              <a:rPr lang="es-GT" dirty="0"/>
              <a:t> para los botones.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5" y="3429000"/>
            <a:ext cx="3744416" cy="2579171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18316"/>
            <a:ext cx="316274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4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ImageView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control </a:t>
            </a:r>
            <a:r>
              <a:rPr lang="es-GT" dirty="0" err="1"/>
              <a:t>ImageView</a:t>
            </a:r>
            <a:r>
              <a:rPr lang="es-GT" dirty="0"/>
              <a:t> permite mostrar imágenes en la </a:t>
            </a:r>
            <a:r>
              <a:rPr lang="es-GT" dirty="0" smtClean="0"/>
              <a:t>aplicación</a:t>
            </a:r>
          </a:p>
          <a:p>
            <a:pPr lvl="1"/>
            <a:r>
              <a:rPr lang="es-GT" i="1" dirty="0" err="1"/>
              <a:t>android:src</a:t>
            </a:r>
            <a:r>
              <a:rPr lang="es-GT" i="1" dirty="0"/>
              <a:t>=”@</a:t>
            </a:r>
            <a:r>
              <a:rPr lang="es-GT" i="1" dirty="0" err="1"/>
              <a:t>drawable</a:t>
            </a:r>
            <a:r>
              <a:rPr lang="es-GT" i="1" dirty="0"/>
              <a:t>/</a:t>
            </a:r>
            <a:r>
              <a:rPr lang="es-GT" i="1" dirty="0" err="1"/>
              <a:t>unaimagen</a:t>
            </a:r>
            <a:r>
              <a:rPr lang="es-GT" i="1" dirty="0" smtClean="0"/>
              <a:t>”</a:t>
            </a:r>
          </a:p>
          <a:p>
            <a:pPr lvl="1"/>
            <a:r>
              <a:rPr lang="es-GT" i="1" dirty="0" err="1"/>
              <a:t>android:maxWidth</a:t>
            </a:r>
            <a:r>
              <a:rPr lang="es-GT" dirty="0"/>
              <a:t> y </a:t>
            </a:r>
            <a:r>
              <a:rPr lang="es-GT" i="1" dirty="0" err="1" smtClean="0"/>
              <a:t>android:maxHeight</a:t>
            </a:r>
            <a:endParaRPr lang="es-GT" i="1" dirty="0" smtClean="0"/>
          </a:p>
          <a:p>
            <a:pPr lvl="1"/>
            <a:r>
              <a:rPr lang="es-GT" i="1" dirty="0" err="1"/>
              <a:t>android:contentDescription</a:t>
            </a:r>
            <a:endParaRPr lang="es-GT" i="1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81128"/>
            <a:ext cx="4887007" cy="866896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1" y="5850784"/>
            <a:ext cx="438211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TextView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control </a:t>
            </a:r>
            <a:r>
              <a:rPr lang="es-GT" i="1" dirty="0" err="1"/>
              <a:t>TextView</a:t>
            </a:r>
            <a:r>
              <a:rPr lang="es-GT" dirty="0"/>
              <a:t> es otro de los clásicos en la programación de </a:t>
            </a:r>
            <a:r>
              <a:rPr lang="es-GT" dirty="0" err="1"/>
              <a:t>GUIs</a:t>
            </a:r>
            <a:r>
              <a:rPr lang="es-GT" dirty="0"/>
              <a:t>, las etiquetas de texto, y se utiliza para mostrar un determinado texto al usuario.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55" y="3981390"/>
            <a:ext cx="3553321" cy="1019317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1" y="5517232"/>
            <a:ext cx="4730846" cy="720080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95" y="4149080"/>
            <a:ext cx="312463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EditText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control </a:t>
            </a:r>
            <a:r>
              <a:rPr lang="es-GT" dirty="0" err="1"/>
              <a:t>EditText</a:t>
            </a:r>
            <a:r>
              <a:rPr lang="es-GT" dirty="0"/>
              <a:t> es el componente de edición de texto que proporciona la plataforma Android. Permite la introducción y edición de texto por parte del </a:t>
            </a:r>
            <a:r>
              <a:rPr lang="es-GT" dirty="0" smtClean="0"/>
              <a:t>usuario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37112"/>
            <a:ext cx="4077269" cy="1181265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96" y="5942804"/>
            <a:ext cx="301984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CheckBox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 control </a:t>
            </a:r>
            <a:r>
              <a:rPr lang="es-GT" i="1" dirty="0" err="1"/>
              <a:t>checkbox</a:t>
            </a:r>
            <a:r>
              <a:rPr lang="es-GT" i="1" dirty="0"/>
              <a:t> </a:t>
            </a:r>
            <a:r>
              <a:rPr lang="es-GT" dirty="0"/>
              <a:t>se suele utilizar para marcar o desmarcar opciones en una </a:t>
            </a:r>
            <a:r>
              <a:rPr lang="es-GT" dirty="0" smtClean="0"/>
              <a:t>aplicación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3458058" cy="857370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49489"/>
            <a:ext cx="2972215" cy="581106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645065"/>
            <a:ext cx="4241499" cy="1850266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4" y="3982068"/>
            <a:ext cx="5184576" cy="14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RadioButton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Al igual que los controles </a:t>
            </a:r>
            <a:r>
              <a:rPr lang="es-GT" i="1" dirty="0" err="1"/>
              <a:t>checkbox</a:t>
            </a:r>
            <a:r>
              <a:rPr lang="es-GT" dirty="0"/>
              <a:t>, un </a:t>
            </a:r>
            <a:r>
              <a:rPr lang="es-GT" i="1" dirty="0"/>
              <a:t>radio </a:t>
            </a:r>
            <a:r>
              <a:rPr lang="es-GT" i="1" dirty="0" err="1"/>
              <a:t>button</a:t>
            </a:r>
            <a:r>
              <a:rPr lang="es-GT" i="1" dirty="0"/>
              <a:t> </a:t>
            </a:r>
            <a:r>
              <a:rPr lang="es-GT" dirty="0"/>
              <a:t>puede estar marcado o </a:t>
            </a:r>
            <a:r>
              <a:rPr lang="es-GT" dirty="0" smtClean="0"/>
              <a:t>desmarcado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9" y="3429000"/>
            <a:ext cx="4315427" cy="2276793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77272"/>
            <a:ext cx="473458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RadioButton</a:t>
            </a:r>
            <a:endParaRPr lang="es-GT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5001077" cy="3672408"/>
          </a:xfr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668431" cy="2600688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564904"/>
            <a:ext cx="316274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Basicos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Botones</a:t>
            </a:r>
            <a:endParaRPr lang="en-US" dirty="0" smtClean="0"/>
          </a:p>
          <a:p>
            <a:pPr lvl="1"/>
            <a:r>
              <a:rPr lang="es-GT" dirty="0"/>
              <a:t>El SDK de Android nos proporciona tres tipos de botones: los clásicos de texto (</a:t>
            </a:r>
            <a:r>
              <a:rPr lang="es-GT" dirty="0" err="1"/>
              <a:t>Button</a:t>
            </a:r>
            <a:r>
              <a:rPr lang="es-GT" dirty="0"/>
              <a:t>), los que pueden contener una imagen (</a:t>
            </a:r>
            <a:r>
              <a:rPr lang="es-GT" dirty="0" err="1"/>
              <a:t>ImageButton</a:t>
            </a:r>
            <a:r>
              <a:rPr lang="es-GT" dirty="0"/>
              <a:t>), y los de tipo </a:t>
            </a:r>
            <a:r>
              <a:rPr lang="es-GT" dirty="0" err="1"/>
              <a:t>on</a:t>
            </a:r>
            <a:r>
              <a:rPr lang="es-GT" dirty="0"/>
              <a:t>/off (</a:t>
            </a:r>
            <a:r>
              <a:rPr lang="es-GT" dirty="0" err="1"/>
              <a:t>ToggleButton</a:t>
            </a:r>
            <a:r>
              <a:rPr lang="es-GT" dirty="0"/>
              <a:t> y </a:t>
            </a:r>
            <a:r>
              <a:rPr lang="es-GT" dirty="0" err="1"/>
              <a:t>Switch</a:t>
            </a:r>
            <a:r>
              <a:rPr lang="es-GT" dirty="0"/>
              <a:t>).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079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Button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 control de tipo </a:t>
            </a:r>
            <a:r>
              <a:rPr lang="es-GT" dirty="0" err="1"/>
              <a:t>Button</a:t>
            </a:r>
            <a:r>
              <a:rPr lang="es-GT" dirty="0"/>
              <a:t> es el botón más básico que podemos utilizar y normalmente contiene un simple texto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4515480" cy="752580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38" y="5203694"/>
            <a:ext cx="158137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ToggleButton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 control de tipo </a:t>
            </a:r>
            <a:r>
              <a:rPr lang="es-GT" dirty="0" err="1"/>
              <a:t>ToggleButton</a:t>
            </a:r>
            <a:r>
              <a:rPr lang="es-GT" dirty="0"/>
              <a:t> es un tipo de botón que puede permanecer en dos </a:t>
            </a:r>
            <a:r>
              <a:rPr lang="es-GT" dirty="0" smtClean="0"/>
              <a:t>posibles </a:t>
            </a:r>
            <a:r>
              <a:rPr lang="es-GT" dirty="0"/>
              <a:t>estados, pulsado o </a:t>
            </a:r>
            <a:r>
              <a:rPr lang="es-GT" dirty="0" err="1"/>
              <a:t>no_pulsado</a:t>
            </a:r>
            <a:r>
              <a:rPr lang="es-GT" dirty="0"/>
              <a:t>. </a:t>
            </a:r>
            <a:endParaRPr lang="es-GT" dirty="0" smtClean="0"/>
          </a:p>
          <a:p>
            <a:r>
              <a:rPr lang="es-GT" i="1" dirty="0" err="1"/>
              <a:t>android:textOn</a:t>
            </a:r>
            <a:r>
              <a:rPr lang="es-GT" dirty="0"/>
              <a:t> </a:t>
            </a:r>
            <a:r>
              <a:rPr lang="es-GT" dirty="0" smtClean="0"/>
              <a:t>y </a:t>
            </a:r>
            <a:r>
              <a:rPr lang="es-GT" i="1" dirty="0" err="1" smtClean="0"/>
              <a:t>android:textoOff</a:t>
            </a:r>
            <a:endParaRPr lang="es-GT" i="1" dirty="0" smtClean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21088"/>
            <a:ext cx="4410691" cy="828791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461484"/>
            <a:ext cx="2376264" cy="10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Switch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Un control </a:t>
            </a:r>
            <a:r>
              <a:rPr lang="es-GT" i="1" dirty="0" err="1"/>
              <a:t>Switch</a:t>
            </a:r>
            <a:r>
              <a:rPr lang="es-GT" dirty="0"/>
              <a:t> es muy similar al </a:t>
            </a:r>
            <a:r>
              <a:rPr lang="es-GT" i="1" dirty="0" err="1"/>
              <a:t>ToggleButton</a:t>
            </a:r>
            <a:r>
              <a:rPr lang="es-GT" dirty="0"/>
              <a:t> anterior, donde tan sólo cambia su aspecto </a:t>
            </a:r>
            <a:r>
              <a:rPr lang="es-GT" dirty="0" smtClean="0"/>
              <a:t>visual</a:t>
            </a:r>
            <a:r>
              <a:rPr lang="es-GT" dirty="0"/>
              <a:t>.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73016"/>
            <a:ext cx="4267796" cy="943107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027556"/>
            <a:ext cx="308653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ImageButton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En un control </a:t>
            </a:r>
            <a:r>
              <a:rPr lang="es-GT" dirty="0" smtClean="0"/>
              <a:t>de tipo</a:t>
            </a:r>
            <a:r>
              <a:rPr lang="es-GT" dirty="0"/>
              <a:t> </a:t>
            </a:r>
            <a:r>
              <a:rPr lang="es-GT" i="1" dirty="0" err="1" smtClean="0"/>
              <a:t>ImageButton</a:t>
            </a:r>
            <a:r>
              <a:rPr lang="es-GT" dirty="0"/>
              <a:t> </a:t>
            </a:r>
            <a:r>
              <a:rPr lang="es-GT" dirty="0" smtClean="0"/>
              <a:t>podremos </a:t>
            </a:r>
            <a:r>
              <a:rPr lang="es-GT" dirty="0"/>
              <a:t>definir una imagen a mostrar en vez de un texto, para lo que deberemos asignar la propiedad </a:t>
            </a:r>
            <a:r>
              <a:rPr lang="es-GT" i="1" dirty="0" err="1"/>
              <a:t>android:src</a:t>
            </a:r>
            <a:r>
              <a:rPr lang="es-GT" dirty="0"/>
              <a:t>. 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149080"/>
            <a:ext cx="4648849" cy="828791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229200"/>
            <a:ext cx="132416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Button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También </a:t>
            </a:r>
            <a:r>
              <a:rPr lang="es-GT" dirty="0"/>
              <a:t>es posible añadir una imagen a un botón normal de tipo </a:t>
            </a:r>
            <a:r>
              <a:rPr lang="es-GT" dirty="0" err="1"/>
              <a:t>Button</a:t>
            </a:r>
            <a:r>
              <a:rPr lang="es-GT" dirty="0"/>
              <a:t>, a modo de elemento suplementario al texto (</a:t>
            </a:r>
            <a:r>
              <a:rPr lang="es-GT" i="1" dirty="0" err="1"/>
              <a:t>compound</a:t>
            </a:r>
            <a:r>
              <a:rPr lang="es-GT" i="1" dirty="0"/>
              <a:t> </a:t>
            </a:r>
            <a:r>
              <a:rPr lang="es-GT" i="1" dirty="0" err="1"/>
              <a:t>drawable</a:t>
            </a:r>
            <a:r>
              <a:rPr lang="es-GT" dirty="0"/>
              <a:t>).</a:t>
            </a:r>
            <a:endParaRPr lang="es-GT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77072"/>
            <a:ext cx="4677428" cy="1009791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22" y="5332411"/>
            <a:ext cx="233395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9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endParaRPr lang="es-GT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99585"/>
            <a:ext cx="5544324" cy="1295581"/>
          </a:xfr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4464496" cy="143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Personalización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i="1" dirty="0" err="1" smtClean="0"/>
              <a:t>android:background</a:t>
            </a:r>
            <a:endParaRPr lang="es-GT" i="1" dirty="0" smtClean="0"/>
          </a:p>
          <a:p>
            <a:pPr lvl="1"/>
            <a:r>
              <a:rPr lang="en-US" dirty="0" err="1" smtClean="0"/>
              <a:t>Siempre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incluso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hacemos</a:t>
            </a:r>
            <a:r>
              <a:rPr lang="en-US" dirty="0" smtClean="0"/>
              <a:t> Click</a:t>
            </a:r>
          </a:p>
          <a:p>
            <a:pPr lvl="1"/>
            <a:r>
              <a:rPr lang="es-GT" dirty="0"/>
              <a:t>Android nos da total libertad para hacer esto mediante el uso de </a:t>
            </a:r>
            <a:r>
              <a:rPr lang="es-GT" i="1" dirty="0" smtClean="0"/>
              <a:t>selectores</a:t>
            </a:r>
          </a:p>
          <a:p>
            <a:pPr lvl="2"/>
            <a:r>
              <a:rPr lang="es-GT" dirty="0" smtClean="0"/>
              <a:t>Fichero </a:t>
            </a:r>
            <a:r>
              <a:rPr lang="es-GT" dirty="0"/>
              <a:t>XML localizado en la carpeta </a:t>
            </a:r>
            <a:r>
              <a:rPr lang="es-GT" i="1" dirty="0"/>
              <a:t>/</a:t>
            </a:r>
            <a:r>
              <a:rPr lang="es-GT" i="1" dirty="0" smtClean="0"/>
              <a:t>res/</a:t>
            </a:r>
            <a:r>
              <a:rPr lang="es-GT" i="1" dirty="0" err="1" smtClean="0"/>
              <a:t>drawable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742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63</TotalTime>
  <Words>158</Words>
  <Application>Microsoft Office PowerPoint</Application>
  <PresentationFormat>Presentación en pantalla (4:3)</PresentationFormat>
  <Paragraphs>46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Microsoft New Tai Lue</vt:lpstr>
      <vt:lpstr>Tema de Office</vt:lpstr>
      <vt:lpstr>Interfaz de Usuario</vt:lpstr>
      <vt:lpstr>Controles Basicos</vt:lpstr>
      <vt:lpstr>Control Button</vt:lpstr>
      <vt:lpstr>Control ToggleButton</vt:lpstr>
      <vt:lpstr>Control Switch</vt:lpstr>
      <vt:lpstr>Control ImageButton</vt:lpstr>
      <vt:lpstr>Control Button</vt:lpstr>
      <vt:lpstr>Eventos</vt:lpstr>
      <vt:lpstr>Personalización</vt:lpstr>
      <vt:lpstr>Personalización</vt:lpstr>
      <vt:lpstr>Botones sin borde</vt:lpstr>
      <vt:lpstr>Barras de Botones</vt:lpstr>
      <vt:lpstr>Control ImageView</vt:lpstr>
      <vt:lpstr>Control TextView</vt:lpstr>
      <vt:lpstr>Control EditText</vt:lpstr>
      <vt:lpstr>Control CheckBox</vt:lpstr>
      <vt:lpstr>Control RadioButton</vt:lpstr>
      <vt:lpstr>Control RadioButton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Angel Chanquin</dc:creator>
  <cp:lastModifiedBy>Angel Chanquin</cp:lastModifiedBy>
  <cp:revision>7</cp:revision>
  <dcterms:created xsi:type="dcterms:W3CDTF">2015-02-21T12:57:32Z</dcterms:created>
  <dcterms:modified xsi:type="dcterms:W3CDTF">2015-02-21T14:00:36Z</dcterms:modified>
</cp:coreProperties>
</file>