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4" r:id="rId4"/>
    <p:sldId id="273" r:id="rId5"/>
    <p:sldId id="271" r:id="rId6"/>
    <p:sldId id="272" r:id="rId7"/>
    <p:sldId id="275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65" r:id="rId16"/>
    <p:sldId id="263" r:id="rId17"/>
    <p:sldId id="264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449" autoAdjust="0"/>
  </p:normalViewPr>
  <p:slideViewPr>
    <p:cSldViewPr snapToGrid="0">
      <p:cViewPr varScale="1">
        <p:scale>
          <a:sx n="84" d="100"/>
          <a:sy n="84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25B96-B52C-4832-8F78-BD57D228B5F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8570AB-AC05-4D21-9FE5-7D7A4FBA2DDD}">
      <dgm:prSet/>
      <dgm:spPr/>
      <dgm:t>
        <a:bodyPr/>
        <a:lstStyle/>
        <a:p>
          <a:r>
            <a:rPr lang="en-US" dirty="0" err="1">
              <a:latin typeface="Helvetica" panose="020B0604020202030204" pitchFamily="34" charset="0"/>
            </a:rPr>
            <a:t>Lenguajes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formales</a:t>
          </a:r>
          <a:endParaRPr lang="en-US" dirty="0">
            <a:latin typeface="Helvetica" panose="020B0604020202030204" pitchFamily="34" charset="0"/>
          </a:endParaRPr>
        </a:p>
      </dgm:t>
    </dgm:pt>
    <dgm:pt modelId="{1734B395-7CCA-4BA7-95E4-513F96028509}" type="parTrans" cxnId="{2261285D-B10F-4D2D-9455-B9EC622E9311}">
      <dgm:prSet/>
      <dgm:spPr/>
      <dgm:t>
        <a:bodyPr/>
        <a:lstStyle/>
        <a:p>
          <a:endParaRPr lang="en-US"/>
        </a:p>
      </dgm:t>
    </dgm:pt>
    <dgm:pt modelId="{D8BA9801-987C-4228-9089-BB85DD3C8CAE}" type="sibTrans" cxnId="{2261285D-B10F-4D2D-9455-B9EC622E9311}">
      <dgm:prSet/>
      <dgm:spPr/>
      <dgm:t>
        <a:bodyPr/>
        <a:lstStyle/>
        <a:p>
          <a:endParaRPr lang="en-US"/>
        </a:p>
      </dgm:t>
    </dgm:pt>
    <dgm:pt modelId="{14C6037A-EB37-4042-848B-98E49E4441E3}">
      <dgm:prSet/>
      <dgm:spPr/>
      <dgm:t>
        <a:bodyPr/>
        <a:lstStyle/>
        <a:p>
          <a:r>
            <a:rPr lang="en-US" dirty="0" err="1">
              <a:latin typeface="Helvetica" panose="020B0604020202030204" pitchFamily="34" charset="0"/>
            </a:rPr>
            <a:t>Secuencia</a:t>
          </a:r>
          <a:r>
            <a:rPr lang="en-US" dirty="0">
              <a:latin typeface="Helvetica" panose="020B0604020202030204" pitchFamily="34" charset="0"/>
            </a:rPr>
            <a:t> de </a:t>
          </a:r>
          <a:r>
            <a:rPr lang="en-US" dirty="0" err="1">
              <a:latin typeface="Helvetica" panose="020B0604020202030204" pitchFamily="34" charset="0"/>
            </a:rPr>
            <a:t>caracteres</a:t>
          </a:r>
          <a:r>
            <a:rPr lang="en-US" dirty="0">
              <a:latin typeface="Helvetica" panose="020B0604020202030204" pitchFamily="34" charset="0"/>
            </a:rPr>
            <a:t> que </a:t>
          </a:r>
          <a:r>
            <a:rPr lang="en-US" dirty="0" err="1">
              <a:latin typeface="Helvetica" panose="020B0604020202030204" pitchFamily="34" charset="0"/>
            </a:rPr>
            <a:t>forman</a:t>
          </a:r>
          <a:r>
            <a:rPr lang="en-US" dirty="0">
              <a:latin typeface="Helvetica" panose="020B0604020202030204" pitchFamily="34" charset="0"/>
            </a:rPr>
            <a:t> un patron de </a:t>
          </a:r>
          <a:r>
            <a:rPr lang="en-US" dirty="0" err="1">
              <a:latin typeface="Helvetica" panose="020B0604020202030204" pitchFamily="34" charset="0"/>
            </a:rPr>
            <a:t>búsqueda</a:t>
          </a:r>
          <a:r>
            <a:rPr lang="en-US" dirty="0">
              <a:latin typeface="Helvetica" panose="020B0604020202030204" pitchFamily="34" charset="0"/>
            </a:rPr>
            <a:t>. </a:t>
          </a:r>
        </a:p>
      </dgm:t>
    </dgm:pt>
    <dgm:pt modelId="{6CDC84F9-F9CC-436F-A9E5-CF8D21A6968C}" type="parTrans" cxnId="{67B9CF5C-50A9-4D5E-897E-AEE7F33EE764}">
      <dgm:prSet/>
      <dgm:spPr/>
      <dgm:t>
        <a:bodyPr/>
        <a:lstStyle/>
        <a:p>
          <a:endParaRPr lang="en-US"/>
        </a:p>
      </dgm:t>
    </dgm:pt>
    <dgm:pt modelId="{4952F938-ADD7-4C50-A34F-6FEEEC1C40FB}" type="sibTrans" cxnId="{67B9CF5C-50A9-4D5E-897E-AEE7F33EE764}">
      <dgm:prSet/>
      <dgm:spPr/>
      <dgm:t>
        <a:bodyPr/>
        <a:lstStyle/>
        <a:p>
          <a:endParaRPr lang="en-US"/>
        </a:p>
      </dgm:t>
    </dgm:pt>
    <dgm:pt modelId="{3C30C3A0-41B5-4726-BADF-F709F1CC831A}">
      <dgm:prSet/>
      <dgm:spPr/>
      <dgm:t>
        <a:bodyPr/>
        <a:lstStyle/>
        <a:p>
          <a:r>
            <a:rPr lang="en-US">
              <a:latin typeface="Helvetica" panose="020B0604020202030204" pitchFamily="34" charset="0"/>
            </a:rPr>
            <a:t>Principalmente utilizados: </a:t>
          </a:r>
        </a:p>
      </dgm:t>
    </dgm:pt>
    <dgm:pt modelId="{94E16E9D-769A-4110-A7F4-6EB2D564861F}" type="parTrans" cxnId="{8268D808-949A-4800-AEB7-FB259549C3B5}">
      <dgm:prSet/>
      <dgm:spPr/>
      <dgm:t>
        <a:bodyPr/>
        <a:lstStyle/>
        <a:p>
          <a:endParaRPr lang="en-US"/>
        </a:p>
      </dgm:t>
    </dgm:pt>
    <dgm:pt modelId="{C296CA20-9E13-4122-AC4B-8F417ED25907}" type="sibTrans" cxnId="{8268D808-949A-4800-AEB7-FB259549C3B5}">
      <dgm:prSet/>
      <dgm:spPr/>
      <dgm:t>
        <a:bodyPr/>
        <a:lstStyle/>
        <a:p>
          <a:endParaRPr lang="en-US"/>
        </a:p>
      </dgm:t>
    </dgm:pt>
    <dgm:pt modelId="{EF7867A1-F6EA-45A8-B173-4DF50852DB37}">
      <dgm:prSet/>
      <dgm:spPr/>
      <dgm:t>
        <a:bodyPr/>
        <a:lstStyle/>
        <a:p>
          <a:r>
            <a:rPr lang="en-US" dirty="0" err="1">
              <a:latin typeface="Helvetica" panose="020B0604020202030204" pitchFamily="34" charset="0"/>
            </a:rPr>
            <a:t>Búsqueda</a:t>
          </a:r>
          <a:r>
            <a:rPr lang="en-US" dirty="0">
              <a:latin typeface="Helvetica" panose="020B0604020202030204" pitchFamily="34" charset="0"/>
            </a:rPr>
            <a:t> de </a:t>
          </a:r>
          <a:r>
            <a:rPr lang="en-US" dirty="0" err="1">
              <a:latin typeface="Helvetica" panose="020B0604020202030204" pitchFamily="34" charset="0"/>
            </a:rPr>
            <a:t>patrones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en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cadenas</a:t>
          </a:r>
          <a:r>
            <a:rPr lang="en-US" dirty="0">
              <a:latin typeface="Helvetica" panose="020B0604020202030204" pitchFamily="34" charset="0"/>
            </a:rPr>
            <a:t> de </a:t>
          </a:r>
          <a:r>
            <a:rPr lang="en-US" dirty="0" err="1">
              <a:latin typeface="Helvetica" panose="020B0604020202030204" pitchFamily="34" charset="0"/>
            </a:rPr>
            <a:t>caracteres</a:t>
          </a:r>
          <a:endParaRPr lang="en-US" dirty="0">
            <a:latin typeface="Helvetica" panose="020B0604020202030204" pitchFamily="34" charset="0"/>
          </a:endParaRPr>
        </a:p>
      </dgm:t>
    </dgm:pt>
    <dgm:pt modelId="{1CFBAA1E-D4C9-48CD-8D32-3EB2C4D46D17}" type="parTrans" cxnId="{7753AFFD-920C-4EBA-BB19-EC32D62BA620}">
      <dgm:prSet/>
      <dgm:spPr/>
      <dgm:t>
        <a:bodyPr/>
        <a:lstStyle/>
        <a:p>
          <a:endParaRPr lang="en-US"/>
        </a:p>
      </dgm:t>
    </dgm:pt>
    <dgm:pt modelId="{A70CF600-799E-48F6-9874-BC9304F1DBD8}" type="sibTrans" cxnId="{7753AFFD-920C-4EBA-BB19-EC32D62BA620}">
      <dgm:prSet/>
      <dgm:spPr/>
      <dgm:t>
        <a:bodyPr/>
        <a:lstStyle/>
        <a:p>
          <a:endParaRPr lang="en-US"/>
        </a:p>
      </dgm:t>
    </dgm:pt>
    <dgm:pt modelId="{F6B4F736-AFBB-45F6-8A54-244BF74DD81A}">
      <dgm:prSet/>
      <dgm:spPr/>
      <dgm:t>
        <a:bodyPr/>
        <a:lstStyle/>
        <a:p>
          <a:r>
            <a:rPr lang="en-US" dirty="0" err="1">
              <a:latin typeface="Helvetica" panose="020B0604020202030204" pitchFamily="34" charset="0"/>
            </a:rPr>
            <a:t>Operaciones</a:t>
          </a:r>
          <a:r>
            <a:rPr lang="en-US" dirty="0">
              <a:latin typeface="Helvetica" panose="020B0604020202030204" pitchFamily="34" charset="0"/>
            </a:rPr>
            <a:t>  de </a:t>
          </a:r>
          <a:r>
            <a:rPr lang="en-US" dirty="0" err="1">
              <a:latin typeface="Helvetica" panose="020B0604020202030204" pitchFamily="34" charset="0"/>
            </a:rPr>
            <a:t>sustitución</a:t>
          </a:r>
          <a:endParaRPr lang="en-US" dirty="0">
            <a:latin typeface="Helvetica" panose="020B0604020202030204" pitchFamily="34" charset="0"/>
          </a:endParaRPr>
        </a:p>
      </dgm:t>
    </dgm:pt>
    <dgm:pt modelId="{086C0F79-4A43-4E6A-A51E-2952091A22A5}" type="parTrans" cxnId="{870C3F37-D17A-4805-A810-3D7C21AC3B38}">
      <dgm:prSet/>
      <dgm:spPr/>
      <dgm:t>
        <a:bodyPr/>
        <a:lstStyle/>
        <a:p>
          <a:endParaRPr lang="en-US"/>
        </a:p>
      </dgm:t>
    </dgm:pt>
    <dgm:pt modelId="{29AD2184-AE8B-4D48-86CE-327F8EFD69F5}" type="sibTrans" cxnId="{870C3F37-D17A-4805-A810-3D7C21AC3B38}">
      <dgm:prSet/>
      <dgm:spPr/>
      <dgm:t>
        <a:bodyPr/>
        <a:lstStyle/>
        <a:p>
          <a:endParaRPr lang="en-US"/>
        </a:p>
      </dgm:t>
    </dgm:pt>
    <dgm:pt modelId="{D963A6D2-409F-46A7-B2AE-5BE8EEA5EDDD}">
      <dgm:prSet/>
      <dgm:spPr/>
      <dgm:t>
        <a:bodyPr/>
        <a:lstStyle/>
        <a:p>
          <a:r>
            <a:rPr lang="en-US" dirty="0" err="1">
              <a:latin typeface="Helvetica" panose="020B0604020202030204" pitchFamily="34" charset="0"/>
            </a:rPr>
            <a:t>En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informática</a:t>
          </a:r>
          <a:r>
            <a:rPr lang="en-US" dirty="0">
              <a:latin typeface="Helvetica" panose="020B0604020202030204" pitchFamily="34" charset="0"/>
            </a:rPr>
            <a:t>, </a:t>
          </a:r>
          <a:r>
            <a:rPr lang="en-US" dirty="0" err="1">
              <a:latin typeface="Helvetica" panose="020B0604020202030204" pitchFamily="34" charset="0"/>
            </a:rPr>
            <a:t>proporcionan</a:t>
          </a:r>
          <a:r>
            <a:rPr lang="en-US" dirty="0">
              <a:latin typeface="Helvetica" panose="020B0604020202030204" pitchFamily="34" charset="0"/>
            </a:rPr>
            <a:t> una </a:t>
          </a:r>
          <a:r>
            <a:rPr lang="en-US" dirty="0" err="1">
              <a:latin typeface="Helvetica" panose="020B0604020202030204" pitchFamily="34" charset="0"/>
            </a:rPr>
            <a:t>manera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muy</a:t>
          </a:r>
          <a:r>
            <a:rPr lang="en-US" dirty="0">
              <a:latin typeface="Helvetica" panose="020B0604020202030204" pitchFamily="34" charset="0"/>
            </a:rPr>
            <a:t> flexible de </a:t>
          </a:r>
          <a:r>
            <a:rPr lang="en-US" dirty="0" err="1">
              <a:latin typeface="Helvetica" panose="020B0604020202030204" pitchFamily="34" charset="0"/>
            </a:rPr>
            <a:t>buscar</a:t>
          </a:r>
          <a:r>
            <a:rPr lang="en-US" dirty="0">
              <a:latin typeface="Helvetica" panose="020B0604020202030204" pitchFamily="34" charset="0"/>
            </a:rPr>
            <a:t> y </a:t>
          </a:r>
          <a:r>
            <a:rPr lang="en-US" dirty="0" err="1">
              <a:latin typeface="Helvetica" panose="020B0604020202030204" pitchFamily="34" charset="0"/>
            </a:rPr>
            <a:t>reconocer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cadenas</a:t>
          </a:r>
          <a:r>
            <a:rPr lang="en-US" dirty="0">
              <a:latin typeface="Helvetica" panose="020B0604020202030204" pitchFamily="34" charset="0"/>
            </a:rPr>
            <a:t> de </a:t>
          </a:r>
          <a:r>
            <a:rPr lang="en-US" dirty="0" err="1">
              <a:latin typeface="Helvetica" panose="020B0604020202030204" pitchFamily="34" charset="0"/>
            </a:rPr>
            <a:t>texto</a:t>
          </a:r>
          <a:r>
            <a:rPr lang="en-US" dirty="0">
              <a:latin typeface="Helvetica" panose="020B0604020202030204" pitchFamily="34" charset="0"/>
            </a:rPr>
            <a:t>.</a:t>
          </a:r>
        </a:p>
      </dgm:t>
    </dgm:pt>
    <dgm:pt modelId="{584F7B8C-C734-43A1-940C-287704A9E78F}" type="parTrans" cxnId="{46BF108F-7988-40CC-8E42-0B7E8B7279C3}">
      <dgm:prSet/>
      <dgm:spPr/>
      <dgm:t>
        <a:bodyPr/>
        <a:lstStyle/>
        <a:p>
          <a:endParaRPr lang="en-US"/>
        </a:p>
      </dgm:t>
    </dgm:pt>
    <dgm:pt modelId="{76239B64-0E24-4971-BCDC-1AC7B6AFA645}" type="sibTrans" cxnId="{46BF108F-7988-40CC-8E42-0B7E8B7279C3}">
      <dgm:prSet/>
      <dgm:spPr/>
      <dgm:t>
        <a:bodyPr/>
        <a:lstStyle/>
        <a:p>
          <a:endParaRPr lang="en-US"/>
        </a:p>
      </dgm:t>
    </dgm:pt>
    <dgm:pt modelId="{CB9BB791-9D36-4396-8CE6-37F03CAB997D}" type="pres">
      <dgm:prSet presAssocID="{9D925B96-B52C-4832-8F78-BD57D228B5F5}" presName="linear" presStyleCnt="0">
        <dgm:presLayoutVars>
          <dgm:animLvl val="lvl"/>
          <dgm:resizeHandles val="exact"/>
        </dgm:presLayoutVars>
      </dgm:prSet>
      <dgm:spPr/>
    </dgm:pt>
    <dgm:pt modelId="{CB92C750-7737-49CB-979C-053DD8CD33D0}" type="pres">
      <dgm:prSet presAssocID="{F38570AB-AC05-4D21-9FE5-7D7A4FBA2D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973877-5BCA-4A8F-91E2-BEDA1FD43EB9}" type="pres">
      <dgm:prSet presAssocID="{D8BA9801-987C-4228-9089-BB85DD3C8CAE}" presName="spacer" presStyleCnt="0"/>
      <dgm:spPr/>
    </dgm:pt>
    <dgm:pt modelId="{E20B0B7B-DEAE-4012-8A5E-3DF10D0A10F5}" type="pres">
      <dgm:prSet presAssocID="{14C6037A-EB37-4042-848B-98E49E4441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759E94-28C0-4C13-84DF-C461657AD4AB}" type="pres">
      <dgm:prSet presAssocID="{4952F938-ADD7-4C50-A34F-6FEEEC1C40FB}" presName="spacer" presStyleCnt="0"/>
      <dgm:spPr/>
    </dgm:pt>
    <dgm:pt modelId="{00C6BBE2-9081-4706-BC51-04417FBDBC9E}" type="pres">
      <dgm:prSet presAssocID="{3C30C3A0-41B5-4726-BADF-F709F1CC83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80867D-945E-4EA0-9D75-FD542DA289A9}" type="pres">
      <dgm:prSet presAssocID="{3C30C3A0-41B5-4726-BADF-F709F1CC831A}" presName="childText" presStyleLbl="revTx" presStyleIdx="0" presStyleCnt="1">
        <dgm:presLayoutVars>
          <dgm:bulletEnabled val="1"/>
        </dgm:presLayoutVars>
      </dgm:prSet>
      <dgm:spPr/>
    </dgm:pt>
    <dgm:pt modelId="{FAE1BABE-55FC-4564-825A-CB33438BD2BC}" type="pres">
      <dgm:prSet presAssocID="{D963A6D2-409F-46A7-B2AE-5BE8EEA5ED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5B7408-CED5-4153-A26B-45202BCEB3DF}" type="presOf" srcId="{F38570AB-AC05-4D21-9FE5-7D7A4FBA2DDD}" destId="{CB92C750-7737-49CB-979C-053DD8CD33D0}" srcOrd="0" destOrd="0" presId="urn:microsoft.com/office/officeart/2005/8/layout/vList2"/>
    <dgm:cxn modelId="{8268D808-949A-4800-AEB7-FB259549C3B5}" srcId="{9D925B96-B52C-4832-8F78-BD57D228B5F5}" destId="{3C30C3A0-41B5-4726-BADF-F709F1CC831A}" srcOrd="2" destOrd="0" parTransId="{94E16E9D-769A-4110-A7F4-6EB2D564861F}" sibTransId="{C296CA20-9E13-4122-AC4B-8F417ED25907}"/>
    <dgm:cxn modelId="{870C3F37-D17A-4805-A810-3D7C21AC3B38}" srcId="{3C30C3A0-41B5-4726-BADF-F709F1CC831A}" destId="{F6B4F736-AFBB-45F6-8A54-244BF74DD81A}" srcOrd="1" destOrd="0" parTransId="{086C0F79-4A43-4E6A-A51E-2952091A22A5}" sibTransId="{29AD2184-AE8B-4D48-86CE-327F8EFD69F5}"/>
    <dgm:cxn modelId="{67B9CF5C-50A9-4D5E-897E-AEE7F33EE764}" srcId="{9D925B96-B52C-4832-8F78-BD57D228B5F5}" destId="{14C6037A-EB37-4042-848B-98E49E4441E3}" srcOrd="1" destOrd="0" parTransId="{6CDC84F9-F9CC-436F-A9E5-CF8D21A6968C}" sibTransId="{4952F938-ADD7-4C50-A34F-6FEEEC1C40FB}"/>
    <dgm:cxn modelId="{2261285D-B10F-4D2D-9455-B9EC622E9311}" srcId="{9D925B96-B52C-4832-8F78-BD57D228B5F5}" destId="{F38570AB-AC05-4D21-9FE5-7D7A4FBA2DDD}" srcOrd="0" destOrd="0" parTransId="{1734B395-7CCA-4BA7-95E4-513F96028509}" sibTransId="{D8BA9801-987C-4228-9089-BB85DD3C8CAE}"/>
    <dgm:cxn modelId="{2AE95764-7EAE-4275-BED9-D704443C742B}" type="presOf" srcId="{3C30C3A0-41B5-4726-BADF-F709F1CC831A}" destId="{00C6BBE2-9081-4706-BC51-04417FBDBC9E}" srcOrd="0" destOrd="0" presId="urn:microsoft.com/office/officeart/2005/8/layout/vList2"/>
    <dgm:cxn modelId="{5E865A6A-E489-4C14-B739-CC13F1FD9CBE}" type="presOf" srcId="{9D925B96-B52C-4832-8F78-BD57D228B5F5}" destId="{CB9BB791-9D36-4396-8CE6-37F03CAB997D}" srcOrd="0" destOrd="0" presId="urn:microsoft.com/office/officeart/2005/8/layout/vList2"/>
    <dgm:cxn modelId="{377FE770-AA13-4998-9F2C-84BFC876304F}" type="presOf" srcId="{14C6037A-EB37-4042-848B-98E49E4441E3}" destId="{E20B0B7B-DEAE-4012-8A5E-3DF10D0A10F5}" srcOrd="0" destOrd="0" presId="urn:microsoft.com/office/officeart/2005/8/layout/vList2"/>
    <dgm:cxn modelId="{FAF47589-C8E6-4067-82B5-3C558675D360}" type="presOf" srcId="{D963A6D2-409F-46A7-B2AE-5BE8EEA5EDDD}" destId="{FAE1BABE-55FC-4564-825A-CB33438BD2BC}" srcOrd="0" destOrd="0" presId="urn:microsoft.com/office/officeart/2005/8/layout/vList2"/>
    <dgm:cxn modelId="{46BF108F-7988-40CC-8E42-0B7E8B7279C3}" srcId="{9D925B96-B52C-4832-8F78-BD57D228B5F5}" destId="{D963A6D2-409F-46A7-B2AE-5BE8EEA5EDDD}" srcOrd="3" destOrd="0" parTransId="{584F7B8C-C734-43A1-940C-287704A9E78F}" sibTransId="{76239B64-0E24-4971-BCDC-1AC7B6AFA645}"/>
    <dgm:cxn modelId="{45B20493-A0A9-4D1A-B465-389A3F7EBEA6}" type="presOf" srcId="{EF7867A1-F6EA-45A8-B173-4DF50852DB37}" destId="{D780867D-945E-4EA0-9D75-FD542DA289A9}" srcOrd="0" destOrd="0" presId="urn:microsoft.com/office/officeart/2005/8/layout/vList2"/>
    <dgm:cxn modelId="{EE940AFD-81E3-41D6-9C2E-5118632C73E8}" type="presOf" srcId="{F6B4F736-AFBB-45F6-8A54-244BF74DD81A}" destId="{D780867D-945E-4EA0-9D75-FD542DA289A9}" srcOrd="0" destOrd="1" presId="urn:microsoft.com/office/officeart/2005/8/layout/vList2"/>
    <dgm:cxn modelId="{7753AFFD-920C-4EBA-BB19-EC32D62BA620}" srcId="{3C30C3A0-41B5-4726-BADF-F709F1CC831A}" destId="{EF7867A1-F6EA-45A8-B173-4DF50852DB37}" srcOrd="0" destOrd="0" parTransId="{1CFBAA1E-D4C9-48CD-8D32-3EB2C4D46D17}" sibTransId="{A70CF600-799E-48F6-9874-BC9304F1DBD8}"/>
    <dgm:cxn modelId="{0C88528C-272F-4AF1-8153-95AC834A5193}" type="presParOf" srcId="{CB9BB791-9D36-4396-8CE6-37F03CAB997D}" destId="{CB92C750-7737-49CB-979C-053DD8CD33D0}" srcOrd="0" destOrd="0" presId="urn:microsoft.com/office/officeart/2005/8/layout/vList2"/>
    <dgm:cxn modelId="{36547DC0-455A-4E61-B5D1-7E988A95F126}" type="presParOf" srcId="{CB9BB791-9D36-4396-8CE6-37F03CAB997D}" destId="{57973877-5BCA-4A8F-91E2-BEDA1FD43EB9}" srcOrd="1" destOrd="0" presId="urn:microsoft.com/office/officeart/2005/8/layout/vList2"/>
    <dgm:cxn modelId="{C43640C6-1265-472E-A67B-D9DCE4325026}" type="presParOf" srcId="{CB9BB791-9D36-4396-8CE6-37F03CAB997D}" destId="{E20B0B7B-DEAE-4012-8A5E-3DF10D0A10F5}" srcOrd="2" destOrd="0" presId="urn:microsoft.com/office/officeart/2005/8/layout/vList2"/>
    <dgm:cxn modelId="{779A955F-CC0E-47ED-9BDC-7416DA170A72}" type="presParOf" srcId="{CB9BB791-9D36-4396-8CE6-37F03CAB997D}" destId="{34759E94-28C0-4C13-84DF-C461657AD4AB}" srcOrd="3" destOrd="0" presId="urn:microsoft.com/office/officeart/2005/8/layout/vList2"/>
    <dgm:cxn modelId="{0E35F7FD-54C9-4C35-9E0D-8B19A524CF85}" type="presParOf" srcId="{CB9BB791-9D36-4396-8CE6-37F03CAB997D}" destId="{00C6BBE2-9081-4706-BC51-04417FBDBC9E}" srcOrd="4" destOrd="0" presId="urn:microsoft.com/office/officeart/2005/8/layout/vList2"/>
    <dgm:cxn modelId="{42A9BD07-8A5E-49F8-925D-252D5CE9F7E6}" type="presParOf" srcId="{CB9BB791-9D36-4396-8CE6-37F03CAB997D}" destId="{D780867D-945E-4EA0-9D75-FD542DA289A9}" srcOrd="5" destOrd="0" presId="urn:microsoft.com/office/officeart/2005/8/layout/vList2"/>
    <dgm:cxn modelId="{0858F271-F8D8-490C-8512-B49F037EB806}" type="presParOf" srcId="{CB9BB791-9D36-4396-8CE6-37F03CAB997D}" destId="{FAE1BABE-55FC-4564-825A-CB33438BD2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223F6-165E-420C-9C31-2BBF0EC794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E70CC8F-743D-4D4B-B92B-3756D7001339}">
      <dgm:prSet/>
      <dgm:spPr/>
      <dgm:t>
        <a:bodyPr/>
        <a:lstStyle/>
        <a:p>
          <a:r>
            <a:rPr lang="es-419" dirty="0">
              <a:latin typeface="Helvetica" panose="020B0604020202030204" pitchFamily="34" charset="0"/>
            </a:rPr>
            <a:t>Cualquier carácter sin incluir el salto de línea.</a:t>
          </a:r>
          <a:endParaRPr lang="en-US" dirty="0">
            <a:latin typeface="Helvetica" panose="020B0604020202030204" pitchFamily="34" charset="0"/>
          </a:endParaRPr>
        </a:p>
      </dgm:t>
    </dgm:pt>
    <dgm:pt modelId="{700B7081-A81C-4ACA-ADCB-B814CD0989EF}" type="parTrans" cxnId="{4D1F55B9-1688-44A9-A4C3-29DB74D1F462}">
      <dgm:prSet/>
      <dgm:spPr/>
      <dgm:t>
        <a:bodyPr/>
        <a:lstStyle/>
        <a:p>
          <a:endParaRPr lang="en-US"/>
        </a:p>
      </dgm:t>
    </dgm:pt>
    <dgm:pt modelId="{D46004FF-4AF2-4C62-B439-6257FFCB4DE6}" type="sibTrans" cxnId="{4D1F55B9-1688-44A9-A4C3-29DB74D1F462}">
      <dgm:prSet/>
      <dgm:spPr/>
      <dgm:t>
        <a:bodyPr/>
        <a:lstStyle/>
        <a:p>
          <a:endParaRPr lang="en-US"/>
        </a:p>
      </dgm:t>
    </dgm:pt>
    <dgm:pt modelId="{F67F7E89-4CB2-44EE-AE7C-D259723A95C0}">
      <dgm:prSet/>
      <dgm:spPr/>
      <dgm:t>
        <a:bodyPr/>
        <a:lstStyle/>
        <a:p>
          <a:r>
            <a:rPr lang="es-419" dirty="0">
              <a:latin typeface="Helvetica" panose="020B0604020202030204" pitchFamily="34" charset="0"/>
            </a:rPr>
            <a:t>Ejemplo: </a:t>
          </a:r>
          <a:r>
            <a:rPr lang="es-419" dirty="0" err="1">
              <a:latin typeface="Helvetica" panose="020B0604020202030204" pitchFamily="34" charset="0"/>
            </a:rPr>
            <a:t>g.t</a:t>
          </a:r>
          <a:endParaRPr lang="en-US" dirty="0">
            <a:latin typeface="Helvetica" panose="020B0604020202030204" pitchFamily="34" charset="0"/>
          </a:endParaRPr>
        </a:p>
      </dgm:t>
    </dgm:pt>
    <dgm:pt modelId="{249E8AB3-D409-4295-8BC2-07A3CCD90E5F}" type="parTrans" cxnId="{E9348D2B-E552-462E-BA49-E8AB4B03D612}">
      <dgm:prSet/>
      <dgm:spPr/>
      <dgm:t>
        <a:bodyPr/>
        <a:lstStyle/>
        <a:p>
          <a:endParaRPr lang="en-US"/>
        </a:p>
      </dgm:t>
    </dgm:pt>
    <dgm:pt modelId="{3DBA37AF-6AC1-42A5-AFBA-14A48820C7CE}" type="sibTrans" cxnId="{E9348D2B-E552-462E-BA49-E8AB4B03D612}">
      <dgm:prSet/>
      <dgm:spPr/>
      <dgm:t>
        <a:bodyPr/>
        <a:lstStyle/>
        <a:p>
          <a:endParaRPr lang="en-US"/>
        </a:p>
      </dgm:t>
    </dgm:pt>
    <dgm:pt modelId="{5527626C-AF68-4514-886C-365E98D0022F}">
      <dgm:prSet/>
      <dgm:spPr/>
      <dgm:t>
        <a:bodyPr/>
        <a:lstStyle/>
        <a:p>
          <a:r>
            <a:rPr lang="es-419" i="1" dirty="0">
              <a:latin typeface="Helvetica" panose="020B0604020202030204" pitchFamily="34" charset="0"/>
            </a:rPr>
            <a:t>El gato de piedra gótica puerta de </a:t>
          </a:r>
          <a:r>
            <a:rPr lang="es-419" i="1" dirty="0" err="1">
              <a:latin typeface="Helvetica" panose="020B0604020202030204" pitchFamily="34" charset="0"/>
            </a:rPr>
            <a:t>getisboro</a:t>
          </a:r>
          <a:r>
            <a:rPr lang="es-419" i="1" dirty="0">
              <a:latin typeface="Helvetica" panose="020B0604020202030204" pitchFamily="34" charset="0"/>
            </a:rPr>
            <a:t> </a:t>
          </a:r>
          <a:r>
            <a:rPr lang="es-419" i="1" dirty="0" err="1">
              <a:latin typeface="Helvetica" panose="020B0604020202030204" pitchFamily="34" charset="0"/>
            </a:rPr>
            <a:t>goot</a:t>
          </a:r>
          <a:r>
            <a:rPr lang="es-419" i="1" dirty="0">
              <a:latin typeface="Helvetica" panose="020B0604020202030204" pitchFamily="34" charset="0"/>
            </a:rPr>
            <a:t>.</a:t>
          </a:r>
          <a:endParaRPr lang="en-US" i="1" dirty="0">
            <a:latin typeface="Helvetica" panose="020B0604020202030204" pitchFamily="34" charset="0"/>
          </a:endParaRPr>
        </a:p>
      </dgm:t>
    </dgm:pt>
    <dgm:pt modelId="{6A19F4F3-4841-4798-847E-0BBA207A6C56}" type="parTrans" cxnId="{359094ED-B0D9-45CE-8326-FD0ADD3E7852}">
      <dgm:prSet/>
      <dgm:spPr/>
      <dgm:t>
        <a:bodyPr/>
        <a:lstStyle/>
        <a:p>
          <a:endParaRPr lang="en-US"/>
        </a:p>
      </dgm:t>
    </dgm:pt>
    <dgm:pt modelId="{4447715E-C2D0-4314-9696-D3455E159F49}" type="sibTrans" cxnId="{359094ED-B0D9-45CE-8326-FD0ADD3E7852}">
      <dgm:prSet/>
      <dgm:spPr/>
      <dgm:t>
        <a:bodyPr/>
        <a:lstStyle/>
        <a:p>
          <a:endParaRPr lang="en-US"/>
        </a:p>
      </dgm:t>
    </dgm:pt>
    <dgm:pt modelId="{EC157419-7928-4C53-A7CC-3B7BE5BEE4B6}">
      <dgm:prSet/>
      <dgm:spPr/>
      <dgm:t>
        <a:bodyPr/>
        <a:lstStyle/>
        <a:p>
          <a:r>
            <a:rPr lang="es-419" dirty="0">
              <a:latin typeface="Helvetica" panose="020B0604020202030204" pitchFamily="34" charset="0"/>
            </a:rPr>
            <a:t>No devuelve “</a:t>
          </a:r>
          <a:r>
            <a:rPr lang="es-419" dirty="0" err="1">
              <a:latin typeface="Helvetica" panose="020B0604020202030204" pitchFamily="34" charset="0"/>
            </a:rPr>
            <a:t>goot</a:t>
          </a:r>
          <a:r>
            <a:rPr lang="es-419" dirty="0">
              <a:latin typeface="Helvetica" panose="020B0604020202030204" pitchFamily="34" charset="0"/>
            </a:rPr>
            <a:t>” porque el punto equivale a un solo carácter. </a:t>
          </a:r>
          <a:endParaRPr lang="en-US" dirty="0">
            <a:latin typeface="Helvetica" panose="020B0604020202030204" pitchFamily="34" charset="0"/>
          </a:endParaRPr>
        </a:p>
      </dgm:t>
    </dgm:pt>
    <dgm:pt modelId="{52B9DA62-FC4F-4A63-AF3B-990530AF4A70}" type="parTrans" cxnId="{3D1153FB-7B6D-4CEF-9E55-E3EDAAA6EB33}">
      <dgm:prSet/>
      <dgm:spPr/>
      <dgm:t>
        <a:bodyPr/>
        <a:lstStyle/>
        <a:p>
          <a:endParaRPr lang="en-US"/>
        </a:p>
      </dgm:t>
    </dgm:pt>
    <dgm:pt modelId="{03FBF0A6-D600-4539-B97C-FF2145F4B877}" type="sibTrans" cxnId="{3D1153FB-7B6D-4CEF-9E55-E3EDAAA6EB33}">
      <dgm:prSet/>
      <dgm:spPr/>
      <dgm:t>
        <a:bodyPr/>
        <a:lstStyle/>
        <a:p>
          <a:endParaRPr lang="en-US"/>
        </a:p>
      </dgm:t>
    </dgm:pt>
    <dgm:pt modelId="{7B0C85DD-E2EF-4A34-A896-E0B7411E662A}" type="pres">
      <dgm:prSet presAssocID="{D0C223F6-165E-420C-9C31-2BBF0EC794A4}" presName="root" presStyleCnt="0">
        <dgm:presLayoutVars>
          <dgm:dir/>
          <dgm:resizeHandles val="exact"/>
        </dgm:presLayoutVars>
      </dgm:prSet>
      <dgm:spPr/>
    </dgm:pt>
    <dgm:pt modelId="{BC899C84-8D96-46FB-941C-16A2FB1FCAFD}" type="pres">
      <dgm:prSet presAssocID="{8E70CC8F-743D-4D4B-B92B-3756D7001339}" presName="compNode" presStyleCnt="0"/>
      <dgm:spPr/>
    </dgm:pt>
    <dgm:pt modelId="{796BD61C-3B86-477F-9A5A-D2D5B70524A8}" type="pres">
      <dgm:prSet presAssocID="{8E70CC8F-743D-4D4B-B92B-3756D7001339}" presName="bgRect" presStyleLbl="bgShp" presStyleIdx="0" presStyleCnt="4"/>
      <dgm:spPr/>
    </dgm:pt>
    <dgm:pt modelId="{B2C22B3A-8010-4690-888B-0ED07B7D16F9}" type="pres">
      <dgm:prSet presAssocID="{8E70CC8F-743D-4D4B-B92B-3756D70013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6D2C1F74-E608-42AF-AC7E-F10BF63598A2}" type="pres">
      <dgm:prSet presAssocID="{8E70CC8F-743D-4D4B-B92B-3756D7001339}" presName="spaceRect" presStyleCnt="0"/>
      <dgm:spPr/>
    </dgm:pt>
    <dgm:pt modelId="{BEC1D1C5-AD09-4762-91E8-A12251A7C3AA}" type="pres">
      <dgm:prSet presAssocID="{8E70CC8F-743D-4D4B-B92B-3756D7001339}" presName="parTx" presStyleLbl="revTx" presStyleIdx="0" presStyleCnt="4">
        <dgm:presLayoutVars>
          <dgm:chMax val="0"/>
          <dgm:chPref val="0"/>
        </dgm:presLayoutVars>
      </dgm:prSet>
      <dgm:spPr/>
    </dgm:pt>
    <dgm:pt modelId="{6D3619F3-2310-4FA4-B7A0-FCB88F4EF1EC}" type="pres">
      <dgm:prSet presAssocID="{D46004FF-4AF2-4C62-B439-6257FFCB4DE6}" presName="sibTrans" presStyleCnt="0"/>
      <dgm:spPr/>
    </dgm:pt>
    <dgm:pt modelId="{5262A010-CC4C-4519-A562-8F9AB312A8BC}" type="pres">
      <dgm:prSet presAssocID="{F67F7E89-4CB2-44EE-AE7C-D259723A95C0}" presName="compNode" presStyleCnt="0"/>
      <dgm:spPr/>
    </dgm:pt>
    <dgm:pt modelId="{41FAFD08-2764-45A5-B0C6-23AA56B5E1B1}" type="pres">
      <dgm:prSet presAssocID="{F67F7E89-4CB2-44EE-AE7C-D259723A95C0}" presName="bgRect" presStyleLbl="bgShp" presStyleIdx="1" presStyleCnt="4"/>
      <dgm:spPr/>
    </dgm:pt>
    <dgm:pt modelId="{3DE5B247-2215-4129-AE10-1D4CDD0127DE}" type="pres">
      <dgm:prSet presAssocID="{F67F7E89-4CB2-44EE-AE7C-D259723A95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ckeyStickCurve"/>
        </a:ext>
      </dgm:extLst>
    </dgm:pt>
    <dgm:pt modelId="{FF7A8758-447A-4615-B3F7-085635A15B7D}" type="pres">
      <dgm:prSet presAssocID="{F67F7E89-4CB2-44EE-AE7C-D259723A95C0}" presName="spaceRect" presStyleCnt="0"/>
      <dgm:spPr/>
    </dgm:pt>
    <dgm:pt modelId="{C3FEEC53-4900-4AF7-A825-0A3E0F9BB04F}" type="pres">
      <dgm:prSet presAssocID="{F67F7E89-4CB2-44EE-AE7C-D259723A95C0}" presName="parTx" presStyleLbl="revTx" presStyleIdx="1" presStyleCnt="4">
        <dgm:presLayoutVars>
          <dgm:chMax val="0"/>
          <dgm:chPref val="0"/>
        </dgm:presLayoutVars>
      </dgm:prSet>
      <dgm:spPr/>
    </dgm:pt>
    <dgm:pt modelId="{76A5DD7D-E4A2-4832-9F24-23BE088E46CE}" type="pres">
      <dgm:prSet presAssocID="{3DBA37AF-6AC1-42A5-AFBA-14A48820C7CE}" presName="sibTrans" presStyleCnt="0"/>
      <dgm:spPr/>
    </dgm:pt>
    <dgm:pt modelId="{55BC2920-A626-40C2-890A-79E69A0746B5}" type="pres">
      <dgm:prSet presAssocID="{5527626C-AF68-4514-886C-365E98D0022F}" presName="compNode" presStyleCnt="0"/>
      <dgm:spPr/>
    </dgm:pt>
    <dgm:pt modelId="{9C6FAAA0-9CF0-470B-A9AE-4D06147A1E7F}" type="pres">
      <dgm:prSet presAssocID="{5527626C-AF68-4514-886C-365E98D0022F}" presName="bgRect" presStyleLbl="bgShp" presStyleIdx="2" presStyleCnt="4"/>
      <dgm:spPr/>
    </dgm:pt>
    <dgm:pt modelId="{C818A272-7F89-4CFE-BC2E-C1FDDAFF8F6F}" type="pres">
      <dgm:prSet presAssocID="{5527626C-AF68-4514-886C-365E98D002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A4E9EF4-2942-4893-BC58-9F01447E1BC1}" type="pres">
      <dgm:prSet presAssocID="{5527626C-AF68-4514-886C-365E98D0022F}" presName="spaceRect" presStyleCnt="0"/>
      <dgm:spPr/>
    </dgm:pt>
    <dgm:pt modelId="{5E42BD0C-8AFC-4E46-A736-9602CEE1A076}" type="pres">
      <dgm:prSet presAssocID="{5527626C-AF68-4514-886C-365E98D0022F}" presName="parTx" presStyleLbl="revTx" presStyleIdx="2" presStyleCnt="4">
        <dgm:presLayoutVars>
          <dgm:chMax val="0"/>
          <dgm:chPref val="0"/>
        </dgm:presLayoutVars>
      </dgm:prSet>
      <dgm:spPr/>
    </dgm:pt>
    <dgm:pt modelId="{078E8D2B-9299-4532-B96E-104E27063DBF}" type="pres">
      <dgm:prSet presAssocID="{4447715E-C2D0-4314-9696-D3455E159F49}" presName="sibTrans" presStyleCnt="0"/>
      <dgm:spPr/>
    </dgm:pt>
    <dgm:pt modelId="{65F7D067-7929-4088-A1A8-7CE368090F96}" type="pres">
      <dgm:prSet presAssocID="{EC157419-7928-4C53-A7CC-3B7BE5BEE4B6}" presName="compNode" presStyleCnt="0"/>
      <dgm:spPr/>
    </dgm:pt>
    <dgm:pt modelId="{50A69A34-F7F7-457B-AA3F-5B91B18E4B95}" type="pres">
      <dgm:prSet presAssocID="{EC157419-7928-4C53-A7CC-3B7BE5BEE4B6}" presName="bgRect" presStyleLbl="bgShp" presStyleIdx="3" presStyleCnt="4"/>
      <dgm:spPr/>
    </dgm:pt>
    <dgm:pt modelId="{93802980-507A-4103-B89C-51018A5B151D}" type="pres">
      <dgm:prSet presAssocID="{EC157419-7928-4C53-A7CC-3B7BE5BEE4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C1D6A0F-69F4-493A-81F5-C583C3874FA0}" type="pres">
      <dgm:prSet presAssocID="{EC157419-7928-4C53-A7CC-3B7BE5BEE4B6}" presName="spaceRect" presStyleCnt="0"/>
      <dgm:spPr/>
    </dgm:pt>
    <dgm:pt modelId="{06A44A3F-E843-49DB-9B48-D25A4948C3AE}" type="pres">
      <dgm:prSet presAssocID="{EC157419-7928-4C53-A7CC-3B7BE5BEE4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15E524-0E89-4E6A-B76B-98979158CE7B}" type="presOf" srcId="{5527626C-AF68-4514-886C-365E98D0022F}" destId="{5E42BD0C-8AFC-4E46-A736-9602CEE1A076}" srcOrd="0" destOrd="0" presId="urn:microsoft.com/office/officeart/2018/2/layout/IconVerticalSolidList"/>
    <dgm:cxn modelId="{E9348D2B-E552-462E-BA49-E8AB4B03D612}" srcId="{D0C223F6-165E-420C-9C31-2BBF0EC794A4}" destId="{F67F7E89-4CB2-44EE-AE7C-D259723A95C0}" srcOrd="1" destOrd="0" parTransId="{249E8AB3-D409-4295-8BC2-07A3CCD90E5F}" sibTransId="{3DBA37AF-6AC1-42A5-AFBA-14A48820C7CE}"/>
    <dgm:cxn modelId="{19DFD249-BA15-4CDA-B975-9086D7B6C4D5}" type="presOf" srcId="{D0C223F6-165E-420C-9C31-2BBF0EC794A4}" destId="{7B0C85DD-E2EF-4A34-A896-E0B7411E662A}" srcOrd="0" destOrd="0" presId="urn:microsoft.com/office/officeart/2018/2/layout/IconVerticalSolidList"/>
    <dgm:cxn modelId="{2369154C-B528-476E-8AC5-1981C15FC76A}" type="presOf" srcId="{F67F7E89-4CB2-44EE-AE7C-D259723A95C0}" destId="{C3FEEC53-4900-4AF7-A825-0A3E0F9BB04F}" srcOrd="0" destOrd="0" presId="urn:microsoft.com/office/officeart/2018/2/layout/IconVerticalSolidList"/>
    <dgm:cxn modelId="{4D1F55B9-1688-44A9-A4C3-29DB74D1F462}" srcId="{D0C223F6-165E-420C-9C31-2BBF0EC794A4}" destId="{8E70CC8F-743D-4D4B-B92B-3756D7001339}" srcOrd="0" destOrd="0" parTransId="{700B7081-A81C-4ACA-ADCB-B814CD0989EF}" sibTransId="{D46004FF-4AF2-4C62-B439-6257FFCB4DE6}"/>
    <dgm:cxn modelId="{B8CFC7D8-0AC4-406D-897F-F2F7BDDB36F8}" type="presOf" srcId="{8E70CC8F-743D-4D4B-B92B-3756D7001339}" destId="{BEC1D1C5-AD09-4762-91E8-A12251A7C3AA}" srcOrd="0" destOrd="0" presId="urn:microsoft.com/office/officeart/2018/2/layout/IconVerticalSolidList"/>
    <dgm:cxn modelId="{359094ED-B0D9-45CE-8326-FD0ADD3E7852}" srcId="{D0C223F6-165E-420C-9C31-2BBF0EC794A4}" destId="{5527626C-AF68-4514-886C-365E98D0022F}" srcOrd="2" destOrd="0" parTransId="{6A19F4F3-4841-4798-847E-0BBA207A6C56}" sibTransId="{4447715E-C2D0-4314-9696-D3455E159F49}"/>
    <dgm:cxn modelId="{07139BF2-E441-4BFC-80EA-FD5E19B0C6B7}" type="presOf" srcId="{EC157419-7928-4C53-A7CC-3B7BE5BEE4B6}" destId="{06A44A3F-E843-49DB-9B48-D25A4948C3AE}" srcOrd="0" destOrd="0" presId="urn:microsoft.com/office/officeart/2018/2/layout/IconVerticalSolidList"/>
    <dgm:cxn modelId="{3D1153FB-7B6D-4CEF-9E55-E3EDAAA6EB33}" srcId="{D0C223F6-165E-420C-9C31-2BBF0EC794A4}" destId="{EC157419-7928-4C53-A7CC-3B7BE5BEE4B6}" srcOrd="3" destOrd="0" parTransId="{52B9DA62-FC4F-4A63-AF3B-990530AF4A70}" sibTransId="{03FBF0A6-D600-4539-B97C-FF2145F4B877}"/>
    <dgm:cxn modelId="{56C987D2-BAD1-4895-B3C5-6BF711382D86}" type="presParOf" srcId="{7B0C85DD-E2EF-4A34-A896-E0B7411E662A}" destId="{BC899C84-8D96-46FB-941C-16A2FB1FCAFD}" srcOrd="0" destOrd="0" presId="urn:microsoft.com/office/officeart/2018/2/layout/IconVerticalSolidList"/>
    <dgm:cxn modelId="{B2E7590F-4AD1-4582-BBDA-C59D785A86FC}" type="presParOf" srcId="{BC899C84-8D96-46FB-941C-16A2FB1FCAFD}" destId="{796BD61C-3B86-477F-9A5A-D2D5B70524A8}" srcOrd="0" destOrd="0" presId="urn:microsoft.com/office/officeart/2018/2/layout/IconVerticalSolidList"/>
    <dgm:cxn modelId="{F54AF12C-B61E-434A-BD83-DFD112B19DEE}" type="presParOf" srcId="{BC899C84-8D96-46FB-941C-16A2FB1FCAFD}" destId="{B2C22B3A-8010-4690-888B-0ED07B7D16F9}" srcOrd="1" destOrd="0" presId="urn:microsoft.com/office/officeart/2018/2/layout/IconVerticalSolidList"/>
    <dgm:cxn modelId="{05CFCA0D-A78E-40B7-A0BA-23343DEA715A}" type="presParOf" srcId="{BC899C84-8D96-46FB-941C-16A2FB1FCAFD}" destId="{6D2C1F74-E608-42AF-AC7E-F10BF63598A2}" srcOrd="2" destOrd="0" presId="urn:microsoft.com/office/officeart/2018/2/layout/IconVerticalSolidList"/>
    <dgm:cxn modelId="{74721E00-75BC-426D-A882-B2623711A8F7}" type="presParOf" srcId="{BC899C84-8D96-46FB-941C-16A2FB1FCAFD}" destId="{BEC1D1C5-AD09-4762-91E8-A12251A7C3AA}" srcOrd="3" destOrd="0" presId="urn:microsoft.com/office/officeart/2018/2/layout/IconVerticalSolidList"/>
    <dgm:cxn modelId="{841E301C-43E7-448B-8F83-1965B83FB3A1}" type="presParOf" srcId="{7B0C85DD-E2EF-4A34-A896-E0B7411E662A}" destId="{6D3619F3-2310-4FA4-B7A0-FCB88F4EF1EC}" srcOrd="1" destOrd="0" presId="urn:microsoft.com/office/officeart/2018/2/layout/IconVerticalSolidList"/>
    <dgm:cxn modelId="{03D1F298-30EA-4358-9728-10ED11745A30}" type="presParOf" srcId="{7B0C85DD-E2EF-4A34-A896-E0B7411E662A}" destId="{5262A010-CC4C-4519-A562-8F9AB312A8BC}" srcOrd="2" destOrd="0" presId="urn:microsoft.com/office/officeart/2018/2/layout/IconVerticalSolidList"/>
    <dgm:cxn modelId="{74C57C49-1ED6-488E-8E8D-279A111B6766}" type="presParOf" srcId="{5262A010-CC4C-4519-A562-8F9AB312A8BC}" destId="{41FAFD08-2764-45A5-B0C6-23AA56B5E1B1}" srcOrd="0" destOrd="0" presId="urn:microsoft.com/office/officeart/2018/2/layout/IconVerticalSolidList"/>
    <dgm:cxn modelId="{4099B125-35E3-43FB-BE10-AC4A3321DE50}" type="presParOf" srcId="{5262A010-CC4C-4519-A562-8F9AB312A8BC}" destId="{3DE5B247-2215-4129-AE10-1D4CDD0127DE}" srcOrd="1" destOrd="0" presId="urn:microsoft.com/office/officeart/2018/2/layout/IconVerticalSolidList"/>
    <dgm:cxn modelId="{CCAC8CBD-84C2-4788-9861-3C140D2E17FA}" type="presParOf" srcId="{5262A010-CC4C-4519-A562-8F9AB312A8BC}" destId="{FF7A8758-447A-4615-B3F7-085635A15B7D}" srcOrd="2" destOrd="0" presId="urn:microsoft.com/office/officeart/2018/2/layout/IconVerticalSolidList"/>
    <dgm:cxn modelId="{27A93428-551A-440B-82F3-7AF27627B198}" type="presParOf" srcId="{5262A010-CC4C-4519-A562-8F9AB312A8BC}" destId="{C3FEEC53-4900-4AF7-A825-0A3E0F9BB04F}" srcOrd="3" destOrd="0" presId="urn:microsoft.com/office/officeart/2018/2/layout/IconVerticalSolidList"/>
    <dgm:cxn modelId="{DEF6E1ED-E03E-42C9-80FE-909A81CDDF60}" type="presParOf" srcId="{7B0C85DD-E2EF-4A34-A896-E0B7411E662A}" destId="{76A5DD7D-E4A2-4832-9F24-23BE088E46CE}" srcOrd="3" destOrd="0" presId="urn:microsoft.com/office/officeart/2018/2/layout/IconVerticalSolidList"/>
    <dgm:cxn modelId="{2D436F44-CE18-4024-BA6A-992B4ED2C5EB}" type="presParOf" srcId="{7B0C85DD-E2EF-4A34-A896-E0B7411E662A}" destId="{55BC2920-A626-40C2-890A-79E69A0746B5}" srcOrd="4" destOrd="0" presId="urn:microsoft.com/office/officeart/2018/2/layout/IconVerticalSolidList"/>
    <dgm:cxn modelId="{18239927-1984-4C9F-9E45-4D659A80DF0D}" type="presParOf" srcId="{55BC2920-A626-40C2-890A-79E69A0746B5}" destId="{9C6FAAA0-9CF0-470B-A9AE-4D06147A1E7F}" srcOrd="0" destOrd="0" presId="urn:microsoft.com/office/officeart/2018/2/layout/IconVerticalSolidList"/>
    <dgm:cxn modelId="{DF0E50FC-277F-4969-8742-18E6010200E2}" type="presParOf" srcId="{55BC2920-A626-40C2-890A-79E69A0746B5}" destId="{C818A272-7F89-4CFE-BC2E-C1FDDAFF8F6F}" srcOrd="1" destOrd="0" presId="urn:microsoft.com/office/officeart/2018/2/layout/IconVerticalSolidList"/>
    <dgm:cxn modelId="{0253F50B-81D9-4D2C-94CA-0AD4957193BB}" type="presParOf" srcId="{55BC2920-A626-40C2-890A-79E69A0746B5}" destId="{EA4E9EF4-2942-4893-BC58-9F01447E1BC1}" srcOrd="2" destOrd="0" presId="urn:microsoft.com/office/officeart/2018/2/layout/IconVerticalSolidList"/>
    <dgm:cxn modelId="{0A2163B0-7ED4-44E2-B497-F92C14152B37}" type="presParOf" srcId="{55BC2920-A626-40C2-890A-79E69A0746B5}" destId="{5E42BD0C-8AFC-4E46-A736-9602CEE1A076}" srcOrd="3" destOrd="0" presId="urn:microsoft.com/office/officeart/2018/2/layout/IconVerticalSolidList"/>
    <dgm:cxn modelId="{D82B92E3-563E-42ED-A44C-35F62E528838}" type="presParOf" srcId="{7B0C85DD-E2EF-4A34-A896-E0B7411E662A}" destId="{078E8D2B-9299-4532-B96E-104E27063DBF}" srcOrd="5" destOrd="0" presId="urn:microsoft.com/office/officeart/2018/2/layout/IconVerticalSolidList"/>
    <dgm:cxn modelId="{F63ED912-AF4C-4C05-8E2B-83E4952D5821}" type="presParOf" srcId="{7B0C85DD-E2EF-4A34-A896-E0B7411E662A}" destId="{65F7D067-7929-4088-A1A8-7CE368090F96}" srcOrd="6" destOrd="0" presId="urn:microsoft.com/office/officeart/2018/2/layout/IconVerticalSolidList"/>
    <dgm:cxn modelId="{1DE41F59-6499-431D-9354-5D8DDF51B121}" type="presParOf" srcId="{65F7D067-7929-4088-A1A8-7CE368090F96}" destId="{50A69A34-F7F7-457B-AA3F-5B91B18E4B95}" srcOrd="0" destOrd="0" presId="urn:microsoft.com/office/officeart/2018/2/layout/IconVerticalSolidList"/>
    <dgm:cxn modelId="{92CC95F1-E925-41C4-81B4-30CB551B4CFE}" type="presParOf" srcId="{65F7D067-7929-4088-A1A8-7CE368090F96}" destId="{93802980-507A-4103-B89C-51018A5B151D}" srcOrd="1" destOrd="0" presId="urn:microsoft.com/office/officeart/2018/2/layout/IconVerticalSolidList"/>
    <dgm:cxn modelId="{47FBA7CF-5B92-477E-84D7-6FD46ADD4496}" type="presParOf" srcId="{65F7D067-7929-4088-A1A8-7CE368090F96}" destId="{EC1D6A0F-69F4-493A-81F5-C583C3874FA0}" srcOrd="2" destOrd="0" presId="urn:microsoft.com/office/officeart/2018/2/layout/IconVerticalSolidList"/>
    <dgm:cxn modelId="{423A368A-1855-4A3B-946D-3B58AFBB0846}" type="presParOf" srcId="{65F7D067-7929-4088-A1A8-7CE368090F96}" destId="{06A44A3F-E843-49DB-9B48-D25A4948C3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10F156-ECFF-4C3B-8810-5FD253C1FC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B13710-7DB7-472B-BED4-520A3EF40BFF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Se utiliza para "marcar" el siguiente carácter de la expresión de búsqueda de forma que este adquiera un </a:t>
          </a:r>
          <a:r>
            <a:rPr lang="en-US" dirty="0" err="1">
              <a:latin typeface="Helvetica" panose="020B0604020202030204" pitchFamily="34" charset="0"/>
            </a:rPr>
            <a:t>significado</a:t>
          </a:r>
          <a:r>
            <a:rPr lang="en-US" dirty="0">
              <a:latin typeface="Helvetica" panose="020B0604020202030204" pitchFamily="34" charset="0"/>
            </a:rPr>
            <a:t> especial o </a:t>
          </a:r>
          <a:r>
            <a:rPr lang="en-US" dirty="0" err="1">
              <a:latin typeface="Helvetica" panose="020B0604020202030204" pitchFamily="34" charset="0"/>
            </a:rPr>
            <a:t>deje</a:t>
          </a:r>
          <a:r>
            <a:rPr lang="en-US" dirty="0">
              <a:latin typeface="Helvetica" panose="020B0604020202030204" pitchFamily="34" charset="0"/>
            </a:rPr>
            <a:t> de </a:t>
          </a:r>
          <a:r>
            <a:rPr lang="en-US" dirty="0" err="1">
              <a:latin typeface="Helvetica" panose="020B0604020202030204" pitchFamily="34" charset="0"/>
            </a:rPr>
            <a:t>tenerlo</a:t>
          </a:r>
          <a:r>
            <a:rPr lang="en-US" dirty="0">
              <a:latin typeface="Helvetica" panose="020B0604020202030204" pitchFamily="34" charset="0"/>
            </a:rPr>
            <a:t>.</a:t>
          </a:r>
        </a:p>
      </dgm:t>
    </dgm:pt>
    <dgm:pt modelId="{29DD3789-F6C0-4AEF-B0E5-041DBD017D06}" type="parTrans" cxnId="{B6AA4FF1-8D26-4D5D-B8EE-D75D1A98DBF1}">
      <dgm:prSet/>
      <dgm:spPr/>
      <dgm:t>
        <a:bodyPr/>
        <a:lstStyle/>
        <a:p>
          <a:endParaRPr lang="en-US"/>
        </a:p>
      </dgm:t>
    </dgm:pt>
    <dgm:pt modelId="{16A36025-5ABD-4DBF-8156-BEAC0B813274}" type="sibTrans" cxnId="{B6AA4FF1-8D26-4D5D-B8EE-D75D1A98DBF1}">
      <dgm:prSet/>
      <dgm:spPr/>
      <dgm:t>
        <a:bodyPr/>
        <a:lstStyle/>
        <a:p>
          <a:endParaRPr lang="en-US"/>
        </a:p>
      </dgm:t>
    </dgm:pt>
    <dgm:pt modelId="{82F49A6D-7AF1-41D7-9E5E-66D2AF19CB0D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Si utilizamos "\.", el motor encontrará un punto y no como vimos anteriormente que el punto representa cualquier </a:t>
          </a:r>
          <a:r>
            <a:rPr lang="en-US" dirty="0" err="1">
              <a:latin typeface="Helvetica" panose="020B0604020202030204" pitchFamily="34" charset="0"/>
            </a:rPr>
            <a:t>caracter</a:t>
          </a:r>
          <a:r>
            <a:rPr lang="en-US" dirty="0">
              <a:latin typeface="Helvetica" panose="020B0604020202030204" pitchFamily="34" charset="0"/>
            </a:rPr>
            <a:t>.</a:t>
          </a:r>
        </a:p>
      </dgm:t>
    </dgm:pt>
    <dgm:pt modelId="{4911A160-668A-4EEA-AA4D-B7E6B9D96C37}" type="parTrans" cxnId="{909113CA-77B4-4013-A557-8CA7F02E4D2D}">
      <dgm:prSet/>
      <dgm:spPr/>
      <dgm:t>
        <a:bodyPr/>
        <a:lstStyle/>
        <a:p>
          <a:endParaRPr lang="en-US"/>
        </a:p>
      </dgm:t>
    </dgm:pt>
    <dgm:pt modelId="{6626115E-2681-4500-9B59-B5CE0120F7CB}" type="sibTrans" cxnId="{909113CA-77B4-4013-A557-8CA7F02E4D2D}">
      <dgm:prSet/>
      <dgm:spPr/>
      <dgm:t>
        <a:bodyPr/>
        <a:lstStyle/>
        <a:p>
          <a:endParaRPr lang="en-US"/>
        </a:p>
      </dgm:t>
    </dgm:pt>
    <dgm:pt modelId="{4C218CA6-3A13-4ADB-B640-5634DEAFCB15}" type="pres">
      <dgm:prSet presAssocID="{0310F156-ECFF-4C3B-8810-5FD253C1FC52}" presName="linear" presStyleCnt="0">
        <dgm:presLayoutVars>
          <dgm:animLvl val="lvl"/>
          <dgm:resizeHandles val="exact"/>
        </dgm:presLayoutVars>
      </dgm:prSet>
      <dgm:spPr/>
    </dgm:pt>
    <dgm:pt modelId="{30260C03-C49A-4DBA-8AE3-CE016A7757CB}" type="pres">
      <dgm:prSet presAssocID="{CDB13710-7DB7-472B-BED4-520A3EF40B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95690A-AE2C-4EFF-AF99-7850E0E6C1E2}" type="pres">
      <dgm:prSet presAssocID="{16A36025-5ABD-4DBF-8156-BEAC0B813274}" presName="spacer" presStyleCnt="0"/>
      <dgm:spPr/>
    </dgm:pt>
    <dgm:pt modelId="{D3308BD0-6BA1-49EE-9AF1-47EE0959817A}" type="pres">
      <dgm:prSet presAssocID="{82F49A6D-7AF1-41D7-9E5E-66D2AF19CB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519D911-4308-49DE-A6DC-1821C8CA14E6}" type="presOf" srcId="{82F49A6D-7AF1-41D7-9E5E-66D2AF19CB0D}" destId="{D3308BD0-6BA1-49EE-9AF1-47EE0959817A}" srcOrd="0" destOrd="0" presId="urn:microsoft.com/office/officeart/2005/8/layout/vList2"/>
    <dgm:cxn modelId="{0277812A-0818-4F62-9D47-A6D1F8E13A7A}" type="presOf" srcId="{CDB13710-7DB7-472B-BED4-520A3EF40BFF}" destId="{30260C03-C49A-4DBA-8AE3-CE016A7757CB}" srcOrd="0" destOrd="0" presId="urn:microsoft.com/office/officeart/2005/8/layout/vList2"/>
    <dgm:cxn modelId="{9F5266B4-AC6B-4926-B454-980C579C8D4D}" type="presOf" srcId="{0310F156-ECFF-4C3B-8810-5FD253C1FC52}" destId="{4C218CA6-3A13-4ADB-B640-5634DEAFCB15}" srcOrd="0" destOrd="0" presId="urn:microsoft.com/office/officeart/2005/8/layout/vList2"/>
    <dgm:cxn modelId="{909113CA-77B4-4013-A557-8CA7F02E4D2D}" srcId="{0310F156-ECFF-4C3B-8810-5FD253C1FC52}" destId="{82F49A6D-7AF1-41D7-9E5E-66D2AF19CB0D}" srcOrd="1" destOrd="0" parTransId="{4911A160-668A-4EEA-AA4D-B7E6B9D96C37}" sibTransId="{6626115E-2681-4500-9B59-B5CE0120F7CB}"/>
    <dgm:cxn modelId="{B6AA4FF1-8D26-4D5D-B8EE-D75D1A98DBF1}" srcId="{0310F156-ECFF-4C3B-8810-5FD253C1FC52}" destId="{CDB13710-7DB7-472B-BED4-520A3EF40BFF}" srcOrd="0" destOrd="0" parTransId="{29DD3789-F6C0-4AEF-B0E5-041DBD017D06}" sibTransId="{16A36025-5ABD-4DBF-8156-BEAC0B813274}"/>
    <dgm:cxn modelId="{C0410760-32CA-4138-851F-7886BB38F3D1}" type="presParOf" srcId="{4C218CA6-3A13-4ADB-B640-5634DEAFCB15}" destId="{30260C03-C49A-4DBA-8AE3-CE016A7757CB}" srcOrd="0" destOrd="0" presId="urn:microsoft.com/office/officeart/2005/8/layout/vList2"/>
    <dgm:cxn modelId="{D2EDC84F-A4B4-482D-BF26-80B6A440339C}" type="presParOf" srcId="{4C218CA6-3A13-4ADB-B640-5634DEAFCB15}" destId="{5495690A-AE2C-4EFF-AF99-7850E0E6C1E2}" srcOrd="1" destOrd="0" presId="urn:microsoft.com/office/officeart/2005/8/layout/vList2"/>
    <dgm:cxn modelId="{17238598-7193-4131-B923-12852C850C0E}" type="presParOf" srcId="{4C218CA6-3A13-4ADB-B640-5634DEAFCB15}" destId="{D3308BD0-6BA1-49EE-9AF1-47EE095981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E18852-EEA4-46C1-96B1-41BA7C1D182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3A2BD3-73F5-4C16-BFAE-61602EA5F80A}">
      <dgm:prSet/>
      <dgm:spPr/>
      <dgm:t>
        <a:bodyPr/>
        <a:lstStyle/>
        <a:p>
          <a:r>
            <a:rPr lang="en-US"/>
            <a:t>\d— Representa un dígito del 0 al 9.</a:t>
          </a:r>
        </a:p>
      </dgm:t>
    </dgm:pt>
    <dgm:pt modelId="{B62227E1-D1E9-42E5-9CD1-44E579F8C7BF}" type="parTrans" cxnId="{57D4743A-1B28-462F-B3D5-57F4B910BD67}">
      <dgm:prSet/>
      <dgm:spPr/>
      <dgm:t>
        <a:bodyPr/>
        <a:lstStyle/>
        <a:p>
          <a:endParaRPr lang="en-US"/>
        </a:p>
      </dgm:t>
    </dgm:pt>
    <dgm:pt modelId="{EB6CC88F-3CB8-4187-B003-B3FE8DD4A1A7}" type="sibTrans" cxnId="{57D4743A-1B28-462F-B3D5-57F4B910BD67}">
      <dgm:prSet/>
      <dgm:spPr/>
      <dgm:t>
        <a:bodyPr/>
        <a:lstStyle/>
        <a:p>
          <a:endParaRPr lang="en-US"/>
        </a:p>
      </dgm:t>
    </dgm:pt>
    <dgm:pt modelId="{F65219A6-5259-4C21-8A2C-CF80E6FF0A03}">
      <dgm:prSet/>
      <dgm:spPr/>
      <dgm:t>
        <a:bodyPr/>
        <a:lstStyle/>
        <a:p>
          <a:r>
            <a:rPr lang="es-ES"/>
            <a:t>\w— Representa cualquier carácter alfanumérico.</a:t>
          </a:r>
          <a:endParaRPr lang="en-US"/>
        </a:p>
      </dgm:t>
    </dgm:pt>
    <dgm:pt modelId="{F699ED7A-39CB-493C-9165-48A2D28CFA99}" type="parTrans" cxnId="{35F5C539-FF44-438F-B279-C9081BD6BF6B}">
      <dgm:prSet/>
      <dgm:spPr/>
      <dgm:t>
        <a:bodyPr/>
        <a:lstStyle/>
        <a:p>
          <a:endParaRPr lang="en-US"/>
        </a:p>
      </dgm:t>
    </dgm:pt>
    <dgm:pt modelId="{9AD02494-3F0C-42CD-A611-18DAA2E9A7CC}" type="sibTrans" cxnId="{35F5C539-FF44-438F-B279-C9081BD6BF6B}">
      <dgm:prSet/>
      <dgm:spPr/>
      <dgm:t>
        <a:bodyPr/>
        <a:lstStyle/>
        <a:p>
          <a:endParaRPr lang="en-US"/>
        </a:p>
      </dgm:t>
    </dgm:pt>
    <dgm:pt modelId="{9B85D569-306D-4649-AFD6-57AEAC69DE7C}">
      <dgm:prSet/>
      <dgm:spPr/>
      <dgm:t>
        <a:bodyPr/>
        <a:lstStyle/>
        <a:p>
          <a:r>
            <a:rPr lang="es-ES"/>
            <a:t>\s — Representa un espacio en blanco.</a:t>
          </a:r>
          <a:endParaRPr lang="en-US"/>
        </a:p>
      </dgm:t>
    </dgm:pt>
    <dgm:pt modelId="{AAC2AE7E-ED5C-4885-9616-33D6F0D467EB}" type="parTrans" cxnId="{F944452F-790F-4632-B7F6-BCC13EB294BD}">
      <dgm:prSet/>
      <dgm:spPr/>
      <dgm:t>
        <a:bodyPr/>
        <a:lstStyle/>
        <a:p>
          <a:endParaRPr lang="en-US"/>
        </a:p>
      </dgm:t>
    </dgm:pt>
    <dgm:pt modelId="{C4F7BA68-6529-49CB-977A-C50F95DA93AD}" type="sibTrans" cxnId="{F944452F-790F-4632-B7F6-BCC13EB294BD}">
      <dgm:prSet/>
      <dgm:spPr/>
      <dgm:t>
        <a:bodyPr/>
        <a:lstStyle/>
        <a:p>
          <a:endParaRPr lang="en-US"/>
        </a:p>
      </dgm:t>
    </dgm:pt>
    <dgm:pt modelId="{7075C482-9CC9-4EE0-8EC4-2A0E22C4782C}">
      <dgm:prSet/>
      <dgm:spPr/>
      <dgm:t>
        <a:bodyPr/>
        <a:lstStyle/>
        <a:p>
          <a:r>
            <a:rPr lang="es-ES"/>
            <a:t>\D— Representa cualquier carácter que no sea un dígito del 0 al 9.</a:t>
          </a:r>
          <a:endParaRPr lang="en-US"/>
        </a:p>
      </dgm:t>
    </dgm:pt>
    <dgm:pt modelId="{D752E351-D498-4CAC-9F1E-57EEFC461CAB}" type="parTrans" cxnId="{F85DB9F8-D5A3-4996-9A87-5A57F2E8CB7D}">
      <dgm:prSet/>
      <dgm:spPr/>
      <dgm:t>
        <a:bodyPr/>
        <a:lstStyle/>
        <a:p>
          <a:endParaRPr lang="en-US"/>
        </a:p>
      </dgm:t>
    </dgm:pt>
    <dgm:pt modelId="{19092D7A-B91F-419F-B7D5-D6226C7CED4B}" type="sibTrans" cxnId="{F85DB9F8-D5A3-4996-9A87-5A57F2E8CB7D}">
      <dgm:prSet/>
      <dgm:spPr/>
      <dgm:t>
        <a:bodyPr/>
        <a:lstStyle/>
        <a:p>
          <a:endParaRPr lang="en-US"/>
        </a:p>
      </dgm:t>
    </dgm:pt>
    <dgm:pt modelId="{2A5B3F1A-DBFE-4E92-BCE3-400EE7A4F9A2}">
      <dgm:prSet/>
      <dgm:spPr/>
      <dgm:t>
        <a:bodyPr/>
        <a:lstStyle/>
        <a:p>
          <a:r>
            <a:rPr lang="es-ES"/>
            <a:t>\W— Representa cualquier carácter no alfanumérico.</a:t>
          </a:r>
          <a:endParaRPr lang="en-US"/>
        </a:p>
      </dgm:t>
    </dgm:pt>
    <dgm:pt modelId="{9F52F7C0-DFE8-49EE-9B93-FFF7D54F0359}" type="parTrans" cxnId="{16A61D72-7C36-48E5-87CA-933E715C4AAE}">
      <dgm:prSet/>
      <dgm:spPr/>
      <dgm:t>
        <a:bodyPr/>
        <a:lstStyle/>
        <a:p>
          <a:endParaRPr lang="en-US"/>
        </a:p>
      </dgm:t>
    </dgm:pt>
    <dgm:pt modelId="{7D222B78-8B00-471B-AC8E-95124050460F}" type="sibTrans" cxnId="{16A61D72-7C36-48E5-87CA-933E715C4AAE}">
      <dgm:prSet/>
      <dgm:spPr/>
      <dgm:t>
        <a:bodyPr/>
        <a:lstStyle/>
        <a:p>
          <a:endParaRPr lang="en-US"/>
        </a:p>
      </dgm:t>
    </dgm:pt>
    <dgm:pt modelId="{861732A9-D3A3-495C-BA89-FAE6D32756CE}">
      <dgm:prSet/>
      <dgm:spPr/>
      <dgm:t>
        <a:bodyPr/>
        <a:lstStyle/>
        <a:p>
          <a:r>
            <a:rPr lang="es-ES"/>
            <a:t>\S — Representa cualquier carácter que no sea un espacio en blanco.</a:t>
          </a:r>
          <a:endParaRPr lang="en-US"/>
        </a:p>
      </dgm:t>
    </dgm:pt>
    <dgm:pt modelId="{FED88274-8403-44C8-B6A7-7E3C122797E8}" type="parTrans" cxnId="{99C1C5A1-342C-43A6-9F42-4BB93BA11CA1}">
      <dgm:prSet/>
      <dgm:spPr/>
      <dgm:t>
        <a:bodyPr/>
        <a:lstStyle/>
        <a:p>
          <a:endParaRPr lang="en-US"/>
        </a:p>
      </dgm:t>
    </dgm:pt>
    <dgm:pt modelId="{7BE4AAEE-7ED4-4D73-A12B-1444DDA68336}" type="sibTrans" cxnId="{99C1C5A1-342C-43A6-9F42-4BB93BA11CA1}">
      <dgm:prSet/>
      <dgm:spPr/>
      <dgm:t>
        <a:bodyPr/>
        <a:lstStyle/>
        <a:p>
          <a:endParaRPr lang="en-US"/>
        </a:p>
      </dgm:t>
    </dgm:pt>
    <dgm:pt modelId="{56AA14A2-31F3-43E8-AA1F-8CBE7ABDC63F}">
      <dgm:prSet/>
      <dgm:spPr/>
      <dgm:t>
        <a:bodyPr/>
        <a:lstStyle/>
        <a:p>
          <a:r>
            <a:rPr lang="es-ES"/>
            <a:t>\A — Representa el inicio de la cadena. No un carácter sino una</a:t>
          </a:r>
          <a:endParaRPr lang="en-US"/>
        </a:p>
      </dgm:t>
    </dgm:pt>
    <dgm:pt modelId="{89A16F3E-FF5C-4BAF-9F33-CCA10AA1A776}" type="parTrans" cxnId="{5C50F449-AB78-4785-96C0-85545B9EAFF2}">
      <dgm:prSet/>
      <dgm:spPr/>
      <dgm:t>
        <a:bodyPr/>
        <a:lstStyle/>
        <a:p>
          <a:endParaRPr lang="en-US"/>
        </a:p>
      </dgm:t>
    </dgm:pt>
    <dgm:pt modelId="{6631C1D0-91FF-4613-8663-582E41E48F60}" type="sibTrans" cxnId="{5C50F449-AB78-4785-96C0-85545B9EAFF2}">
      <dgm:prSet/>
      <dgm:spPr/>
      <dgm:t>
        <a:bodyPr/>
        <a:lstStyle/>
        <a:p>
          <a:endParaRPr lang="en-US"/>
        </a:p>
      </dgm:t>
    </dgm:pt>
    <dgm:pt modelId="{FDA29D0F-EB00-4585-BB69-846C7FFD0B08}">
      <dgm:prSet/>
      <dgm:spPr/>
      <dgm:t>
        <a:bodyPr/>
        <a:lstStyle/>
        <a:p>
          <a:r>
            <a:rPr lang="en-US"/>
            <a:t>posición.</a:t>
          </a:r>
        </a:p>
      </dgm:t>
    </dgm:pt>
    <dgm:pt modelId="{764F8B70-BA1F-431A-A52C-B0E9BBFE93DD}" type="parTrans" cxnId="{493C1EA5-7FF8-44B1-AE27-A7B5882057FF}">
      <dgm:prSet/>
      <dgm:spPr/>
      <dgm:t>
        <a:bodyPr/>
        <a:lstStyle/>
        <a:p>
          <a:endParaRPr lang="en-US"/>
        </a:p>
      </dgm:t>
    </dgm:pt>
    <dgm:pt modelId="{F7AD1C0E-0F2F-40DD-9CFD-B8962F112224}" type="sibTrans" cxnId="{493C1EA5-7FF8-44B1-AE27-A7B5882057FF}">
      <dgm:prSet/>
      <dgm:spPr/>
      <dgm:t>
        <a:bodyPr/>
        <a:lstStyle/>
        <a:p>
          <a:endParaRPr lang="en-US"/>
        </a:p>
      </dgm:t>
    </dgm:pt>
    <dgm:pt modelId="{15A43017-ADD4-4C35-B2B2-0B153D6F10C5}">
      <dgm:prSet/>
      <dgm:spPr/>
      <dgm:t>
        <a:bodyPr/>
        <a:lstStyle/>
        <a:p>
          <a:r>
            <a:rPr lang="es-ES"/>
            <a:t>\Z — Representa el final de la cadena. No un carácter sino una</a:t>
          </a:r>
          <a:endParaRPr lang="en-US"/>
        </a:p>
      </dgm:t>
    </dgm:pt>
    <dgm:pt modelId="{7FFC151A-2F96-49E3-BE80-159DA53C833A}" type="parTrans" cxnId="{F3A20D29-4726-43EF-AD03-5DFB6FDF4AC1}">
      <dgm:prSet/>
      <dgm:spPr/>
      <dgm:t>
        <a:bodyPr/>
        <a:lstStyle/>
        <a:p>
          <a:endParaRPr lang="en-US"/>
        </a:p>
      </dgm:t>
    </dgm:pt>
    <dgm:pt modelId="{2F91AAB5-0163-4244-8F51-552C02B9F65A}" type="sibTrans" cxnId="{F3A20D29-4726-43EF-AD03-5DFB6FDF4AC1}">
      <dgm:prSet/>
      <dgm:spPr/>
      <dgm:t>
        <a:bodyPr/>
        <a:lstStyle/>
        <a:p>
          <a:endParaRPr lang="en-US"/>
        </a:p>
      </dgm:t>
    </dgm:pt>
    <dgm:pt modelId="{6883D96C-F182-42B4-8179-80C52CCE9C9A}">
      <dgm:prSet/>
      <dgm:spPr/>
      <dgm:t>
        <a:bodyPr/>
        <a:lstStyle/>
        <a:p>
          <a:r>
            <a:rPr lang="en-US"/>
            <a:t>posición.</a:t>
          </a:r>
        </a:p>
      </dgm:t>
    </dgm:pt>
    <dgm:pt modelId="{74DF5212-6491-4640-ACFA-3374D5105048}" type="parTrans" cxnId="{0E0EE3C4-63B4-465A-A6FC-4670C94FB2DF}">
      <dgm:prSet/>
      <dgm:spPr/>
      <dgm:t>
        <a:bodyPr/>
        <a:lstStyle/>
        <a:p>
          <a:endParaRPr lang="en-US"/>
        </a:p>
      </dgm:t>
    </dgm:pt>
    <dgm:pt modelId="{DB802C49-5134-4422-B3D4-536863B85A99}" type="sibTrans" cxnId="{0E0EE3C4-63B4-465A-A6FC-4670C94FB2DF}">
      <dgm:prSet/>
      <dgm:spPr/>
      <dgm:t>
        <a:bodyPr/>
        <a:lstStyle/>
        <a:p>
          <a:endParaRPr lang="en-US"/>
        </a:p>
      </dgm:t>
    </dgm:pt>
    <dgm:pt modelId="{1603FD64-8761-40D9-923F-DB0FC7BCADE6}" type="pres">
      <dgm:prSet presAssocID="{F7E18852-EEA4-46C1-96B1-41BA7C1D1828}" presName="vert0" presStyleCnt="0">
        <dgm:presLayoutVars>
          <dgm:dir/>
          <dgm:animOne val="branch"/>
          <dgm:animLvl val="lvl"/>
        </dgm:presLayoutVars>
      </dgm:prSet>
      <dgm:spPr/>
    </dgm:pt>
    <dgm:pt modelId="{BE248812-72F8-4A93-8344-AC428A233DB1}" type="pres">
      <dgm:prSet presAssocID="{563A2BD3-73F5-4C16-BFAE-61602EA5F80A}" presName="thickLine" presStyleLbl="alignNode1" presStyleIdx="0" presStyleCnt="10"/>
      <dgm:spPr/>
    </dgm:pt>
    <dgm:pt modelId="{7B2D6BFA-895B-4A10-A164-DBB4446D626E}" type="pres">
      <dgm:prSet presAssocID="{563A2BD3-73F5-4C16-BFAE-61602EA5F80A}" presName="horz1" presStyleCnt="0"/>
      <dgm:spPr/>
    </dgm:pt>
    <dgm:pt modelId="{87C51348-03E4-4D3A-9D16-F8E1FF6E8A8E}" type="pres">
      <dgm:prSet presAssocID="{563A2BD3-73F5-4C16-BFAE-61602EA5F80A}" presName="tx1" presStyleLbl="revTx" presStyleIdx="0" presStyleCnt="10"/>
      <dgm:spPr/>
    </dgm:pt>
    <dgm:pt modelId="{529D2C68-0BD7-4969-896C-02AE3D40062D}" type="pres">
      <dgm:prSet presAssocID="{563A2BD3-73F5-4C16-BFAE-61602EA5F80A}" presName="vert1" presStyleCnt="0"/>
      <dgm:spPr/>
    </dgm:pt>
    <dgm:pt modelId="{456922A7-F7B8-4B19-BE2C-999BE0FAB645}" type="pres">
      <dgm:prSet presAssocID="{F65219A6-5259-4C21-8A2C-CF80E6FF0A03}" presName="thickLine" presStyleLbl="alignNode1" presStyleIdx="1" presStyleCnt="10"/>
      <dgm:spPr/>
    </dgm:pt>
    <dgm:pt modelId="{EE50509E-200C-42A6-9B13-FEB012D689F4}" type="pres">
      <dgm:prSet presAssocID="{F65219A6-5259-4C21-8A2C-CF80E6FF0A03}" presName="horz1" presStyleCnt="0"/>
      <dgm:spPr/>
    </dgm:pt>
    <dgm:pt modelId="{1C25285F-8D21-400A-AFB2-449BFA4F8787}" type="pres">
      <dgm:prSet presAssocID="{F65219A6-5259-4C21-8A2C-CF80E6FF0A03}" presName="tx1" presStyleLbl="revTx" presStyleIdx="1" presStyleCnt="10"/>
      <dgm:spPr/>
    </dgm:pt>
    <dgm:pt modelId="{A7AB158A-1E89-4209-A878-B2515AEB481F}" type="pres">
      <dgm:prSet presAssocID="{F65219A6-5259-4C21-8A2C-CF80E6FF0A03}" presName="vert1" presStyleCnt="0"/>
      <dgm:spPr/>
    </dgm:pt>
    <dgm:pt modelId="{0AAA9025-FA03-4584-A464-DA05EA2CC8BA}" type="pres">
      <dgm:prSet presAssocID="{9B85D569-306D-4649-AFD6-57AEAC69DE7C}" presName="thickLine" presStyleLbl="alignNode1" presStyleIdx="2" presStyleCnt="10"/>
      <dgm:spPr/>
    </dgm:pt>
    <dgm:pt modelId="{7DA48F32-507D-480C-BEEF-113F04A7BB55}" type="pres">
      <dgm:prSet presAssocID="{9B85D569-306D-4649-AFD6-57AEAC69DE7C}" presName="horz1" presStyleCnt="0"/>
      <dgm:spPr/>
    </dgm:pt>
    <dgm:pt modelId="{208504E0-E6F4-4632-B538-31B809B3869F}" type="pres">
      <dgm:prSet presAssocID="{9B85D569-306D-4649-AFD6-57AEAC69DE7C}" presName="tx1" presStyleLbl="revTx" presStyleIdx="2" presStyleCnt="10"/>
      <dgm:spPr/>
    </dgm:pt>
    <dgm:pt modelId="{EAE18B3A-70CE-4BBC-A2B3-81BB9A7F5A07}" type="pres">
      <dgm:prSet presAssocID="{9B85D569-306D-4649-AFD6-57AEAC69DE7C}" presName="vert1" presStyleCnt="0"/>
      <dgm:spPr/>
    </dgm:pt>
    <dgm:pt modelId="{CFCFF525-C919-4E8A-8DF9-5298FDBC2E08}" type="pres">
      <dgm:prSet presAssocID="{7075C482-9CC9-4EE0-8EC4-2A0E22C4782C}" presName="thickLine" presStyleLbl="alignNode1" presStyleIdx="3" presStyleCnt="10"/>
      <dgm:spPr/>
    </dgm:pt>
    <dgm:pt modelId="{1ED16C9B-DD75-4E60-B7AE-9142FA98D4C1}" type="pres">
      <dgm:prSet presAssocID="{7075C482-9CC9-4EE0-8EC4-2A0E22C4782C}" presName="horz1" presStyleCnt="0"/>
      <dgm:spPr/>
    </dgm:pt>
    <dgm:pt modelId="{1DB64DCC-A070-4A45-9CAC-5A68D7312DA0}" type="pres">
      <dgm:prSet presAssocID="{7075C482-9CC9-4EE0-8EC4-2A0E22C4782C}" presName="tx1" presStyleLbl="revTx" presStyleIdx="3" presStyleCnt="10"/>
      <dgm:spPr/>
    </dgm:pt>
    <dgm:pt modelId="{87070114-4B44-4DFC-B405-BCEBABB9D007}" type="pres">
      <dgm:prSet presAssocID="{7075C482-9CC9-4EE0-8EC4-2A0E22C4782C}" presName="vert1" presStyleCnt="0"/>
      <dgm:spPr/>
    </dgm:pt>
    <dgm:pt modelId="{69A3A9F3-B41A-460A-A181-3F6D31ED45C5}" type="pres">
      <dgm:prSet presAssocID="{2A5B3F1A-DBFE-4E92-BCE3-400EE7A4F9A2}" presName="thickLine" presStyleLbl="alignNode1" presStyleIdx="4" presStyleCnt="10"/>
      <dgm:spPr/>
    </dgm:pt>
    <dgm:pt modelId="{9EAB08E0-C37C-4E77-8370-4552284EE650}" type="pres">
      <dgm:prSet presAssocID="{2A5B3F1A-DBFE-4E92-BCE3-400EE7A4F9A2}" presName="horz1" presStyleCnt="0"/>
      <dgm:spPr/>
    </dgm:pt>
    <dgm:pt modelId="{35408883-B150-4736-AE24-47CA11964DC8}" type="pres">
      <dgm:prSet presAssocID="{2A5B3F1A-DBFE-4E92-BCE3-400EE7A4F9A2}" presName="tx1" presStyleLbl="revTx" presStyleIdx="4" presStyleCnt="10"/>
      <dgm:spPr/>
    </dgm:pt>
    <dgm:pt modelId="{00EBE0D5-8BFD-4887-BADD-83766419E02D}" type="pres">
      <dgm:prSet presAssocID="{2A5B3F1A-DBFE-4E92-BCE3-400EE7A4F9A2}" presName="vert1" presStyleCnt="0"/>
      <dgm:spPr/>
    </dgm:pt>
    <dgm:pt modelId="{B9E3438A-A59E-4A3A-9405-05FAFF3219B1}" type="pres">
      <dgm:prSet presAssocID="{861732A9-D3A3-495C-BA89-FAE6D32756CE}" presName="thickLine" presStyleLbl="alignNode1" presStyleIdx="5" presStyleCnt="10"/>
      <dgm:spPr/>
    </dgm:pt>
    <dgm:pt modelId="{8699EF7E-2A57-4B2A-AF8A-F0085DABB300}" type="pres">
      <dgm:prSet presAssocID="{861732A9-D3A3-495C-BA89-FAE6D32756CE}" presName="horz1" presStyleCnt="0"/>
      <dgm:spPr/>
    </dgm:pt>
    <dgm:pt modelId="{78BFB7D8-C86D-4D32-9EBB-0A4DD72040F8}" type="pres">
      <dgm:prSet presAssocID="{861732A9-D3A3-495C-BA89-FAE6D32756CE}" presName="tx1" presStyleLbl="revTx" presStyleIdx="5" presStyleCnt="10"/>
      <dgm:spPr/>
    </dgm:pt>
    <dgm:pt modelId="{41B5A8FF-FD77-4A69-8646-0C9D477BEA58}" type="pres">
      <dgm:prSet presAssocID="{861732A9-D3A3-495C-BA89-FAE6D32756CE}" presName="vert1" presStyleCnt="0"/>
      <dgm:spPr/>
    </dgm:pt>
    <dgm:pt modelId="{B36D06FB-CF5F-4434-8FDA-5990A13298FA}" type="pres">
      <dgm:prSet presAssocID="{56AA14A2-31F3-43E8-AA1F-8CBE7ABDC63F}" presName="thickLine" presStyleLbl="alignNode1" presStyleIdx="6" presStyleCnt="10"/>
      <dgm:spPr/>
    </dgm:pt>
    <dgm:pt modelId="{1131D788-CC43-4BD3-BEB6-439043726DB1}" type="pres">
      <dgm:prSet presAssocID="{56AA14A2-31F3-43E8-AA1F-8CBE7ABDC63F}" presName="horz1" presStyleCnt="0"/>
      <dgm:spPr/>
    </dgm:pt>
    <dgm:pt modelId="{C3743ACB-3E3E-4A0F-BF8D-FE77ADF32F90}" type="pres">
      <dgm:prSet presAssocID="{56AA14A2-31F3-43E8-AA1F-8CBE7ABDC63F}" presName="tx1" presStyleLbl="revTx" presStyleIdx="6" presStyleCnt="10"/>
      <dgm:spPr/>
    </dgm:pt>
    <dgm:pt modelId="{F42F7781-5382-4C19-880C-5F4556D6E5C0}" type="pres">
      <dgm:prSet presAssocID="{56AA14A2-31F3-43E8-AA1F-8CBE7ABDC63F}" presName="vert1" presStyleCnt="0"/>
      <dgm:spPr/>
    </dgm:pt>
    <dgm:pt modelId="{9FE6A6E3-4DBF-4680-8A6E-C6D8837BA425}" type="pres">
      <dgm:prSet presAssocID="{FDA29D0F-EB00-4585-BB69-846C7FFD0B08}" presName="thickLine" presStyleLbl="alignNode1" presStyleIdx="7" presStyleCnt="10"/>
      <dgm:spPr/>
    </dgm:pt>
    <dgm:pt modelId="{6767244F-DF8B-4BDC-886C-2E2D500D698F}" type="pres">
      <dgm:prSet presAssocID="{FDA29D0F-EB00-4585-BB69-846C7FFD0B08}" presName="horz1" presStyleCnt="0"/>
      <dgm:spPr/>
    </dgm:pt>
    <dgm:pt modelId="{3F2425EE-BF47-4BAE-A31F-169E045A6EDC}" type="pres">
      <dgm:prSet presAssocID="{FDA29D0F-EB00-4585-BB69-846C7FFD0B08}" presName="tx1" presStyleLbl="revTx" presStyleIdx="7" presStyleCnt="10"/>
      <dgm:spPr/>
    </dgm:pt>
    <dgm:pt modelId="{192BBB41-D443-4090-9737-5F2DFE632F74}" type="pres">
      <dgm:prSet presAssocID="{FDA29D0F-EB00-4585-BB69-846C7FFD0B08}" presName="vert1" presStyleCnt="0"/>
      <dgm:spPr/>
    </dgm:pt>
    <dgm:pt modelId="{A0A8196D-69C9-4B65-85A0-5D74F1E28EC1}" type="pres">
      <dgm:prSet presAssocID="{15A43017-ADD4-4C35-B2B2-0B153D6F10C5}" presName="thickLine" presStyleLbl="alignNode1" presStyleIdx="8" presStyleCnt="10"/>
      <dgm:spPr/>
    </dgm:pt>
    <dgm:pt modelId="{38C76342-1B3F-46CC-B49D-225F0FE0D642}" type="pres">
      <dgm:prSet presAssocID="{15A43017-ADD4-4C35-B2B2-0B153D6F10C5}" presName="horz1" presStyleCnt="0"/>
      <dgm:spPr/>
    </dgm:pt>
    <dgm:pt modelId="{00D9DC17-5D28-403A-B2BA-BD4A20E25941}" type="pres">
      <dgm:prSet presAssocID="{15A43017-ADD4-4C35-B2B2-0B153D6F10C5}" presName="tx1" presStyleLbl="revTx" presStyleIdx="8" presStyleCnt="10"/>
      <dgm:spPr/>
    </dgm:pt>
    <dgm:pt modelId="{3EB690B2-E86A-4467-AC13-BB7343F878B4}" type="pres">
      <dgm:prSet presAssocID="{15A43017-ADD4-4C35-B2B2-0B153D6F10C5}" presName="vert1" presStyleCnt="0"/>
      <dgm:spPr/>
    </dgm:pt>
    <dgm:pt modelId="{762DC67F-57AE-49BC-B022-F570FB7BB29D}" type="pres">
      <dgm:prSet presAssocID="{6883D96C-F182-42B4-8179-80C52CCE9C9A}" presName="thickLine" presStyleLbl="alignNode1" presStyleIdx="9" presStyleCnt="10"/>
      <dgm:spPr/>
    </dgm:pt>
    <dgm:pt modelId="{B72177FF-64A0-4849-83DF-13DBF0BC1A5C}" type="pres">
      <dgm:prSet presAssocID="{6883D96C-F182-42B4-8179-80C52CCE9C9A}" presName="horz1" presStyleCnt="0"/>
      <dgm:spPr/>
    </dgm:pt>
    <dgm:pt modelId="{219F343D-5CEF-4D48-B283-D63BE85C81A5}" type="pres">
      <dgm:prSet presAssocID="{6883D96C-F182-42B4-8179-80C52CCE9C9A}" presName="tx1" presStyleLbl="revTx" presStyleIdx="9" presStyleCnt="10"/>
      <dgm:spPr/>
    </dgm:pt>
    <dgm:pt modelId="{F93FCAF4-02B6-4CD0-B7D8-6C6BAA583EB2}" type="pres">
      <dgm:prSet presAssocID="{6883D96C-F182-42B4-8179-80C52CCE9C9A}" presName="vert1" presStyleCnt="0"/>
      <dgm:spPr/>
    </dgm:pt>
  </dgm:ptLst>
  <dgm:cxnLst>
    <dgm:cxn modelId="{791A530D-5EDD-4E9F-A71A-7B929C01F0C2}" type="presOf" srcId="{2A5B3F1A-DBFE-4E92-BCE3-400EE7A4F9A2}" destId="{35408883-B150-4736-AE24-47CA11964DC8}" srcOrd="0" destOrd="0" presId="urn:microsoft.com/office/officeart/2008/layout/LinedList"/>
    <dgm:cxn modelId="{CCEC090E-F14C-4094-8646-9EE631658EFA}" type="presOf" srcId="{9B85D569-306D-4649-AFD6-57AEAC69DE7C}" destId="{208504E0-E6F4-4632-B538-31B809B3869F}" srcOrd="0" destOrd="0" presId="urn:microsoft.com/office/officeart/2008/layout/LinedList"/>
    <dgm:cxn modelId="{51028A12-33F2-468D-85FA-C10ECA7926AF}" type="presOf" srcId="{6883D96C-F182-42B4-8179-80C52CCE9C9A}" destId="{219F343D-5CEF-4D48-B283-D63BE85C81A5}" srcOrd="0" destOrd="0" presId="urn:microsoft.com/office/officeart/2008/layout/LinedList"/>
    <dgm:cxn modelId="{F3A20D29-4726-43EF-AD03-5DFB6FDF4AC1}" srcId="{F7E18852-EEA4-46C1-96B1-41BA7C1D1828}" destId="{15A43017-ADD4-4C35-B2B2-0B153D6F10C5}" srcOrd="8" destOrd="0" parTransId="{7FFC151A-2F96-49E3-BE80-159DA53C833A}" sibTransId="{2F91AAB5-0163-4244-8F51-552C02B9F65A}"/>
    <dgm:cxn modelId="{F944452F-790F-4632-B7F6-BCC13EB294BD}" srcId="{F7E18852-EEA4-46C1-96B1-41BA7C1D1828}" destId="{9B85D569-306D-4649-AFD6-57AEAC69DE7C}" srcOrd="2" destOrd="0" parTransId="{AAC2AE7E-ED5C-4885-9616-33D6F0D467EB}" sibTransId="{C4F7BA68-6529-49CB-977A-C50F95DA93AD}"/>
    <dgm:cxn modelId="{35F5C539-FF44-438F-B279-C9081BD6BF6B}" srcId="{F7E18852-EEA4-46C1-96B1-41BA7C1D1828}" destId="{F65219A6-5259-4C21-8A2C-CF80E6FF0A03}" srcOrd="1" destOrd="0" parTransId="{F699ED7A-39CB-493C-9165-48A2D28CFA99}" sibTransId="{9AD02494-3F0C-42CD-A611-18DAA2E9A7CC}"/>
    <dgm:cxn modelId="{57D4743A-1B28-462F-B3D5-57F4B910BD67}" srcId="{F7E18852-EEA4-46C1-96B1-41BA7C1D1828}" destId="{563A2BD3-73F5-4C16-BFAE-61602EA5F80A}" srcOrd="0" destOrd="0" parTransId="{B62227E1-D1E9-42E5-9CD1-44E579F8C7BF}" sibTransId="{EB6CC88F-3CB8-4187-B003-B3FE8DD4A1A7}"/>
    <dgm:cxn modelId="{98240043-EEB5-4ABD-9CF3-76AD3C1F15D8}" type="presOf" srcId="{FDA29D0F-EB00-4585-BB69-846C7FFD0B08}" destId="{3F2425EE-BF47-4BAE-A31F-169E045A6EDC}" srcOrd="0" destOrd="0" presId="urn:microsoft.com/office/officeart/2008/layout/LinedList"/>
    <dgm:cxn modelId="{10A15563-610D-4FCD-8D87-D42DE5CEC942}" type="presOf" srcId="{15A43017-ADD4-4C35-B2B2-0B153D6F10C5}" destId="{00D9DC17-5D28-403A-B2BA-BD4A20E25941}" srcOrd="0" destOrd="0" presId="urn:microsoft.com/office/officeart/2008/layout/LinedList"/>
    <dgm:cxn modelId="{5C50F449-AB78-4785-96C0-85545B9EAFF2}" srcId="{F7E18852-EEA4-46C1-96B1-41BA7C1D1828}" destId="{56AA14A2-31F3-43E8-AA1F-8CBE7ABDC63F}" srcOrd="6" destOrd="0" parTransId="{89A16F3E-FF5C-4BAF-9F33-CCA10AA1A776}" sibTransId="{6631C1D0-91FF-4613-8663-582E41E48F60}"/>
    <dgm:cxn modelId="{16A61D72-7C36-48E5-87CA-933E715C4AAE}" srcId="{F7E18852-EEA4-46C1-96B1-41BA7C1D1828}" destId="{2A5B3F1A-DBFE-4E92-BCE3-400EE7A4F9A2}" srcOrd="4" destOrd="0" parTransId="{9F52F7C0-DFE8-49EE-9B93-FFF7D54F0359}" sibTransId="{7D222B78-8B00-471B-AC8E-95124050460F}"/>
    <dgm:cxn modelId="{428EB95A-3145-4404-9B20-6908DEBFF2BA}" type="presOf" srcId="{563A2BD3-73F5-4C16-BFAE-61602EA5F80A}" destId="{87C51348-03E4-4D3A-9D16-F8E1FF6E8A8E}" srcOrd="0" destOrd="0" presId="urn:microsoft.com/office/officeart/2008/layout/LinedList"/>
    <dgm:cxn modelId="{C54D7899-B6F7-47D9-8CD5-C8386F781C61}" type="presOf" srcId="{7075C482-9CC9-4EE0-8EC4-2A0E22C4782C}" destId="{1DB64DCC-A070-4A45-9CAC-5A68D7312DA0}" srcOrd="0" destOrd="0" presId="urn:microsoft.com/office/officeart/2008/layout/LinedList"/>
    <dgm:cxn modelId="{99C1C5A1-342C-43A6-9F42-4BB93BA11CA1}" srcId="{F7E18852-EEA4-46C1-96B1-41BA7C1D1828}" destId="{861732A9-D3A3-495C-BA89-FAE6D32756CE}" srcOrd="5" destOrd="0" parTransId="{FED88274-8403-44C8-B6A7-7E3C122797E8}" sibTransId="{7BE4AAEE-7ED4-4D73-A12B-1444DDA68336}"/>
    <dgm:cxn modelId="{07A8E1A2-6BBA-4B01-A32B-378981D61702}" type="presOf" srcId="{861732A9-D3A3-495C-BA89-FAE6D32756CE}" destId="{78BFB7D8-C86D-4D32-9EBB-0A4DD72040F8}" srcOrd="0" destOrd="0" presId="urn:microsoft.com/office/officeart/2008/layout/LinedList"/>
    <dgm:cxn modelId="{493C1EA5-7FF8-44B1-AE27-A7B5882057FF}" srcId="{F7E18852-EEA4-46C1-96B1-41BA7C1D1828}" destId="{FDA29D0F-EB00-4585-BB69-846C7FFD0B08}" srcOrd="7" destOrd="0" parTransId="{764F8B70-BA1F-431A-A52C-B0E9BBFE93DD}" sibTransId="{F7AD1C0E-0F2F-40DD-9CFD-B8962F112224}"/>
    <dgm:cxn modelId="{0E0EE3C4-63B4-465A-A6FC-4670C94FB2DF}" srcId="{F7E18852-EEA4-46C1-96B1-41BA7C1D1828}" destId="{6883D96C-F182-42B4-8179-80C52CCE9C9A}" srcOrd="9" destOrd="0" parTransId="{74DF5212-6491-4640-ACFA-3374D5105048}" sibTransId="{DB802C49-5134-4422-B3D4-536863B85A99}"/>
    <dgm:cxn modelId="{310F83C7-8CFB-4D08-8B15-6D9E26AE65AE}" type="presOf" srcId="{F7E18852-EEA4-46C1-96B1-41BA7C1D1828}" destId="{1603FD64-8761-40D9-923F-DB0FC7BCADE6}" srcOrd="0" destOrd="0" presId="urn:microsoft.com/office/officeart/2008/layout/LinedList"/>
    <dgm:cxn modelId="{B693A5C8-8776-4B62-8A9F-8CDCA1C7E380}" type="presOf" srcId="{56AA14A2-31F3-43E8-AA1F-8CBE7ABDC63F}" destId="{C3743ACB-3E3E-4A0F-BF8D-FE77ADF32F90}" srcOrd="0" destOrd="0" presId="urn:microsoft.com/office/officeart/2008/layout/LinedList"/>
    <dgm:cxn modelId="{6C1756E7-29B6-4AAF-AC74-02406826ED59}" type="presOf" srcId="{F65219A6-5259-4C21-8A2C-CF80E6FF0A03}" destId="{1C25285F-8D21-400A-AFB2-449BFA4F8787}" srcOrd="0" destOrd="0" presId="urn:microsoft.com/office/officeart/2008/layout/LinedList"/>
    <dgm:cxn modelId="{F85DB9F8-D5A3-4996-9A87-5A57F2E8CB7D}" srcId="{F7E18852-EEA4-46C1-96B1-41BA7C1D1828}" destId="{7075C482-9CC9-4EE0-8EC4-2A0E22C4782C}" srcOrd="3" destOrd="0" parTransId="{D752E351-D498-4CAC-9F1E-57EEFC461CAB}" sibTransId="{19092D7A-B91F-419F-B7D5-D6226C7CED4B}"/>
    <dgm:cxn modelId="{BC121534-A123-40AC-9B9F-3ECFDD4846E4}" type="presParOf" srcId="{1603FD64-8761-40D9-923F-DB0FC7BCADE6}" destId="{BE248812-72F8-4A93-8344-AC428A233DB1}" srcOrd="0" destOrd="0" presId="urn:microsoft.com/office/officeart/2008/layout/LinedList"/>
    <dgm:cxn modelId="{9A9090DC-BEFA-4C6E-ABF4-5951672B7807}" type="presParOf" srcId="{1603FD64-8761-40D9-923F-DB0FC7BCADE6}" destId="{7B2D6BFA-895B-4A10-A164-DBB4446D626E}" srcOrd="1" destOrd="0" presId="urn:microsoft.com/office/officeart/2008/layout/LinedList"/>
    <dgm:cxn modelId="{482A0278-0E2D-4F3F-A28C-69888FB98618}" type="presParOf" srcId="{7B2D6BFA-895B-4A10-A164-DBB4446D626E}" destId="{87C51348-03E4-4D3A-9D16-F8E1FF6E8A8E}" srcOrd="0" destOrd="0" presId="urn:microsoft.com/office/officeart/2008/layout/LinedList"/>
    <dgm:cxn modelId="{42727003-BF26-476B-B7DB-55698D9F51D0}" type="presParOf" srcId="{7B2D6BFA-895B-4A10-A164-DBB4446D626E}" destId="{529D2C68-0BD7-4969-896C-02AE3D40062D}" srcOrd="1" destOrd="0" presId="urn:microsoft.com/office/officeart/2008/layout/LinedList"/>
    <dgm:cxn modelId="{8770124A-9035-4254-8C16-78A9F9A9EEC4}" type="presParOf" srcId="{1603FD64-8761-40D9-923F-DB0FC7BCADE6}" destId="{456922A7-F7B8-4B19-BE2C-999BE0FAB645}" srcOrd="2" destOrd="0" presId="urn:microsoft.com/office/officeart/2008/layout/LinedList"/>
    <dgm:cxn modelId="{24153004-C000-4D12-942D-BF4C4B6E9ADF}" type="presParOf" srcId="{1603FD64-8761-40D9-923F-DB0FC7BCADE6}" destId="{EE50509E-200C-42A6-9B13-FEB012D689F4}" srcOrd="3" destOrd="0" presId="urn:microsoft.com/office/officeart/2008/layout/LinedList"/>
    <dgm:cxn modelId="{D34787E4-E001-407F-B962-6EEF7C8460F7}" type="presParOf" srcId="{EE50509E-200C-42A6-9B13-FEB012D689F4}" destId="{1C25285F-8D21-400A-AFB2-449BFA4F8787}" srcOrd="0" destOrd="0" presId="urn:microsoft.com/office/officeart/2008/layout/LinedList"/>
    <dgm:cxn modelId="{00F3C063-4955-4809-B95B-6EC5580FBE3D}" type="presParOf" srcId="{EE50509E-200C-42A6-9B13-FEB012D689F4}" destId="{A7AB158A-1E89-4209-A878-B2515AEB481F}" srcOrd="1" destOrd="0" presId="urn:microsoft.com/office/officeart/2008/layout/LinedList"/>
    <dgm:cxn modelId="{539115B7-53A6-4560-83DA-882952F74454}" type="presParOf" srcId="{1603FD64-8761-40D9-923F-DB0FC7BCADE6}" destId="{0AAA9025-FA03-4584-A464-DA05EA2CC8BA}" srcOrd="4" destOrd="0" presId="urn:microsoft.com/office/officeart/2008/layout/LinedList"/>
    <dgm:cxn modelId="{23D6A86C-848E-4B89-9FA5-68DD21C3AA94}" type="presParOf" srcId="{1603FD64-8761-40D9-923F-DB0FC7BCADE6}" destId="{7DA48F32-507D-480C-BEEF-113F04A7BB55}" srcOrd="5" destOrd="0" presId="urn:microsoft.com/office/officeart/2008/layout/LinedList"/>
    <dgm:cxn modelId="{B6549774-9E49-4503-9EBE-6AE9B7D0A14A}" type="presParOf" srcId="{7DA48F32-507D-480C-BEEF-113F04A7BB55}" destId="{208504E0-E6F4-4632-B538-31B809B3869F}" srcOrd="0" destOrd="0" presId="urn:microsoft.com/office/officeart/2008/layout/LinedList"/>
    <dgm:cxn modelId="{CB42F57D-537D-4CC6-B010-DE46A598B685}" type="presParOf" srcId="{7DA48F32-507D-480C-BEEF-113F04A7BB55}" destId="{EAE18B3A-70CE-4BBC-A2B3-81BB9A7F5A07}" srcOrd="1" destOrd="0" presId="urn:microsoft.com/office/officeart/2008/layout/LinedList"/>
    <dgm:cxn modelId="{F3CE61ED-9667-4344-8AA9-A7190AAEC4BD}" type="presParOf" srcId="{1603FD64-8761-40D9-923F-DB0FC7BCADE6}" destId="{CFCFF525-C919-4E8A-8DF9-5298FDBC2E08}" srcOrd="6" destOrd="0" presId="urn:microsoft.com/office/officeart/2008/layout/LinedList"/>
    <dgm:cxn modelId="{EAE4B46F-5D0D-47A2-8A0A-3F8785C04BC9}" type="presParOf" srcId="{1603FD64-8761-40D9-923F-DB0FC7BCADE6}" destId="{1ED16C9B-DD75-4E60-B7AE-9142FA98D4C1}" srcOrd="7" destOrd="0" presId="urn:microsoft.com/office/officeart/2008/layout/LinedList"/>
    <dgm:cxn modelId="{B85AB018-8DA6-4D65-90D1-B2B601BB56EE}" type="presParOf" srcId="{1ED16C9B-DD75-4E60-B7AE-9142FA98D4C1}" destId="{1DB64DCC-A070-4A45-9CAC-5A68D7312DA0}" srcOrd="0" destOrd="0" presId="urn:microsoft.com/office/officeart/2008/layout/LinedList"/>
    <dgm:cxn modelId="{E78FE9C3-3105-4E1A-A714-93334FEC54B6}" type="presParOf" srcId="{1ED16C9B-DD75-4E60-B7AE-9142FA98D4C1}" destId="{87070114-4B44-4DFC-B405-BCEBABB9D007}" srcOrd="1" destOrd="0" presId="urn:microsoft.com/office/officeart/2008/layout/LinedList"/>
    <dgm:cxn modelId="{F1809959-AF4D-431E-88FA-30CD8D5032DB}" type="presParOf" srcId="{1603FD64-8761-40D9-923F-DB0FC7BCADE6}" destId="{69A3A9F3-B41A-460A-A181-3F6D31ED45C5}" srcOrd="8" destOrd="0" presId="urn:microsoft.com/office/officeart/2008/layout/LinedList"/>
    <dgm:cxn modelId="{B4AAC446-6EE8-4FA7-94B3-E06C82805A02}" type="presParOf" srcId="{1603FD64-8761-40D9-923F-DB0FC7BCADE6}" destId="{9EAB08E0-C37C-4E77-8370-4552284EE650}" srcOrd="9" destOrd="0" presId="urn:microsoft.com/office/officeart/2008/layout/LinedList"/>
    <dgm:cxn modelId="{8F4758F0-1187-4F0E-AB58-084EEECDA9CB}" type="presParOf" srcId="{9EAB08E0-C37C-4E77-8370-4552284EE650}" destId="{35408883-B150-4736-AE24-47CA11964DC8}" srcOrd="0" destOrd="0" presId="urn:microsoft.com/office/officeart/2008/layout/LinedList"/>
    <dgm:cxn modelId="{60194EA5-978E-4D2C-A5AD-A23724093902}" type="presParOf" srcId="{9EAB08E0-C37C-4E77-8370-4552284EE650}" destId="{00EBE0D5-8BFD-4887-BADD-83766419E02D}" srcOrd="1" destOrd="0" presId="urn:microsoft.com/office/officeart/2008/layout/LinedList"/>
    <dgm:cxn modelId="{BC799DAE-335E-47DA-978E-AAC6F716D18F}" type="presParOf" srcId="{1603FD64-8761-40D9-923F-DB0FC7BCADE6}" destId="{B9E3438A-A59E-4A3A-9405-05FAFF3219B1}" srcOrd="10" destOrd="0" presId="urn:microsoft.com/office/officeart/2008/layout/LinedList"/>
    <dgm:cxn modelId="{AE32D55E-3F3B-4F5D-9867-BB8164BD3B69}" type="presParOf" srcId="{1603FD64-8761-40D9-923F-DB0FC7BCADE6}" destId="{8699EF7E-2A57-4B2A-AF8A-F0085DABB300}" srcOrd="11" destOrd="0" presId="urn:microsoft.com/office/officeart/2008/layout/LinedList"/>
    <dgm:cxn modelId="{F43F21D4-16F2-4E83-8288-3144E6E0FDE5}" type="presParOf" srcId="{8699EF7E-2A57-4B2A-AF8A-F0085DABB300}" destId="{78BFB7D8-C86D-4D32-9EBB-0A4DD72040F8}" srcOrd="0" destOrd="0" presId="urn:microsoft.com/office/officeart/2008/layout/LinedList"/>
    <dgm:cxn modelId="{EE6107D3-F5B6-4982-9AEC-2427A0FC4FAE}" type="presParOf" srcId="{8699EF7E-2A57-4B2A-AF8A-F0085DABB300}" destId="{41B5A8FF-FD77-4A69-8646-0C9D477BEA58}" srcOrd="1" destOrd="0" presId="urn:microsoft.com/office/officeart/2008/layout/LinedList"/>
    <dgm:cxn modelId="{08A0DEE5-E5AA-46D4-86C2-2A1D81DF70CA}" type="presParOf" srcId="{1603FD64-8761-40D9-923F-DB0FC7BCADE6}" destId="{B36D06FB-CF5F-4434-8FDA-5990A13298FA}" srcOrd="12" destOrd="0" presId="urn:microsoft.com/office/officeart/2008/layout/LinedList"/>
    <dgm:cxn modelId="{BFAF1F44-EBFD-49B5-9AFF-47FD7813E43A}" type="presParOf" srcId="{1603FD64-8761-40D9-923F-DB0FC7BCADE6}" destId="{1131D788-CC43-4BD3-BEB6-439043726DB1}" srcOrd="13" destOrd="0" presId="urn:microsoft.com/office/officeart/2008/layout/LinedList"/>
    <dgm:cxn modelId="{32B73C28-1FE2-40A2-A0FB-D281D23E2461}" type="presParOf" srcId="{1131D788-CC43-4BD3-BEB6-439043726DB1}" destId="{C3743ACB-3E3E-4A0F-BF8D-FE77ADF32F90}" srcOrd="0" destOrd="0" presId="urn:microsoft.com/office/officeart/2008/layout/LinedList"/>
    <dgm:cxn modelId="{74E825F8-6C3D-4F1A-80FC-A9DDDEBA052E}" type="presParOf" srcId="{1131D788-CC43-4BD3-BEB6-439043726DB1}" destId="{F42F7781-5382-4C19-880C-5F4556D6E5C0}" srcOrd="1" destOrd="0" presId="urn:microsoft.com/office/officeart/2008/layout/LinedList"/>
    <dgm:cxn modelId="{CAB1E895-B27A-4731-928B-9857A536FD0B}" type="presParOf" srcId="{1603FD64-8761-40D9-923F-DB0FC7BCADE6}" destId="{9FE6A6E3-4DBF-4680-8A6E-C6D8837BA425}" srcOrd="14" destOrd="0" presId="urn:microsoft.com/office/officeart/2008/layout/LinedList"/>
    <dgm:cxn modelId="{BE526ADB-D3F5-43B7-8F34-01393F8D1362}" type="presParOf" srcId="{1603FD64-8761-40D9-923F-DB0FC7BCADE6}" destId="{6767244F-DF8B-4BDC-886C-2E2D500D698F}" srcOrd="15" destOrd="0" presId="urn:microsoft.com/office/officeart/2008/layout/LinedList"/>
    <dgm:cxn modelId="{A93F4E29-C7C1-44E3-B704-E8FB8AAD79BA}" type="presParOf" srcId="{6767244F-DF8B-4BDC-886C-2E2D500D698F}" destId="{3F2425EE-BF47-4BAE-A31F-169E045A6EDC}" srcOrd="0" destOrd="0" presId="urn:microsoft.com/office/officeart/2008/layout/LinedList"/>
    <dgm:cxn modelId="{7C1811CC-028E-461B-B251-5BA326021655}" type="presParOf" srcId="{6767244F-DF8B-4BDC-886C-2E2D500D698F}" destId="{192BBB41-D443-4090-9737-5F2DFE632F74}" srcOrd="1" destOrd="0" presId="urn:microsoft.com/office/officeart/2008/layout/LinedList"/>
    <dgm:cxn modelId="{40960AB5-3974-4084-88FA-19919FD3E535}" type="presParOf" srcId="{1603FD64-8761-40D9-923F-DB0FC7BCADE6}" destId="{A0A8196D-69C9-4B65-85A0-5D74F1E28EC1}" srcOrd="16" destOrd="0" presId="urn:microsoft.com/office/officeart/2008/layout/LinedList"/>
    <dgm:cxn modelId="{57B8CA06-CFA4-4CB1-AF94-19EBF2DDB9F0}" type="presParOf" srcId="{1603FD64-8761-40D9-923F-DB0FC7BCADE6}" destId="{38C76342-1B3F-46CC-B49D-225F0FE0D642}" srcOrd="17" destOrd="0" presId="urn:microsoft.com/office/officeart/2008/layout/LinedList"/>
    <dgm:cxn modelId="{A6E41C8A-58F9-4A9C-9860-EC61BB31ACD9}" type="presParOf" srcId="{38C76342-1B3F-46CC-B49D-225F0FE0D642}" destId="{00D9DC17-5D28-403A-B2BA-BD4A20E25941}" srcOrd="0" destOrd="0" presId="urn:microsoft.com/office/officeart/2008/layout/LinedList"/>
    <dgm:cxn modelId="{D274D81B-A757-40A1-907D-918B1958FCB7}" type="presParOf" srcId="{38C76342-1B3F-46CC-B49D-225F0FE0D642}" destId="{3EB690B2-E86A-4467-AC13-BB7343F878B4}" srcOrd="1" destOrd="0" presId="urn:microsoft.com/office/officeart/2008/layout/LinedList"/>
    <dgm:cxn modelId="{81231E22-9F4D-4878-BA77-D4729F9E9F05}" type="presParOf" srcId="{1603FD64-8761-40D9-923F-DB0FC7BCADE6}" destId="{762DC67F-57AE-49BC-B022-F570FB7BB29D}" srcOrd="18" destOrd="0" presId="urn:microsoft.com/office/officeart/2008/layout/LinedList"/>
    <dgm:cxn modelId="{6640B836-F1F0-43D9-B777-1E8CCA76B3AD}" type="presParOf" srcId="{1603FD64-8761-40D9-923F-DB0FC7BCADE6}" destId="{B72177FF-64A0-4849-83DF-13DBF0BC1A5C}" srcOrd="19" destOrd="0" presId="urn:microsoft.com/office/officeart/2008/layout/LinedList"/>
    <dgm:cxn modelId="{CF3AC98D-D1E4-4E57-AF7F-915313DC8821}" type="presParOf" srcId="{B72177FF-64A0-4849-83DF-13DBF0BC1A5C}" destId="{219F343D-5CEF-4D48-B283-D63BE85C81A5}" srcOrd="0" destOrd="0" presId="urn:microsoft.com/office/officeart/2008/layout/LinedList"/>
    <dgm:cxn modelId="{AC7A665E-7129-40DC-9ECB-01F54E1890C2}" type="presParOf" srcId="{B72177FF-64A0-4849-83DF-13DBF0BC1A5C}" destId="{F93FCAF4-02B6-4CD0-B7D8-6C6BAA583E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B6E4C3-9B1A-4EA6-95A0-C568DEA84C9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BD77FE-A285-4F29-874D-8C0A010D49F3}">
      <dgm:prSet/>
      <dgm:spPr/>
      <dgm:t>
        <a:bodyPr/>
        <a:lstStyle/>
        <a:p>
          <a:r>
            <a:rPr lang="es-419" dirty="0">
              <a:latin typeface="Helvetica" panose="020B0604020202030204" pitchFamily="34" charset="0"/>
            </a:rPr>
            <a:t>Representan clases de caracteres.</a:t>
          </a:r>
          <a:endParaRPr lang="en-US" dirty="0">
            <a:latin typeface="Helvetica" panose="020B0604020202030204" pitchFamily="34" charset="0"/>
          </a:endParaRPr>
        </a:p>
      </dgm:t>
    </dgm:pt>
    <dgm:pt modelId="{1BAFA2F9-3A85-4BB9-8EC9-F53A95580165}" type="parTrans" cxnId="{05885495-8A78-4F9F-AC10-7DDFE84651B7}">
      <dgm:prSet/>
      <dgm:spPr/>
      <dgm:t>
        <a:bodyPr/>
        <a:lstStyle/>
        <a:p>
          <a:endParaRPr lang="en-US"/>
        </a:p>
      </dgm:t>
    </dgm:pt>
    <dgm:pt modelId="{0AA8AE7A-D32A-482A-AA96-5852BED82F12}" type="sibTrans" cxnId="{05885495-8A78-4F9F-AC10-7DDFE84651B7}">
      <dgm:prSet/>
      <dgm:spPr/>
      <dgm:t>
        <a:bodyPr/>
        <a:lstStyle/>
        <a:p>
          <a:endParaRPr lang="en-US"/>
        </a:p>
      </dgm:t>
    </dgm:pt>
    <dgm:pt modelId="{DD51AD81-155B-41A3-9F32-AE9FBA0C12C8}">
      <dgm:prSet/>
      <dgm:spPr/>
      <dgm:t>
        <a:bodyPr/>
        <a:lstStyle/>
        <a:p>
          <a:r>
            <a:rPr lang="es-419" dirty="0">
              <a:latin typeface="Helvetica" panose="020B0604020202030204" pitchFamily="34" charset="0"/>
            </a:rPr>
            <a:t>Se puede combinar con – para especificar rangos.</a:t>
          </a:r>
          <a:endParaRPr lang="en-US" dirty="0">
            <a:latin typeface="Helvetica" panose="020B0604020202030204" pitchFamily="34" charset="0"/>
          </a:endParaRPr>
        </a:p>
      </dgm:t>
    </dgm:pt>
    <dgm:pt modelId="{261E3209-3406-4A1B-82C0-B2A5ADBF2118}" type="parTrans" cxnId="{09B881E6-CA00-49A8-B3B2-BCBB31D2E896}">
      <dgm:prSet/>
      <dgm:spPr/>
      <dgm:t>
        <a:bodyPr/>
        <a:lstStyle/>
        <a:p>
          <a:endParaRPr lang="en-US"/>
        </a:p>
      </dgm:t>
    </dgm:pt>
    <dgm:pt modelId="{708FC542-3665-4385-9436-823B4509FB68}" type="sibTrans" cxnId="{09B881E6-CA00-49A8-B3B2-BCBB31D2E896}">
      <dgm:prSet/>
      <dgm:spPr/>
      <dgm:t>
        <a:bodyPr/>
        <a:lstStyle/>
        <a:p>
          <a:endParaRPr lang="en-US"/>
        </a:p>
      </dgm:t>
    </dgm:pt>
    <dgm:pt modelId="{3B47D8BF-F20E-40C0-8FDC-F21DF3D8D0EE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"[a-z]" el motor encuentra un carácter de la "a" a la "z"</a:t>
          </a:r>
          <a:endParaRPr lang="en-US" dirty="0">
            <a:latin typeface="Helvetica" panose="020B0604020202030204" pitchFamily="34" charset="0"/>
          </a:endParaRPr>
        </a:p>
      </dgm:t>
    </dgm:pt>
    <dgm:pt modelId="{FFE880F3-F03C-4F8C-99AE-58F171934AD8}" type="parTrans" cxnId="{CB369960-534A-4084-B371-6A949EE8C0D6}">
      <dgm:prSet/>
      <dgm:spPr/>
      <dgm:t>
        <a:bodyPr/>
        <a:lstStyle/>
        <a:p>
          <a:endParaRPr lang="en-US"/>
        </a:p>
      </dgm:t>
    </dgm:pt>
    <dgm:pt modelId="{D630BFF7-A2EC-4C3F-8F09-52BD3F72D7BA}" type="sibTrans" cxnId="{CB369960-534A-4084-B371-6A949EE8C0D6}">
      <dgm:prSet/>
      <dgm:spPr/>
      <dgm:t>
        <a:bodyPr/>
        <a:lstStyle/>
        <a:p>
          <a:endParaRPr lang="en-US"/>
        </a:p>
      </dgm:t>
    </dgm:pt>
    <dgm:pt modelId="{F54D0414-F248-4BB2-8FDE-5CF78A1FDB79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"[0-9]" el motor encuentra un carácter entre "0" y "9"</a:t>
          </a:r>
          <a:endParaRPr lang="en-US" dirty="0">
            <a:latin typeface="Helvetica" panose="020B0604020202030204" pitchFamily="34" charset="0"/>
          </a:endParaRPr>
        </a:p>
      </dgm:t>
    </dgm:pt>
    <dgm:pt modelId="{08DEB399-AA74-4088-993E-0CA783C53D20}" type="parTrans" cxnId="{3F64199E-02D8-4425-8C44-190BDA6DF6D1}">
      <dgm:prSet/>
      <dgm:spPr/>
      <dgm:t>
        <a:bodyPr/>
        <a:lstStyle/>
        <a:p>
          <a:endParaRPr lang="en-US"/>
        </a:p>
      </dgm:t>
    </dgm:pt>
    <dgm:pt modelId="{677D31D6-6D90-4097-8C82-92AD6779B0C4}" type="sibTrans" cxnId="{3F64199E-02D8-4425-8C44-190BDA6DF6D1}">
      <dgm:prSet/>
      <dgm:spPr/>
      <dgm:t>
        <a:bodyPr/>
        <a:lstStyle/>
        <a:p>
          <a:endParaRPr lang="en-US"/>
        </a:p>
      </dgm:t>
    </dgm:pt>
    <dgm:pt modelId="{BD4F2EE1-061B-42A1-9235-88D23D24A3BA}" type="pres">
      <dgm:prSet presAssocID="{7DB6E4C3-9B1A-4EA6-95A0-C568DEA84C97}" presName="vert0" presStyleCnt="0">
        <dgm:presLayoutVars>
          <dgm:dir/>
          <dgm:animOne val="branch"/>
          <dgm:animLvl val="lvl"/>
        </dgm:presLayoutVars>
      </dgm:prSet>
      <dgm:spPr/>
    </dgm:pt>
    <dgm:pt modelId="{8809A4A2-C1F1-4FE9-B856-7D306B982C4F}" type="pres">
      <dgm:prSet presAssocID="{A4BD77FE-A285-4F29-874D-8C0A010D49F3}" presName="thickLine" presStyleLbl="alignNode1" presStyleIdx="0" presStyleCnt="4"/>
      <dgm:spPr/>
    </dgm:pt>
    <dgm:pt modelId="{AD67AA3F-C9A2-4AF2-B351-1194D5779EA1}" type="pres">
      <dgm:prSet presAssocID="{A4BD77FE-A285-4F29-874D-8C0A010D49F3}" presName="horz1" presStyleCnt="0"/>
      <dgm:spPr/>
    </dgm:pt>
    <dgm:pt modelId="{6AB041DA-7344-42FD-9FE0-24FF22663BF1}" type="pres">
      <dgm:prSet presAssocID="{A4BD77FE-A285-4F29-874D-8C0A010D49F3}" presName="tx1" presStyleLbl="revTx" presStyleIdx="0" presStyleCnt="4"/>
      <dgm:spPr/>
    </dgm:pt>
    <dgm:pt modelId="{45F18FFF-2C5D-4517-979B-4A77E8F068DA}" type="pres">
      <dgm:prSet presAssocID="{A4BD77FE-A285-4F29-874D-8C0A010D49F3}" presName="vert1" presStyleCnt="0"/>
      <dgm:spPr/>
    </dgm:pt>
    <dgm:pt modelId="{B23F3896-4942-4F4F-9680-BAA6207A73A8}" type="pres">
      <dgm:prSet presAssocID="{DD51AD81-155B-41A3-9F32-AE9FBA0C12C8}" presName="thickLine" presStyleLbl="alignNode1" presStyleIdx="1" presStyleCnt="4"/>
      <dgm:spPr/>
    </dgm:pt>
    <dgm:pt modelId="{FE0F9172-7125-4899-A843-5AF5BBA3BF48}" type="pres">
      <dgm:prSet presAssocID="{DD51AD81-155B-41A3-9F32-AE9FBA0C12C8}" presName="horz1" presStyleCnt="0"/>
      <dgm:spPr/>
    </dgm:pt>
    <dgm:pt modelId="{63D40047-8437-4B98-9D35-A72982ABB318}" type="pres">
      <dgm:prSet presAssocID="{DD51AD81-155B-41A3-9F32-AE9FBA0C12C8}" presName="tx1" presStyleLbl="revTx" presStyleIdx="1" presStyleCnt="4"/>
      <dgm:spPr/>
    </dgm:pt>
    <dgm:pt modelId="{4F4334F0-B8DF-4B36-9965-52BA5FA79B44}" type="pres">
      <dgm:prSet presAssocID="{DD51AD81-155B-41A3-9F32-AE9FBA0C12C8}" presName="vert1" presStyleCnt="0"/>
      <dgm:spPr/>
    </dgm:pt>
    <dgm:pt modelId="{8F2BA5C9-C080-4247-B078-6BAE91561AAE}" type="pres">
      <dgm:prSet presAssocID="{3B47D8BF-F20E-40C0-8FDC-F21DF3D8D0EE}" presName="thickLine" presStyleLbl="alignNode1" presStyleIdx="2" presStyleCnt="4"/>
      <dgm:spPr/>
    </dgm:pt>
    <dgm:pt modelId="{83A180DF-AD19-4671-AC42-9C8A53CBF663}" type="pres">
      <dgm:prSet presAssocID="{3B47D8BF-F20E-40C0-8FDC-F21DF3D8D0EE}" presName="horz1" presStyleCnt="0"/>
      <dgm:spPr/>
    </dgm:pt>
    <dgm:pt modelId="{E0521D77-3B03-4EE4-98B0-5E5968144712}" type="pres">
      <dgm:prSet presAssocID="{3B47D8BF-F20E-40C0-8FDC-F21DF3D8D0EE}" presName="tx1" presStyleLbl="revTx" presStyleIdx="2" presStyleCnt="4"/>
      <dgm:spPr/>
    </dgm:pt>
    <dgm:pt modelId="{5A5ABFA5-0F6E-454D-B42C-DE22B4B8077F}" type="pres">
      <dgm:prSet presAssocID="{3B47D8BF-F20E-40C0-8FDC-F21DF3D8D0EE}" presName="vert1" presStyleCnt="0"/>
      <dgm:spPr/>
    </dgm:pt>
    <dgm:pt modelId="{F2C3F5AD-3161-4775-A6CB-EB24860D91D5}" type="pres">
      <dgm:prSet presAssocID="{F54D0414-F248-4BB2-8FDE-5CF78A1FDB79}" presName="thickLine" presStyleLbl="alignNode1" presStyleIdx="3" presStyleCnt="4"/>
      <dgm:spPr/>
    </dgm:pt>
    <dgm:pt modelId="{C47EC6C1-2B1F-4C76-A722-6189F11120C5}" type="pres">
      <dgm:prSet presAssocID="{F54D0414-F248-4BB2-8FDE-5CF78A1FDB79}" presName="horz1" presStyleCnt="0"/>
      <dgm:spPr/>
    </dgm:pt>
    <dgm:pt modelId="{E4A7A240-3D12-4E66-BEBF-7F72551D5D51}" type="pres">
      <dgm:prSet presAssocID="{F54D0414-F248-4BB2-8FDE-5CF78A1FDB79}" presName="tx1" presStyleLbl="revTx" presStyleIdx="3" presStyleCnt="4"/>
      <dgm:spPr/>
    </dgm:pt>
    <dgm:pt modelId="{8551F96C-5E62-4E60-A2B5-65775644DCEC}" type="pres">
      <dgm:prSet presAssocID="{F54D0414-F248-4BB2-8FDE-5CF78A1FDB79}" presName="vert1" presStyleCnt="0"/>
      <dgm:spPr/>
    </dgm:pt>
  </dgm:ptLst>
  <dgm:cxnLst>
    <dgm:cxn modelId="{277EC12B-7A02-49C9-AD67-B9F65AD4451E}" type="presOf" srcId="{7DB6E4C3-9B1A-4EA6-95A0-C568DEA84C97}" destId="{BD4F2EE1-061B-42A1-9235-88D23D24A3BA}" srcOrd="0" destOrd="0" presId="urn:microsoft.com/office/officeart/2008/layout/LinedList"/>
    <dgm:cxn modelId="{CB369960-534A-4084-B371-6A949EE8C0D6}" srcId="{7DB6E4C3-9B1A-4EA6-95A0-C568DEA84C97}" destId="{3B47D8BF-F20E-40C0-8FDC-F21DF3D8D0EE}" srcOrd="2" destOrd="0" parTransId="{FFE880F3-F03C-4F8C-99AE-58F171934AD8}" sibTransId="{D630BFF7-A2EC-4C3F-8F09-52BD3F72D7BA}"/>
    <dgm:cxn modelId="{F1059041-749A-4127-99EA-F7202A92966E}" type="presOf" srcId="{3B47D8BF-F20E-40C0-8FDC-F21DF3D8D0EE}" destId="{E0521D77-3B03-4EE4-98B0-5E5968144712}" srcOrd="0" destOrd="0" presId="urn:microsoft.com/office/officeart/2008/layout/LinedList"/>
    <dgm:cxn modelId="{8C2BC74D-8626-4FEC-845F-A7E523C60C5A}" type="presOf" srcId="{F54D0414-F248-4BB2-8FDE-5CF78A1FDB79}" destId="{E4A7A240-3D12-4E66-BEBF-7F72551D5D51}" srcOrd="0" destOrd="0" presId="urn:microsoft.com/office/officeart/2008/layout/LinedList"/>
    <dgm:cxn modelId="{05885495-8A78-4F9F-AC10-7DDFE84651B7}" srcId="{7DB6E4C3-9B1A-4EA6-95A0-C568DEA84C97}" destId="{A4BD77FE-A285-4F29-874D-8C0A010D49F3}" srcOrd="0" destOrd="0" parTransId="{1BAFA2F9-3A85-4BB9-8EC9-F53A95580165}" sibTransId="{0AA8AE7A-D32A-482A-AA96-5852BED82F12}"/>
    <dgm:cxn modelId="{3F64199E-02D8-4425-8C44-190BDA6DF6D1}" srcId="{7DB6E4C3-9B1A-4EA6-95A0-C568DEA84C97}" destId="{F54D0414-F248-4BB2-8FDE-5CF78A1FDB79}" srcOrd="3" destOrd="0" parTransId="{08DEB399-AA74-4088-993E-0CA783C53D20}" sibTransId="{677D31D6-6D90-4097-8C82-92AD6779B0C4}"/>
    <dgm:cxn modelId="{FDB74BD0-AB70-4FA8-ACB6-A7326E43A20D}" type="presOf" srcId="{DD51AD81-155B-41A3-9F32-AE9FBA0C12C8}" destId="{63D40047-8437-4B98-9D35-A72982ABB318}" srcOrd="0" destOrd="0" presId="urn:microsoft.com/office/officeart/2008/layout/LinedList"/>
    <dgm:cxn modelId="{09B881E6-CA00-49A8-B3B2-BCBB31D2E896}" srcId="{7DB6E4C3-9B1A-4EA6-95A0-C568DEA84C97}" destId="{DD51AD81-155B-41A3-9F32-AE9FBA0C12C8}" srcOrd="1" destOrd="0" parTransId="{261E3209-3406-4A1B-82C0-B2A5ADBF2118}" sibTransId="{708FC542-3665-4385-9436-823B4509FB68}"/>
    <dgm:cxn modelId="{A948DEEC-7285-4735-9D1B-1801B98BECDB}" type="presOf" srcId="{A4BD77FE-A285-4F29-874D-8C0A010D49F3}" destId="{6AB041DA-7344-42FD-9FE0-24FF22663BF1}" srcOrd="0" destOrd="0" presId="urn:microsoft.com/office/officeart/2008/layout/LinedList"/>
    <dgm:cxn modelId="{6D74994D-A4FD-4143-8661-92EBA717FC52}" type="presParOf" srcId="{BD4F2EE1-061B-42A1-9235-88D23D24A3BA}" destId="{8809A4A2-C1F1-4FE9-B856-7D306B982C4F}" srcOrd="0" destOrd="0" presId="urn:microsoft.com/office/officeart/2008/layout/LinedList"/>
    <dgm:cxn modelId="{ABED9BF8-8299-48E4-9303-817A469B1456}" type="presParOf" srcId="{BD4F2EE1-061B-42A1-9235-88D23D24A3BA}" destId="{AD67AA3F-C9A2-4AF2-B351-1194D5779EA1}" srcOrd="1" destOrd="0" presId="urn:microsoft.com/office/officeart/2008/layout/LinedList"/>
    <dgm:cxn modelId="{757A4FC8-DF46-4D51-807E-D4BB5FA8CF49}" type="presParOf" srcId="{AD67AA3F-C9A2-4AF2-B351-1194D5779EA1}" destId="{6AB041DA-7344-42FD-9FE0-24FF22663BF1}" srcOrd="0" destOrd="0" presId="urn:microsoft.com/office/officeart/2008/layout/LinedList"/>
    <dgm:cxn modelId="{993D6F62-9B9C-4745-9A36-9E74063F39BD}" type="presParOf" srcId="{AD67AA3F-C9A2-4AF2-B351-1194D5779EA1}" destId="{45F18FFF-2C5D-4517-979B-4A77E8F068DA}" srcOrd="1" destOrd="0" presId="urn:microsoft.com/office/officeart/2008/layout/LinedList"/>
    <dgm:cxn modelId="{144CE164-3424-4372-A43D-343B5D2BEF8C}" type="presParOf" srcId="{BD4F2EE1-061B-42A1-9235-88D23D24A3BA}" destId="{B23F3896-4942-4F4F-9680-BAA6207A73A8}" srcOrd="2" destOrd="0" presId="urn:microsoft.com/office/officeart/2008/layout/LinedList"/>
    <dgm:cxn modelId="{0C48E131-42A8-4181-879F-9F6ED1BEE2ED}" type="presParOf" srcId="{BD4F2EE1-061B-42A1-9235-88D23D24A3BA}" destId="{FE0F9172-7125-4899-A843-5AF5BBA3BF48}" srcOrd="3" destOrd="0" presId="urn:microsoft.com/office/officeart/2008/layout/LinedList"/>
    <dgm:cxn modelId="{A2A4FB81-B480-4345-A8C3-725C27C7C3B6}" type="presParOf" srcId="{FE0F9172-7125-4899-A843-5AF5BBA3BF48}" destId="{63D40047-8437-4B98-9D35-A72982ABB318}" srcOrd="0" destOrd="0" presId="urn:microsoft.com/office/officeart/2008/layout/LinedList"/>
    <dgm:cxn modelId="{D8F8D30B-4980-4975-B42E-7B35E69727DA}" type="presParOf" srcId="{FE0F9172-7125-4899-A843-5AF5BBA3BF48}" destId="{4F4334F0-B8DF-4B36-9965-52BA5FA79B44}" srcOrd="1" destOrd="0" presId="urn:microsoft.com/office/officeart/2008/layout/LinedList"/>
    <dgm:cxn modelId="{FEC1B8FA-572A-4A51-879C-6529A5BD086A}" type="presParOf" srcId="{BD4F2EE1-061B-42A1-9235-88D23D24A3BA}" destId="{8F2BA5C9-C080-4247-B078-6BAE91561AAE}" srcOrd="4" destOrd="0" presId="urn:microsoft.com/office/officeart/2008/layout/LinedList"/>
    <dgm:cxn modelId="{50210503-DA4D-4401-985B-6A51665F27A7}" type="presParOf" srcId="{BD4F2EE1-061B-42A1-9235-88D23D24A3BA}" destId="{83A180DF-AD19-4671-AC42-9C8A53CBF663}" srcOrd="5" destOrd="0" presId="urn:microsoft.com/office/officeart/2008/layout/LinedList"/>
    <dgm:cxn modelId="{B058BC29-5266-471F-8195-FAA24EB1AF7B}" type="presParOf" srcId="{83A180DF-AD19-4671-AC42-9C8A53CBF663}" destId="{E0521D77-3B03-4EE4-98B0-5E5968144712}" srcOrd="0" destOrd="0" presId="urn:microsoft.com/office/officeart/2008/layout/LinedList"/>
    <dgm:cxn modelId="{A74F0710-0CD5-4A9F-BE4C-55080144CF37}" type="presParOf" srcId="{83A180DF-AD19-4671-AC42-9C8A53CBF663}" destId="{5A5ABFA5-0F6E-454D-B42C-DE22B4B8077F}" srcOrd="1" destOrd="0" presId="urn:microsoft.com/office/officeart/2008/layout/LinedList"/>
    <dgm:cxn modelId="{1266F7CB-4035-4ECE-B04B-828935934006}" type="presParOf" srcId="{BD4F2EE1-061B-42A1-9235-88D23D24A3BA}" destId="{F2C3F5AD-3161-4775-A6CB-EB24860D91D5}" srcOrd="6" destOrd="0" presId="urn:microsoft.com/office/officeart/2008/layout/LinedList"/>
    <dgm:cxn modelId="{FD60EC7F-BF55-4608-BCC0-76652E9A20ED}" type="presParOf" srcId="{BD4F2EE1-061B-42A1-9235-88D23D24A3BA}" destId="{C47EC6C1-2B1F-4C76-A722-6189F11120C5}" srcOrd="7" destOrd="0" presId="urn:microsoft.com/office/officeart/2008/layout/LinedList"/>
    <dgm:cxn modelId="{40E949A8-80C9-4FC3-B296-5C0109445A01}" type="presParOf" srcId="{C47EC6C1-2B1F-4C76-A722-6189F11120C5}" destId="{E4A7A240-3D12-4E66-BEBF-7F72551D5D51}" srcOrd="0" destOrd="0" presId="urn:microsoft.com/office/officeart/2008/layout/LinedList"/>
    <dgm:cxn modelId="{A3C479E5-EF39-40C2-8B08-541103C2C1A9}" type="presParOf" srcId="{C47EC6C1-2B1F-4C76-A722-6189F11120C5}" destId="{8551F96C-5E62-4E60-A2B5-65775644DC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286761-DB8E-4B7C-9913-E717A5384C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784B83-7931-44FE-B636-FF6E101B18D3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Similar a los corchetes, los paréntesis sirven para agrupar caracteres. </a:t>
          </a:r>
          <a:endParaRPr lang="en-US" dirty="0">
            <a:latin typeface="Helvetica" panose="020B0604020202030204" pitchFamily="34" charset="0"/>
          </a:endParaRPr>
        </a:p>
      </dgm:t>
    </dgm:pt>
    <dgm:pt modelId="{2E4A4E45-8982-4D82-9ABC-F92BE821BE03}" type="parTrans" cxnId="{6C4CE160-E691-4D17-BFB2-0EE802EA89C9}">
      <dgm:prSet/>
      <dgm:spPr/>
      <dgm:t>
        <a:bodyPr/>
        <a:lstStyle/>
        <a:p>
          <a:endParaRPr lang="en-US"/>
        </a:p>
      </dgm:t>
    </dgm:pt>
    <dgm:pt modelId="{9390BF84-1A5E-42A7-B140-26ECC865C76A}" type="sibTrans" cxnId="{6C4CE160-E691-4D17-BFB2-0EE802EA89C9}">
      <dgm:prSet/>
      <dgm:spPr/>
      <dgm:t>
        <a:bodyPr/>
        <a:lstStyle/>
        <a:p>
          <a:endParaRPr lang="en-US"/>
        </a:p>
      </dgm:t>
    </dgm:pt>
    <dgm:pt modelId="{90CFC887-158A-4C38-8648-599DED23C834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Los caracteres especiales </a:t>
          </a:r>
          <a:r>
            <a:rPr lang="en-US" dirty="0" err="1">
              <a:latin typeface="Helvetica" panose="020B0604020202030204" pitchFamily="34" charset="0"/>
            </a:rPr>
            <a:t>conservan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su</a:t>
          </a:r>
          <a:r>
            <a:rPr lang="en-US" dirty="0">
              <a:latin typeface="Helvetica" panose="020B0604020202030204" pitchFamily="34" charset="0"/>
            </a:rPr>
            <a:t> </a:t>
          </a:r>
          <a:r>
            <a:rPr lang="en-US" dirty="0" err="1">
              <a:latin typeface="Helvetica" panose="020B0604020202030204" pitchFamily="34" charset="0"/>
            </a:rPr>
            <a:t>función</a:t>
          </a:r>
          <a:r>
            <a:rPr lang="en-US" dirty="0">
              <a:latin typeface="Helvetica" panose="020B0604020202030204" pitchFamily="34" charset="0"/>
            </a:rPr>
            <a:t>.</a:t>
          </a:r>
        </a:p>
      </dgm:t>
    </dgm:pt>
    <dgm:pt modelId="{B927EC22-3966-4FA1-B673-4AF2E67417CD}" type="parTrans" cxnId="{11CB3703-CCD5-4B48-94BE-54D8C200CC61}">
      <dgm:prSet/>
      <dgm:spPr/>
      <dgm:t>
        <a:bodyPr/>
        <a:lstStyle/>
        <a:p>
          <a:endParaRPr lang="en-US"/>
        </a:p>
      </dgm:t>
    </dgm:pt>
    <dgm:pt modelId="{104F618D-3A6B-4044-A48C-93FF173735DA}" type="sibTrans" cxnId="{11CB3703-CCD5-4B48-94BE-54D8C200CC61}">
      <dgm:prSet/>
      <dgm:spPr/>
      <dgm:t>
        <a:bodyPr/>
        <a:lstStyle/>
        <a:p>
          <a:endParaRPr lang="en-US"/>
        </a:p>
      </dgm:t>
    </dgm:pt>
    <dgm:pt modelId="{99E67414-467A-4278-A157-0FA8BD07BA64}" type="pres">
      <dgm:prSet presAssocID="{AD286761-DB8E-4B7C-9913-E717A5384C55}" presName="linear" presStyleCnt="0">
        <dgm:presLayoutVars>
          <dgm:animLvl val="lvl"/>
          <dgm:resizeHandles val="exact"/>
        </dgm:presLayoutVars>
      </dgm:prSet>
      <dgm:spPr/>
    </dgm:pt>
    <dgm:pt modelId="{608D344E-2232-46E2-9E84-D80D18776A93}" type="pres">
      <dgm:prSet presAssocID="{A7784B83-7931-44FE-B636-FF6E101B18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E4384C-96B9-44D6-A27C-89931BE036B6}" type="pres">
      <dgm:prSet presAssocID="{9390BF84-1A5E-42A7-B140-26ECC865C76A}" presName="spacer" presStyleCnt="0"/>
      <dgm:spPr/>
    </dgm:pt>
    <dgm:pt modelId="{3BFC5277-18D1-4007-8B31-82F0E1FFD39A}" type="pres">
      <dgm:prSet presAssocID="{90CFC887-158A-4C38-8648-599DED23C8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1CB3703-CCD5-4B48-94BE-54D8C200CC61}" srcId="{AD286761-DB8E-4B7C-9913-E717A5384C55}" destId="{90CFC887-158A-4C38-8648-599DED23C834}" srcOrd="1" destOrd="0" parTransId="{B927EC22-3966-4FA1-B673-4AF2E67417CD}" sibTransId="{104F618D-3A6B-4044-A48C-93FF173735DA}"/>
    <dgm:cxn modelId="{4991FB1C-8600-463A-BBE4-8A1857F8895F}" type="presOf" srcId="{A7784B83-7931-44FE-B636-FF6E101B18D3}" destId="{608D344E-2232-46E2-9E84-D80D18776A93}" srcOrd="0" destOrd="0" presId="urn:microsoft.com/office/officeart/2005/8/layout/vList2"/>
    <dgm:cxn modelId="{BC299826-FD6A-4DCC-8DB8-D24D29D41F3B}" type="presOf" srcId="{AD286761-DB8E-4B7C-9913-E717A5384C55}" destId="{99E67414-467A-4278-A157-0FA8BD07BA64}" srcOrd="0" destOrd="0" presId="urn:microsoft.com/office/officeart/2005/8/layout/vList2"/>
    <dgm:cxn modelId="{6C4CE160-E691-4D17-BFB2-0EE802EA89C9}" srcId="{AD286761-DB8E-4B7C-9913-E717A5384C55}" destId="{A7784B83-7931-44FE-B636-FF6E101B18D3}" srcOrd="0" destOrd="0" parTransId="{2E4A4E45-8982-4D82-9ABC-F92BE821BE03}" sibTransId="{9390BF84-1A5E-42A7-B140-26ECC865C76A}"/>
    <dgm:cxn modelId="{F295945A-DD5C-4EF7-8E39-3D1A042626FF}" type="presOf" srcId="{90CFC887-158A-4C38-8648-599DED23C834}" destId="{3BFC5277-18D1-4007-8B31-82F0E1FFD39A}" srcOrd="0" destOrd="0" presId="urn:microsoft.com/office/officeart/2005/8/layout/vList2"/>
    <dgm:cxn modelId="{E8831A84-C0B7-4503-BD30-7E110EC51B42}" type="presParOf" srcId="{99E67414-467A-4278-A157-0FA8BD07BA64}" destId="{608D344E-2232-46E2-9E84-D80D18776A93}" srcOrd="0" destOrd="0" presId="urn:microsoft.com/office/officeart/2005/8/layout/vList2"/>
    <dgm:cxn modelId="{ED8A42CC-D78D-4B5F-BAED-4340C93B423C}" type="presParOf" srcId="{99E67414-467A-4278-A157-0FA8BD07BA64}" destId="{84E4384C-96B9-44D6-A27C-89931BE036B6}" srcOrd="1" destOrd="0" presId="urn:microsoft.com/office/officeart/2005/8/layout/vList2"/>
    <dgm:cxn modelId="{BE32F188-9B91-4A1D-A263-F13A541B0B9E}" type="presParOf" srcId="{99E67414-467A-4278-A157-0FA8BD07BA64}" destId="{3BFC5277-18D1-4007-8B31-82F0E1FFD3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1CE87B-5F18-4A92-8F66-B81D72C1F7A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AF212B-4914-48E6-A14A-9B09FE50D5FC}">
      <dgm:prSet/>
      <dgm:spPr/>
      <dgm:t>
        <a:bodyPr/>
        <a:lstStyle/>
        <a:p>
          <a:r>
            <a:rPr lang="es-419" dirty="0">
              <a:latin typeface="Helvetica" panose="020B0604020202030204" pitchFamily="34" charset="0"/>
            </a:rPr>
            <a:t>Indica una entre varias opciones</a:t>
          </a:r>
          <a:endParaRPr lang="en-US" dirty="0">
            <a:latin typeface="Helvetica" panose="020B0604020202030204" pitchFamily="34" charset="0"/>
          </a:endParaRPr>
        </a:p>
      </dgm:t>
    </dgm:pt>
    <dgm:pt modelId="{8B3271B7-C238-4FCA-8620-2C04C5DE914B}" type="parTrans" cxnId="{38E698E9-F162-4C53-8281-3F2069EB04F6}">
      <dgm:prSet/>
      <dgm:spPr/>
      <dgm:t>
        <a:bodyPr/>
        <a:lstStyle/>
        <a:p>
          <a:endParaRPr lang="en-US"/>
        </a:p>
      </dgm:t>
    </dgm:pt>
    <dgm:pt modelId="{FD5B1043-0834-4C86-81A3-566A71B635D6}" type="sibTrans" cxnId="{38E698E9-F162-4C53-8281-3F2069EB04F6}">
      <dgm:prSet/>
      <dgm:spPr/>
      <dgm:t>
        <a:bodyPr/>
        <a:lstStyle/>
        <a:p>
          <a:endParaRPr lang="en-US"/>
        </a:p>
      </dgm:t>
    </dgm:pt>
    <dgm:pt modelId="{821F6F59-0FB4-4D85-B82C-65C978F1A80C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La expresión regular "</a:t>
          </a:r>
          <a:r>
            <a:rPr lang="es-ES" dirty="0" err="1">
              <a:latin typeface="Helvetica" panose="020B0604020202030204" pitchFamily="34" charset="0"/>
            </a:rPr>
            <a:t>a|e</a:t>
          </a:r>
          <a:r>
            <a:rPr lang="es-ES" dirty="0">
              <a:latin typeface="Helvetica" panose="020B0604020202030204" pitchFamily="34" charset="0"/>
            </a:rPr>
            <a:t>" encontrará "a" o "e" dentro del t</a:t>
          </a:r>
          <a:r>
            <a:rPr lang="en-US" dirty="0" err="1">
              <a:latin typeface="Helvetica" panose="020B0604020202030204" pitchFamily="34" charset="0"/>
            </a:rPr>
            <a:t>exto</a:t>
          </a:r>
          <a:r>
            <a:rPr lang="en-US" dirty="0">
              <a:latin typeface="Helvetica" panose="020B0604020202030204" pitchFamily="34" charset="0"/>
            </a:rPr>
            <a:t>.</a:t>
          </a:r>
        </a:p>
      </dgm:t>
    </dgm:pt>
    <dgm:pt modelId="{DF70008E-B5C5-452D-AA1B-4D03FBE21E1C}" type="parTrans" cxnId="{D899C679-B567-417F-A6E8-477E898DB9E3}">
      <dgm:prSet/>
      <dgm:spPr/>
      <dgm:t>
        <a:bodyPr/>
        <a:lstStyle/>
        <a:p>
          <a:endParaRPr lang="en-US"/>
        </a:p>
      </dgm:t>
    </dgm:pt>
    <dgm:pt modelId="{C351E759-79FF-4594-996F-9EE9A1422216}" type="sibTrans" cxnId="{D899C679-B567-417F-A6E8-477E898DB9E3}">
      <dgm:prSet/>
      <dgm:spPr/>
      <dgm:t>
        <a:bodyPr/>
        <a:lstStyle/>
        <a:p>
          <a:endParaRPr lang="en-US"/>
        </a:p>
      </dgm:t>
    </dgm:pt>
    <dgm:pt modelId="{9D38E29D-4E69-44F2-A902-880A306526EC}" type="pres">
      <dgm:prSet presAssocID="{081CE87B-5F18-4A92-8F66-B81D72C1F7A7}" presName="vert0" presStyleCnt="0">
        <dgm:presLayoutVars>
          <dgm:dir/>
          <dgm:animOne val="branch"/>
          <dgm:animLvl val="lvl"/>
        </dgm:presLayoutVars>
      </dgm:prSet>
      <dgm:spPr/>
    </dgm:pt>
    <dgm:pt modelId="{6D09E30A-71D9-4C31-879A-FA5A2D468DCA}" type="pres">
      <dgm:prSet presAssocID="{54AF212B-4914-48E6-A14A-9B09FE50D5FC}" presName="thickLine" presStyleLbl="alignNode1" presStyleIdx="0" presStyleCnt="2"/>
      <dgm:spPr/>
    </dgm:pt>
    <dgm:pt modelId="{056D16D5-DF79-4227-A583-F347B0735FB3}" type="pres">
      <dgm:prSet presAssocID="{54AF212B-4914-48E6-A14A-9B09FE50D5FC}" presName="horz1" presStyleCnt="0"/>
      <dgm:spPr/>
    </dgm:pt>
    <dgm:pt modelId="{F2306A12-F6CB-4371-B57E-429ED6A38996}" type="pres">
      <dgm:prSet presAssocID="{54AF212B-4914-48E6-A14A-9B09FE50D5FC}" presName="tx1" presStyleLbl="revTx" presStyleIdx="0" presStyleCnt="2"/>
      <dgm:spPr/>
    </dgm:pt>
    <dgm:pt modelId="{9E1EA9C1-5D52-40BB-AEDC-E5A0E275B3A5}" type="pres">
      <dgm:prSet presAssocID="{54AF212B-4914-48E6-A14A-9B09FE50D5FC}" presName="vert1" presStyleCnt="0"/>
      <dgm:spPr/>
    </dgm:pt>
    <dgm:pt modelId="{29CE3466-D379-42B6-B1AA-EFFC18C2E070}" type="pres">
      <dgm:prSet presAssocID="{821F6F59-0FB4-4D85-B82C-65C978F1A80C}" presName="thickLine" presStyleLbl="alignNode1" presStyleIdx="1" presStyleCnt="2"/>
      <dgm:spPr/>
    </dgm:pt>
    <dgm:pt modelId="{BE777A57-383E-4126-B09E-9E35854D07C7}" type="pres">
      <dgm:prSet presAssocID="{821F6F59-0FB4-4D85-B82C-65C978F1A80C}" presName="horz1" presStyleCnt="0"/>
      <dgm:spPr/>
    </dgm:pt>
    <dgm:pt modelId="{B4C23CA5-0B1E-4068-9E02-93F7EC4C6C56}" type="pres">
      <dgm:prSet presAssocID="{821F6F59-0FB4-4D85-B82C-65C978F1A80C}" presName="tx1" presStyleLbl="revTx" presStyleIdx="1" presStyleCnt="2"/>
      <dgm:spPr/>
    </dgm:pt>
    <dgm:pt modelId="{38D0D9C4-76B9-4D3E-B4FC-453911EA3F8C}" type="pres">
      <dgm:prSet presAssocID="{821F6F59-0FB4-4D85-B82C-65C978F1A80C}" presName="vert1" presStyleCnt="0"/>
      <dgm:spPr/>
    </dgm:pt>
  </dgm:ptLst>
  <dgm:cxnLst>
    <dgm:cxn modelId="{414FE61D-5219-4AFA-9C09-1040531DC3F9}" type="presOf" srcId="{081CE87B-5F18-4A92-8F66-B81D72C1F7A7}" destId="{9D38E29D-4E69-44F2-A902-880A306526EC}" srcOrd="0" destOrd="0" presId="urn:microsoft.com/office/officeart/2008/layout/LinedList"/>
    <dgm:cxn modelId="{2FC33945-A5CF-48D7-881E-0D1564ED132C}" type="presOf" srcId="{54AF212B-4914-48E6-A14A-9B09FE50D5FC}" destId="{F2306A12-F6CB-4371-B57E-429ED6A38996}" srcOrd="0" destOrd="0" presId="urn:microsoft.com/office/officeart/2008/layout/LinedList"/>
    <dgm:cxn modelId="{D899C679-B567-417F-A6E8-477E898DB9E3}" srcId="{081CE87B-5F18-4A92-8F66-B81D72C1F7A7}" destId="{821F6F59-0FB4-4D85-B82C-65C978F1A80C}" srcOrd="1" destOrd="0" parTransId="{DF70008E-B5C5-452D-AA1B-4D03FBE21E1C}" sibTransId="{C351E759-79FF-4594-996F-9EE9A1422216}"/>
    <dgm:cxn modelId="{09D927CF-F5D9-4FD3-BA3E-CA27E83E8E85}" type="presOf" srcId="{821F6F59-0FB4-4D85-B82C-65C978F1A80C}" destId="{B4C23CA5-0B1E-4068-9E02-93F7EC4C6C56}" srcOrd="0" destOrd="0" presId="urn:microsoft.com/office/officeart/2008/layout/LinedList"/>
    <dgm:cxn modelId="{38E698E9-F162-4C53-8281-3F2069EB04F6}" srcId="{081CE87B-5F18-4A92-8F66-B81D72C1F7A7}" destId="{54AF212B-4914-48E6-A14A-9B09FE50D5FC}" srcOrd="0" destOrd="0" parTransId="{8B3271B7-C238-4FCA-8620-2C04C5DE914B}" sibTransId="{FD5B1043-0834-4C86-81A3-566A71B635D6}"/>
    <dgm:cxn modelId="{E824D7B6-00D5-4EA8-9C6E-78D04A2DDFB7}" type="presParOf" srcId="{9D38E29D-4E69-44F2-A902-880A306526EC}" destId="{6D09E30A-71D9-4C31-879A-FA5A2D468DCA}" srcOrd="0" destOrd="0" presId="urn:microsoft.com/office/officeart/2008/layout/LinedList"/>
    <dgm:cxn modelId="{3EB34F2C-9646-46ED-952F-013E9D61C951}" type="presParOf" srcId="{9D38E29D-4E69-44F2-A902-880A306526EC}" destId="{056D16D5-DF79-4227-A583-F347B0735FB3}" srcOrd="1" destOrd="0" presId="urn:microsoft.com/office/officeart/2008/layout/LinedList"/>
    <dgm:cxn modelId="{14D17038-F5D9-4D95-B75D-B1D629A955C8}" type="presParOf" srcId="{056D16D5-DF79-4227-A583-F347B0735FB3}" destId="{F2306A12-F6CB-4371-B57E-429ED6A38996}" srcOrd="0" destOrd="0" presId="urn:microsoft.com/office/officeart/2008/layout/LinedList"/>
    <dgm:cxn modelId="{F1A74078-F78D-4A01-A801-B6028DA4A4A7}" type="presParOf" srcId="{056D16D5-DF79-4227-A583-F347B0735FB3}" destId="{9E1EA9C1-5D52-40BB-AEDC-E5A0E275B3A5}" srcOrd="1" destOrd="0" presId="urn:microsoft.com/office/officeart/2008/layout/LinedList"/>
    <dgm:cxn modelId="{30F5EA40-3F44-4D00-BF9D-FB4B3A64D76C}" type="presParOf" srcId="{9D38E29D-4E69-44F2-A902-880A306526EC}" destId="{29CE3466-D379-42B6-B1AA-EFFC18C2E070}" srcOrd="2" destOrd="0" presId="urn:microsoft.com/office/officeart/2008/layout/LinedList"/>
    <dgm:cxn modelId="{3589A04B-4FC0-43B3-B4DC-2BB7E4F15D7C}" type="presParOf" srcId="{9D38E29D-4E69-44F2-A902-880A306526EC}" destId="{BE777A57-383E-4126-B09E-9E35854D07C7}" srcOrd="3" destOrd="0" presId="urn:microsoft.com/office/officeart/2008/layout/LinedList"/>
    <dgm:cxn modelId="{15A288DE-0FD3-40C8-B8CB-5175732D1FED}" type="presParOf" srcId="{BE777A57-383E-4126-B09E-9E35854D07C7}" destId="{B4C23CA5-0B1E-4068-9E02-93F7EC4C6C56}" srcOrd="0" destOrd="0" presId="urn:microsoft.com/office/officeart/2008/layout/LinedList"/>
    <dgm:cxn modelId="{624EDF92-3587-499F-B972-F49443BDB12E}" type="presParOf" srcId="{BE777A57-383E-4126-B09E-9E35854D07C7}" destId="{38D0D9C4-76B9-4D3E-B4FC-453911EA3F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4111B9-4D91-46B4-A1D1-1AA97E08B89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C44F32-B91A-4B37-BF0D-0863E7404B74}">
      <dgm:prSet/>
      <dgm:spPr/>
      <dgm:t>
        <a:bodyPr/>
        <a:lstStyle/>
        <a:p>
          <a:r>
            <a:rPr lang="es-419" dirty="0">
              <a:latin typeface="Helvetica" panose="020B0604020202030204" pitchFamily="34" charset="0"/>
            </a:rPr>
            <a:t>Específica una parte de la búsqueda que es opcional.</a:t>
          </a:r>
          <a:endParaRPr lang="en-US" dirty="0">
            <a:latin typeface="Helvetica" panose="020B0604020202030204" pitchFamily="34" charset="0"/>
          </a:endParaRPr>
        </a:p>
      </dgm:t>
    </dgm:pt>
    <dgm:pt modelId="{C3D88127-594C-4C95-B01F-63E9E50E6D49}" type="parTrans" cxnId="{CC4AD198-9232-4EA1-BB7E-500E7D2673AD}">
      <dgm:prSet/>
      <dgm:spPr/>
      <dgm:t>
        <a:bodyPr/>
        <a:lstStyle/>
        <a:p>
          <a:endParaRPr lang="en-US"/>
        </a:p>
      </dgm:t>
    </dgm:pt>
    <dgm:pt modelId="{00EE4313-26B1-4AF4-9B25-F554F0635274}" type="sibTrans" cxnId="{CC4AD198-9232-4EA1-BB7E-500E7D2673AD}">
      <dgm:prSet/>
      <dgm:spPr/>
      <dgm:t>
        <a:bodyPr/>
        <a:lstStyle/>
        <a:p>
          <a:endParaRPr lang="en-US"/>
        </a:p>
      </dgm:t>
    </dgm:pt>
    <dgm:pt modelId="{096ADAED-DA1F-456D-B4D6-F47357DB764A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Ejemplo: "</a:t>
          </a:r>
          <a:r>
            <a:rPr lang="es-ES" dirty="0" err="1">
              <a:latin typeface="Helvetica" panose="020B0604020202030204" pitchFamily="34" charset="0"/>
            </a:rPr>
            <a:t>ob?scuridad</a:t>
          </a:r>
          <a:r>
            <a:rPr lang="es-ES" dirty="0">
              <a:latin typeface="Helvetica" panose="020B0604020202030204" pitchFamily="34" charset="0"/>
            </a:rPr>
            <a:t>", encontrará "obscuridad" y "oscuridad".</a:t>
          </a:r>
          <a:endParaRPr lang="en-US" dirty="0">
            <a:latin typeface="Helvetica" panose="020B0604020202030204" pitchFamily="34" charset="0"/>
          </a:endParaRPr>
        </a:p>
      </dgm:t>
    </dgm:pt>
    <dgm:pt modelId="{13384B71-B396-46B5-9C93-7F83857A233B}" type="parTrans" cxnId="{EC144BD0-064D-44B8-816E-3B37BC35E15C}">
      <dgm:prSet/>
      <dgm:spPr/>
      <dgm:t>
        <a:bodyPr/>
        <a:lstStyle/>
        <a:p>
          <a:endParaRPr lang="en-US"/>
        </a:p>
      </dgm:t>
    </dgm:pt>
    <dgm:pt modelId="{92F259C7-D9A4-451A-9EA9-09D675384843}" type="sibTrans" cxnId="{EC144BD0-064D-44B8-816E-3B37BC35E15C}">
      <dgm:prSet/>
      <dgm:spPr/>
      <dgm:t>
        <a:bodyPr/>
        <a:lstStyle/>
        <a:p>
          <a:endParaRPr lang="en-US"/>
        </a:p>
      </dgm:t>
    </dgm:pt>
    <dgm:pt modelId="{AA3BCA41-C235-4954-825E-DC6EF718A9E1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Utilizado con paréntesis especifica que un conjunto mayor </a:t>
          </a:r>
          <a:r>
            <a:rPr lang="en-US" dirty="0">
              <a:latin typeface="Helvetica" panose="020B0604020202030204" pitchFamily="34" charset="0"/>
            </a:rPr>
            <a:t>de </a:t>
          </a:r>
          <a:r>
            <a:rPr lang="en-US" dirty="0" err="1">
              <a:latin typeface="Helvetica" panose="020B0604020202030204" pitchFamily="34" charset="0"/>
            </a:rPr>
            <a:t>caracteres</a:t>
          </a:r>
          <a:r>
            <a:rPr lang="en-US" dirty="0">
              <a:latin typeface="Helvetica" panose="020B0604020202030204" pitchFamily="34" charset="0"/>
            </a:rPr>
            <a:t> es </a:t>
          </a:r>
          <a:r>
            <a:rPr lang="en-US" dirty="0" err="1">
              <a:latin typeface="Helvetica" panose="020B0604020202030204" pitchFamily="34" charset="0"/>
            </a:rPr>
            <a:t>opcional</a:t>
          </a:r>
          <a:r>
            <a:rPr lang="en-US" dirty="0">
              <a:latin typeface="Helvetica" panose="020B0604020202030204" pitchFamily="34" charset="0"/>
            </a:rPr>
            <a:t>.</a:t>
          </a:r>
        </a:p>
      </dgm:t>
    </dgm:pt>
    <dgm:pt modelId="{9E3E4234-0D3A-40EE-988F-AC47A1DB1FCA}" type="parTrans" cxnId="{75721A54-E43D-45EC-ADF0-326F05A01906}">
      <dgm:prSet/>
      <dgm:spPr/>
      <dgm:t>
        <a:bodyPr/>
        <a:lstStyle/>
        <a:p>
          <a:endParaRPr lang="en-US"/>
        </a:p>
      </dgm:t>
    </dgm:pt>
    <dgm:pt modelId="{57C78E54-8655-43BF-96C3-F4B02A731661}" type="sibTrans" cxnId="{75721A54-E43D-45EC-ADF0-326F05A01906}">
      <dgm:prSet/>
      <dgm:spPr/>
      <dgm:t>
        <a:bodyPr/>
        <a:lstStyle/>
        <a:p>
          <a:endParaRPr lang="en-US"/>
        </a:p>
      </dgm:t>
    </dgm:pt>
    <dgm:pt modelId="{4FD4CBED-9AE2-4918-91AD-DC21A4A81D4A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.Ejemplo: "Nov(\.|</a:t>
          </a:r>
          <a:r>
            <a:rPr lang="es-ES" dirty="0" err="1">
              <a:latin typeface="Helvetica" panose="020B0604020202030204" pitchFamily="34" charset="0"/>
            </a:rPr>
            <a:t>iembre|ember</a:t>
          </a:r>
          <a:r>
            <a:rPr lang="es-ES" dirty="0">
              <a:latin typeface="Helvetica" panose="020B0604020202030204" pitchFamily="34" charset="0"/>
            </a:rPr>
            <a:t>)?", encontrará </a:t>
          </a:r>
          <a:r>
            <a:rPr lang="en-US" dirty="0">
              <a:latin typeface="Helvetica" panose="020B0604020202030204" pitchFamily="34" charset="0"/>
            </a:rPr>
            <a:t>"Nov","Nov.","</a:t>
          </a:r>
          <a:r>
            <a:rPr lang="en-US" dirty="0" err="1">
              <a:latin typeface="Helvetica" panose="020B0604020202030204" pitchFamily="34" charset="0"/>
            </a:rPr>
            <a:t>Noviembre</a:t>
          </a:r>
          <a:r>
            <a:rPr lang="en-US" dirty="0">
              <a:latin typeface="Helvetica" panose="020B0604020202030204" pitchFamily="34" charset="0"/>
            </a:rPr>
            <a:t>","November".</a:t>
          </a:r>
        </a:p>
      </dgm:t>
    </dgm:pt>
    <dgm:pt modelId="{E5C8CFF6-47A5-4D6D-8839-FA967C1494C1}" type="parTrans" cxnId="{5FEEBB12-B671-440A-AF10-A937E6F8D2F2}">
      <dgm:prSet/>
      <dgm:spPr/>
      <dgm:t>
        <a:bodyPr/>
        <a:lstStyle/>
        <a:p>
          <a:endParaRPr lang="en-US"/>
        </a:p>
      </dgm:t>
    </dgm:pt>
    <dgm:pt modelId="{3DFA1EB1-2D53-4977-9580-B8FDE736552C}" type="sibTrans" cxnId="{5FEEBB12-B671-440A-AF10-A937E6F8D2F2}">
      <dgm:prSet/>
      <dgm:spPr/>
      <dgm:t>
        <a:bodyPr/>
        <a:lstStyle/>
        <a:p>
          <a:endParaRPr lang="en-US"/>
        </a:p>
      </dgm:t>
    </dgm:pt>
    <dgm:pt modelId="{314F8B47-1412-4E4F-8579-85AE2C2CE43D}" type="pres">
      <dgm:prSet presAssocID="{1D4111B9-4D91-46B4-A1D1-1AA97E08B89F}" presName="vert0" presStyleCnt="0">
        <dgm:presLayoutVars>
          <dgm:dir/>
          <dgm:animOne val="branch"/>
          <dgm:animLvl val="lvl"/>
        </dgm:presLayoutVars>
      </dgm:prSet>
      <dgm:spPr/>
    </dgm:pt>
    <dgm:pt modelId="{E3091507-6192-4ABA-B7AA-11233949C86F}" type="pres">
      <dgm:prSet presAssocID="{60C44F32-B91A-4B37-BF0D-0863E7404B74}" presName="thickLine" presStyleLbl="alignNode1" presStyleIdx="0" presStyleCnt="4"/>
      <dgm:spPr/>
    </dgm:pt>
    <dgm:pt modelId="{E1F562DB-83C1-4801-AC80-BBBADC8F3BAF}" type="pres">
      <dgm:prSet presAssocID="{60C44F32-B91A-4B37-BF0D-0863E7404B74}" presName="horz1" presStyleCnt="0"/>
      <dgm:spPr/>
    </dgm:pt>
    <dgm:pt modelId="{9F4CF38B-B825-4701-BC9B-BB336CF054DA}" type="pres">
      <dgm:prSet presAssocID="{60C44F32-B91A-4B37-BF0D-0863E7404B74}" presName="tx1" presStyleLbl="revTx" presStyleIdx="0" presStyleCnt="4"/>
      <dgm:spPr/>
    </dgm:pt>
    <dgm:pt modelId="{67934EF9-B68D-494F-8120-06970382E095}" type="pres">
      <dgm:prSet presAssocID="{60C44F32-B91A-4B37-BF0D-0863E7404B74}" presName="vert1" presStyleCnt="0"/>
      <dgm:spPr/>
    </dgm:pt>
    <dgm:pt modelId="{9FA4A86A-45E4-40BC-9D33-6FEC954A83AB}" type="pres">
      <dgm:prSet presAssocID="{096ADAED-DA1F-456D-B4D6-F47357DB764A}" presName="thickLine" presStyleLbl="alignNode1" presStyleIdx="1" presStyleCnt="4"/>
      <dgm:spPr/>
    </dgm:pt>
    <dgm:pt modelId="{F413F4E8-B007-4646-ADD7-215FBBC9911B}" type="pres">
      <dgm:prSet presAssocID="{096ADAED-DA1F-456D-B4D6-F47357DB764A}" presName="horz1" presStyleCnt="0"/>
      <dgm:spPr/>
    </dgm:pt>
    <dgm:pt modelId="{5EAC6321-793A-4A53-A08E-62E8918D68BE}" type="pres">
      <dgm:prSet presAssocID="{096ADAED-DA1F-456D-B4D6-F47357DB764A}" presName="tx1" presStyleLbl="revTx" presStyleIdx="1" presStyleCnt="4"/>
      <dgm:spPr/>
    </dgm:pt>
    <dgm:pt modelId="{8D1F6BC0-66D5-4650-83D6-D384D33B7690}" type="pres">
      <dgm:prSet presAssocID="{096ADAED-DA1F-456D-B4D6-F47357DB764A}" presName="vert1" presStyleCnt="0"/>
      <dgm:spPr/>
    </dgm:pt>
    <dgm:pt modelId="{33BFA4DF-2660-4C29-91E8-003E69615547}" type="pres">
      <dgm:prSet presAssocID="{AA3BCA41-C235-4954-825E-DC6EF718A9E1}" presName="thickLine" presStyleLbl="alignNode1" presStyleIdx="2" presStyleCnt="4"/>
      <dgm:spPr/>
    </dgm:pt>
    <dgm:pt modelId="{334B84D5-9725-43A5-9766-4EEAFEEC9620}" type="pres">
      <dgm:prSet presAssocID="{AA3BCA41-C235-4954-825E-DC6EF718A9E1}" presName="horz1" presStyleCnt="0"/>
      <dgm:spPr/>
    </dgm:pt>
    <dgm:pt modelId="{1A97ED43-996B-407D-B647-BAC98FD77056}" type="pres">
      <dgm:prSet presAssocID="{AA3BCA41-C235-4954-825E-DC6EF718A9E1}" presName="tx1" presStyleLbl="revTx" presStyleIdx="2" presStyleCnt="4"/>
      <dgm:spPr/>
    </dgm:pt>
    <dgm:pt modelId="{35FCF7BC-6D25-4F6D-886A-8ADB8FF5C15A}" type="pres">
      <dgm:prSet presAssocID="{AA3BCA41-C235-4954-825E-DC6EF718A9E1}" presName="vert1" presStyleCnt="0"/>
      <dgm:spPr/>
    </dgm:pt>
    <dgm:pt modelId="{A35F8EA6-75BE-4667-9CF8-3067A717E18A}" type="pres">
      <dgm:prSet presAssocID="{4FD4CBED-9AE2-4918-91AD-DC21A4A81D4A}" presName="thickLine" presStyleLbl="alignNode1" presStyleIdx="3" presStyleCnt="4"/>
      <dgm:spPr/>
    </dgm:pt>
    <dgm:pt modelId="{DEE0CA39-5DB2-415F-B22E-0CF7B53680B6}" type="pres">
      <dgm:prSet presAssocID="{4FD4CBED-9AE2-4918-91AD-DC21A4A81D4A}" presName="horz1" presStyleCnt="0"/>
      <dgm:spPr/>
    </dgm:pt>
    <dgm:pt modelId="{53BBFD86-B2BC-4560-B5C9-98C97E6CE17A}" type="pres">
      <dgm:prSet presAssocID="{4FD4CBED-9AE2-4918-91AD-DC21A4A81D4A}" presName="tx1" presStyleLbl="revTx" presStyleIdx="3" presStyleCnt="4"/>
      <dgm:spPr/>
    </dgm:pt>
    <dgm:pt modelId="{CE6DCA11-3242-47D8-AD41-CBCD02446739}" type="pres">
      <dgm:prSet presAssocID="{4FD4CBED-9AE2-4918-91AD-DC21A4A81D4A}" presName="vert1" presStyleCnt="0"/>
      <dgm:spPr/>
    </dgm:pt>
  </dgm:ptLst>
  <dgm:cxnLst>
    <dgm:cxn modelId="{E0BF9F0F-1E5A-4C8D-A9D1-D024C59F0E2A}" type="presOf" srcId="{4FD4CBED-9AE2-4918-91AD-DC21A4A81D4A}" destId="{53BBFD86-B2BC-4560-B5C9-98C97E6CE17A}" srcOrd="0" destOrd="0" presId="urn:microsoft.com/office/officeart/2008/layout/LinedList"/>
    <dgm:cxn modelId="{5FEEBB12-B671-440A-AF10-A937E6F8D2F2}" srcId="{1D4111B9-4D91-46B4-A1D1-1AA97E08B89F}" destId="{4FD4CBED-9AE2-4918-91AD-DC21A4A81D4A}" srcOrd="3" destOrd="0" parTransId="{E5C8CFF6-47A5-4D6D-8839-FA967C1494C1}" sibTransId="{3DFA1EB1-2D53-4977-9580-B8FDE736552C}"/>
    <dgm:cxn modelId="{3C067018-B9EE-4E7C-898D-1832812B8439}" type="presOf" srcId="{1D4111B9-4D91-46B4-A1D1-1AA97E08B89F}" destId="{314F8B47-1412-4E4F-8579-85AE2C2CE43D}" srcOrd="0" destOrd="0" presId="urn:microsoft.com/office/officeart/2008/layout/LinedList"/>
    <dgm:cxn modelId="{6DD8C43E-B70B-43C8-B326-404259C9B8E6}" type="presOf" srcId="{AA3BCA41-C235-4954-825E-DC6EF718A9E1}" destId="{1A97ED43-996B-407D-B647-BAC98FD77056}" srcOrd="0" destOrd="0" presId="urn:microsoft.com/office/officeart/2008/layout/LinedList"/>
    <dgm:cxn modelId="{75721A54-E43D-45EC-ADF0-326F05A01906}" srcId="{1D4111B9-4D91-46B4-A1D1-1AA97E08B89F}" destId="{AA3BCA41-C235-4954-825E-DC6EF718A9E1}" srcOrd="2" destOrd="0" parTransId="{9E3E4234-0D3A-40EE-988F-AC47A1DB1FCA}" sibTransId="{57C78E54-8655-43BF-96C3-F4B02A731661}"/>
    <dgm:cxn modelId="{CC4AD198-9232-4EA1-BB7E-500E7D2673AD}" srcId="{1D4111B9-4D91-46B4-A1D1-1AA97E08B89F}" destId="{60C44F32-B91A-4B37-BF0D-0863E7404B74}" srcOrd="0" destOrd="0" parTransId="{C3D88127-594C-4C95-B01F-63E9E50E6D49}" sibTransId="{00EE4313-26B1-4AF4-9B25-F554F0635274}"/>
    <dgm:cxn modelId="{8B94949E-C8F3-46DA-B946-4D3F830AC2D8}" type="presOf" srcId="{096ADAED-DA1F-456D-B4D6-F47357DB764A}" destId="{5EAC6321-793A-4A53-A08E-62E8918D68BE}" srcOrd="0" destOrd="0" presId="urn:microsoft.com/office/officeart/2008/layout/LinedList"/>
    <dgm:cxn modelId="{AF9EE0C0-40FA-461A-A483-407849727426}" type="presOf" srcId="{60C44F32-B91A-4B37-BF0D-0863E7404B74}" destId="{9F4CF38B-B825-4701-BC9B-BB336CF054DA}" srcOrd="0" destOrd="0" presId="urn:microsoft.com/office/officeart/2008/layout/LinedList"/>
    <dgm:cxn modelId="{EC144BD0-064D-44B8-816E-3B37BC35E15C}" srcId="{1D4111B9-4D91-46B4-A1D1-1AA97E08B89F}" destId="{096ADAED-DA1F-456D-B4D6-F47357DB764A}" srcOrd="1" destOrd="0" parTransId="{13384B71-B396-46B5-9C93-7F83857A233B}" sibTransId="{92F259C7-D9A4-451A-9EA9-09D675384843}"/>
    <dgm:cxn modelId="{B6856E1A-1DC5-47EB-886B-85823FCC880A}" type="presParOf" srcId="{314F8B47-1412-4E4F-8579-85AE2C2CE43D}" destId="{E3091507-6192-4ABA-B7AA-11233949C86F}" srcOrd="0" destOrd="0" presId="urn:microsoft.com/office/officeart/2008/layout/LinedList"/>
    <dgm:cxn modelId="{1DC1C3DE-0665-402F-9901-1B8F0698F62D}" type="presParOf" srcId="{314F8B47-1412-4E4F-8579-85AE2C2CE43D}" destId="{E1F562DB-83C1-4801-AC80-BBBADC8F3BAF}" srcOrd="1" destOrd="0" presId="urn:microsoft.com/office/officeart/2008/layout/LinedList"/>
    <dgm:cxn modelId="{C45E6CB5-5900-4CA0-BA4E-0043B40C233D}" type="presParOf" srcId="{E1F562DB-83C1-4801-AC80-BBBADC8F3BAF}" destId="{9F4CF38B-B825-4701-BC9B-BB336CF054DA}" srcOrd="0" destOrd="0" presId="urn:microsoft.com/office/officeart/2008/layout/LinedList"/>
    <dgm:cxn modelId="{2CDA32FF-810E-47F9-9695-5C19426EA9E1}" type="presParOf" srcId="{E1F562DB-83C1-4801-AC80-BBBADC8F3BAF}" destId="{67934EF9-B68D-494F-8120-06970382E095}" srcOrd="1" destOrd="0" presId="urn:microsoft.com/office/officeart/2008/layout/LinedList"/>
    <dgm:cxn modelId="{21252421-E674-45F0-AD76-7BF397C47693}" type="presParOf" srcId="{314F8B47-1412-4E4F-8579-85AE2C2CE43D}" destId="{9FA4A86A-45E4-40BC-9D33-6FEC954A83AB}" srcOrd="2" destOrd="0" presId="urn:microsoft.com/office/officeart/2008/layout/LinedList"/>
    <dgm:cxn modelId="{2937C830-E945-44E4-8683-0E817DBC1807}" type="presParOf" srcId="{314F8B47-1412-4E4F-8579-85AE2C2CE43D}" destId="{F413F4E8-B007-4646-ADD7-215FBBC9911B}" srcOrd="3" destOrd="0" presId="urn:microsoft.com/office/officeart/2008/layout/LinedList"/>
    <dgm:cxn modelId="{1AAC1F00-F6B0-4E7C-9B9D-7E004C8C1BB0}" type="presParOf" srcId="{F413F4E8-B007-4646-ADD7-215FBBC9911B}" destId="{5EAC6321-793A-4A53-A08E-62E8918D68BE}" srcOrd="0" destOrd="0" presId="urn:microsoft.com/office/officeart/2008/layout/LinedList"/>
    <dgm:cxn modelId="{CE8402A7-BC52-4AFD-9F86-061D9490C6EE}" type="presParOf" srcId="{F413F4E8-B007-4646-ADD7-215FBBC9911B}" destId="{8D1F6BC0-66D5-4650-83D6-D384D33B7690}" srcOrd="1" destOrd="0" presId="urn:microsoft.com/office/officeart/2008/layout/LinedList"/>
    <dgm:cxn modelId="{5C16D420-2F1C-4798-872A-E7AD90ECCD3B}" type="presParOf" srcId="{314F8B47-1412-4E4F-8579-85AE2C2CE43D}" destId="{33BFA4DF-2660-4C29-91E8-003E69615547}" srcOrd="4" destOrd="0" presId="urn:microsoft.com/office/officeart/2008/layout/LinedList"/>
    <dgm:cxn modelId="{937C1D92-1D2C-41B9-A1D6-B137C57A6FE3}" type="presParOf" srcId="{314F8B47-1412-4E4F-8579-85AE2C2CE43D}" destId="{334B84D5-9725-43A5-9766-4EEAFEEC9620}" srcOrd="5" destOrd="0" presId="urn:microsoft.com/office/officeart/2008/layout/LinedList"/>
    <dgm:cxn modelId="{9D90A26C-4B52-4529-86D9-4CA3555659DD}" type="presParOf" srcId="{334B84D5-9725-43A5-9766-4EEAFEEC9620}" destId="{1A97ED43-996B-407D-B647-BAC98FD77056}" srcOrd="0" destOrd="0" presId="urn:microsoft.com/office/officeart/2008/layout/LinedList"/>
    <dgm:cxn modelId="{9185EA8E-3A61-440D-8856-23D2D03A802D}" type="presParOf" srcId="{334B84D5-9725-43A5-9766-4EEAFEEC9620}" destId="{35FCF7BC-6D25-4F6D-886A-8ADB8FF5C15A}" srcOrd="1" destOrd="0" presId="urn:microsoft.com/office/officeart/2008/layout/LinedList"/>
    <dgm:cxn modelId="{509EDF19-2339-433D-8ACB-E7DCC5A477C5}" type="presParOf" srcId="{314F8B47-1412-4E4F-8579-85AE2C2CE43D}" destId="{A35F8EA6-75BE-4667-9CF8-3067A717E18A}" srcOrd="6" destOrd="0" presId="urn:microsoft.com/office/officeart/2008/layout/LinedList"/>
    <dgm:cxn modelId="{CC0E7300-C9F1-424D-A5C5-C9B6A802B916}" type="presParOf" srcId="{314F8B47-1412-4E4F-8579-85AE2C2CE43D}" destId="{DEE0CA39-5DB2-415F-B22E-0CF7B53680B6}" srcOrd="7" destOrd="0" presId="urn:microsoft.com/office/officeart/2008/layout/LinedList"/>
    <dgm:cxn modelId="{BDB23A7F-23A3-4373-B6D7-F4890CEA4B45}" type="presParOf" srcId="{DEE0CA39-5DB2-415F-B22E-0CF7B53680B6}" destId="{53BBFD86-B2BC-4560-B5C9-98C97E6CE17A}" srcOrd="0" destOrd="0" presId="urn:microsoft.com/office/officeart/2008/layout/LinedList"/>
    <dgm:cxn modelId="{42E68E52-289C-4EDB-9140-EC53721DB615}" type="presParOf" srcId="{DEE0CA39-5DB2-415F-B22E-0CF7B53680B6}" destId="{CE6DCA11-3242-47D8-AD41-CBCD024467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4928A8-DD19-49DB-BBBA-A5FBD47BA4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774846-FF86-4BC8-9139-C27D42F3EFE5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Es utilizado para repetir una cantidad de n veces una expresión regular. </a:t>
          </a:r>
          <a:endParaRPr lang="en-US" dirty="0">
            <a:latin typeface="Helvetica" panose="020B0604020202030204" pitchFamily="34" charset="0"/>
          </a:endParaRPr>
        </a:p>
      </dgm:t>
    </dgm:pt>
    <dgm:pt modelId="{436D3858-3CCF-447B-AD5E-40FCEC8F2E7B}" type="parTrans" cxnId="{7F25D38E-DFF2-4C8D-B343-5301F5BE3BEA}">
      <dgm:prSet/>
      <dgm:spPr/>
      <dgm:t>
        <a:bodyPr/>
        <a:lstStyle/>
        <a:p>
          <a:endParaRPr lang="en-US"/>
        </a:p>
      </dgm:t>
    </dgm:pt>
    <dgm:pt modelId="{6366E8AA-33F6-4FC7-ADBE-53BB4B261425}" type="sibTrans" cxnId="{7F25D38E-DFF2-4C8D-B343-5301F5BE3BEA}">
      <dgm:prSet/>
      <dgm:spPr/>
      <dgm:t>
        <a:bodyPr/>
        <a:lstStyle/>
        <a:p>
          <a:endParaRPr lang="en-US"/>
        </a:p>
      </dgm:t>
    </dgm:pt>
    <dgm:pt modelId="{0793DF2B-DA47-4B9D-B0B0-D7D581E0D942}">
      <dgm:prSet/>
      <dgm:spPr/>
      <dgm:t>
        <a:bodyPr/>
        <a:lstStyle/>
        <a:p>
          <a:r>
            <a:rPr lang="es-ES" dirty="0">
              <a:latin typeface="Helvetica" panose="020B0604020202030204" pitchFamily="34" charset="0"/>
            </a:rPr>
            <a:t>Para que adquieran su función de carácter especial deben encerrar uno o varios números separados por coma, y debe estar a la derecha de una </a:t>
          </a:r>
          <a:r>
            <a:rPr lang="en-US" dirty="0" err="1">
              <a:latin typeface="Helvetica" panose="020B0604020202030204" pitchFamily="34" charset="0"/>
            </a:rPr>
            <a:t>expresión</a:t>
          </a:r>
          <a:r>
            <a:rPr lang="en-US" dirty="0">
              <a:latin typeface="Helvetica" panose="020B0604020202030204" pitchFamily="34" charset="0"/>
            </a:rPr>
            <a:t> regular.</a:t>
          </a:r>
        </a:p>
      </dgm:t>
    </dgm:pt>
    <dgm:pt modelId="{C7CAC89F-1E88-417B-AF82-6392783DC66C}" type="parTrans" cxnId="{D8C30E42-5B2F-41DB-805D-9F0CA9D73E79}">
      <dgm:prSet/>
      <dgm:spPr/>
      <dgm:t>
        <a:bodyPr/>
        <a:lstStyle/>
        <a:p>
          <a:endParaRPr lang="en-US"/>
        </a:p>
      </dgm:t>
    </dgm:pt>
    <dgm:pt modelId="{E5EB711B-0FA3-462A-91C6-DD11B47A18F0}" type="sibTrans" cxnId="{D8C30E42-5B2F-41DB-805D-9F0CA9D73E79}">
      <dgm:prSet/>
      <dgm:spPr/>
      <dgm:t>
        <a:bodyPr/>
        <a:lstStyle/>
        <a:p>
          <a:endParaRPr lang="en-US"/>
        </a:p>
      </dgm:t>
    </dgm:pt>
    <dgm:pt modelId="{37EDBE06-87E3-4F3B-B07B-37C7BFB2FB26}">
      <dgm:prSet/>
      <dgm:spPr/>
      <dgm:t>
        <a:bodyPr/>
        <a:lstStyle/>
        <a:p>
          <a:r>
            <a:rPr lang="en-US" dirty="0" err="1">
              <a:latin typeface="Helvetica" panose="020B0604020202030204" pitchFamily="34" charset="0"/>
            </a:rPr>
            <a:t>Ejemplo</a:t>
          </a:r>
          <a:r>
            <a:rPr lang="en-US" dirty="0">
              <a:latin typeface="Helvetica" panose="020B0604020202030204" pitchFamily="34" charset="0"/>
            </a:rPr>
            <a:t>: </a:t>
          </a:r>
          <a:r>
            <a:rPr lang="es-ES" dirty="0">
              <a:latin typeface="Helvetica" panose="020B0604020202030204" pitchFamily="34" charset="0"/>
            </a:rPr>
            <a:t>"\d{3}" el motor encontrará 3 dígitos seguidos.</a:t>
          </a:r>
          <a:endParaRPr lang="en-US" dirty="0">
            <a:latin typeface="Helvetica" panose="020B0604020202030204" pitchFamily="34" charset="0"/>
          </a:endParaRPr>
        </a:p>
      </dgm:t>
    </dgm:pt>
    <dgm:pt modelId="{EA773851-2CE0-44FD-8782-57E49841FBE2}" type="parTrans" cxnId="{2F03EA1E-EE1B-445A-8792-B93092D54A02}">
      <dgm:prSet/>
      <dgm:spPr/>
      <dgm:t>
        <a:bodyPr/>
        <a:lstStyle/>
        <a:p>
          <a:endParaRPr lang="en-US"/>
        </a:p>
      </dgm:t>
    </dgm:pt>
    <dgm:pt modelId="{009798F6-2916-4B1F-B36A-5C195F0A5775}" type="sibTrans" cxnId="{2F03EA1E-EE1B-445A-8792-B93092D54A02}">
      <dgm:prSet/>
      <dgm:spPr/>
      <dgm:t>
        <a:bodyPr/>
        <a:lstStyle/>
        <a:p>
          <a:endParaRPr lang="en-US"/>
        </a:p>
      </dgm:t>
    </dgm:pt>
    <dgm:pt modelId="{6BFA06BB-0AFC-4CE7-A3B2-9F0D9CAD09F0}" type="pres">
      <dgm:prSet presAssocID="{234928A8-DD19-49DB-BBBA-A5FBD47BA411}" presName="linear" presStyleCnt="0">
        <dgm:presLayoutVars>
          <dgm:animLvl val="lvl"/>
          <dgm:resizeHandles val="exact"/>
        </dgm:presLayoutVars>
      </dgm:prSet>
      <dgm:spPr/>
    </dgm:pt>
    <dgm:pt modelId="{55B95617-4B9D-46A4-AC1E-A4FDC1E839AC}" type="pres">
      <dgm:prSet presAssocID="{7E774846-FF86-4BC8-9139-C27D42F3EF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73813A-367A-4F6B-8851-17111561D684}" type="pres">
      <dgm:prSet presAssocID="{6366E8AA-33F6-4FC7-ADBE-53BB4B261425}" presName="spacer" presStyleCnt="0"/>
      <dgm:spPr/>
    </dgm:pt>
    <dgm:pt modelId="{699DD844-5F9C-4375-A901-66BE013F4F7E}" type="pres">
      <dgm:prSet presAssocID="{0793DF2B-DA47-4B9D-B0B0-D7D581E0D9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D25DA8-B528-4BBD-94E6-D4772E928124}" type="pres">
      <dgm:prSet presAssocID="{E5EB711B-0FA3-462A-91C6-DD11B47A18F0}" presName="spacer" presStyleCnt="0"/>
      <dgm:spPr/>
    </dgm:pt>
    <dgm:pt modelId="{08781D63-EEC4-41DB-B7F1-276531334301}" type="pres">
      <dgm:prSet presAssocID="{37EDBE06-87E3-4F3B-B07B-37C7BFB2FB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03EA1E-EE1B-445A-8792-B93092D54A02}" srcId="{234928A8-DD19-49DB-BBBA-A5FBD47BA411}" destId="{37EDBE06-87E3-4F3B-B07B-37C7BFB2FB26}" srcOrd="2" destOrd="0" parTransId="{EA773851-2CE0-44FD-8782-57E49841FBE2}" sibTransId="{009798F6-2916-4B1F-B36A-5C195F0A5775}"/>
    <dgm:cxn modelId="{D8C30E42-5B2F-41DB-805D-9F0CA9D73E79}" srcId="{234928A8-DD19-49DB-BBBA-A5FBD47BA411}" destId="{0793DF2B-DA47-4B9D-B0B0-D7D581E0D942}" srcOrd="1" destOrd="0" parTransId="{C7CAC89F-1E88-417B-AF82-6392783DC66C}" sibTransId="{E5EB711B-0FA3-462A-91C6-DD11B47A18F0}"/>
    <dgm:cxn modelId="{1BA81084-59FB-4066-B6B4-4A919D07008F}" type="presOf" srcId="{7E774846-FF86-4BC8-9139-C27D42F3EFE5}" destId="{55B95617-4B9D-46A4-AC1E-A4FDC1E839AC}" srcOrd="0" destOrd="0" presId="urn:microsoft.com/office/officeart/2005/8/layout/vList2"/>
    <dgm:cxn modelId="{7F25D38E-DFF2-4C8D-B343-5301F5BE3BEA}" srcId="{234928A8-DD19-49DB-BBBA-A5FBD47BA411}" destId="{7E774846-FF86-4BC8-9139-C27D42F3EFE5}" srcOrd="0" destOrd="0" parTransId="{436D3858-3CCF-447B-AD5E-40FCEC8F2E7B}" sibTransId="{6366E8AA-33F6-4FC7-ADBE-53BB4B261425}"/>
    <dgm:cxn modelId="{A86817B1-997D-462C-8277-599DC117EFEB}" type="presOf" srcId="{0793DF2B-DA47-4B9D-B0B0-D7D581E0D942}" destId="{699DD844-5F9C-4375-A901-66BE013F4F7E}" srcOrd="0" destOrd="0" presId="urn:microsoft.com/office/officeart/2005/8/layout/vList2"/>
    <dgm:cxn modelId="{23B885B1-D07C-41CD-9FA7-3FE0592EB642}" type="presOf" srcId="{234928A8-DD19-49DB-BBBA-A5FBD47BA411}" destId="{6BFA06BB-0AFC-4CE7-A3B2-9F0D9CAD09F0}" srcOrd="0" destOrd="0" presId="urn:microsoft.com/office/officeart/2005/8/layout/vList2"/>
    <dgm:cxn modelId="{6007C9B2-7843-45D2-839D-2617C33CA4F6}" type="presOf" srcId="{37EDBE06-87E3-4F3B-B07B-37C7BFB2FB26}" destId="{08781D63-EEC4-41DB-B7F1-276531334301}" srcOrd="0" destOrd="0" presId="urn:microsoft.com/office/officeart/2005/8/layout/vList2"/>
    <dgm:cxn modelId="{460B6CDA-5B32-4411-8BEE-C0BE3F3D0019}" type="presParOf" srcId="{6BFA06BB-0AFC-4CE7-A3B2-9F0D9CAD09F0}" destId="{55B95617-4B9D-46A4-AC1E-A4FDC1E839AC}" srcOrd="0" destOrd="0" presId="urn:microsoft.com/office/officeart/2005/8/layout/vList2"/>
    <dgm:cxn modelId="{ADDDA1F7-A199-4A64-934E-0CD58F1C1729}" type="presParOf" srcId="{6BFA06BB-0AFC-4CE7-A3B2-9F0D9CAD09F0}" destId="{1373813A-367A-4F6B-8851-17111561D684}" srcOrd="1" destOrd="0" presId="urn:microsoft.com/office/officeart/2005/8/layout/vList2"/>
    <dgm:cxn modelId="{2E07A010-11C4-4829-AAB9-17F779FE780A}" type="presParOf" srcId="{6BFA06BB-0AFC-4CE7-A3B2-9F0D9CAD09F0}" destId="{699DD844-5F9C-4375-A901-66BE013F4F7E}" srcOrd="2" destOrd="0" presId="urn:microsoft.com/office/officeart/2005/8/layout/vList2"/>
    <dgm:cxn modelId="{0A0A677A-A58F-487F-811A-3EE2E5629F8F}" type="presParOf" srcId="{6BFA06BB-0AFC-4CE7-A3B2-9F0D9CAD09F0}" destId="{4BD25DA8-B528-4BBD-94E6-D4772E928124}" srcOrd="3" destOrd="0" presId="urn:microsoft.com/office/officeart/2005/8/layout/vList2"/>
    <dgm:cxn modelId="{1CF63930-0ED4-4F50-B2F1-E9C0C88AE325}" type="presParOf" srcId="{6BFA06BB-0AFC-4CE7-A3B2-9F0D9CAD09F0}" destId="{08781D63-EEC4-41DB-B7F1-2765313343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2C750-7737-49CB-979C-053DD8CD33D0}">
      <dsp:nvSpPr>
        <dsp:cNvPr id="0" name=""/>
        <dsp:cNvSpPr/>
      </dsp:nvSpPr>
      <dsp:spPr>
        <a:xfrm>
          <a:off x="0" y="119168"/>
          <a:ext cx="6513603" cy="1229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Helvetica" panose="020B0604020202030204" pitchFamily="34" charset="0"/>
            </a:rPr>
            <a:t>Lenguajes</a:t>
          </a:r>
          <a:r>
            <a:rPr lang="en-US" sz="2300" kern="1200" dirty="0">
              <a:latin typeface="Helvetica" panose="020B0604020202030204" pitchFamily="34" charset="0"/>
            </a:rPr>
            <a:t> </a:t>
          </a:r>
          <a:r>
            <a:rPr lang="en-US" sz="2300" kern="1200" dirty="0" err="1">
              <a:latin typeface="Helvetica" panose="020B0604020202030204" pitchFamily="34" charset="0"/>
            </a:rPr>
            <a:t>formales</a:t>
          </a:r>
          <a:endParaRPr lang="en-US" sz="2300" kern="1200" dirty="0">
            <a:latin typeface="Helvetica" panose="020B0604020202030204" pitchFamily="34" charset="0"/>
          </a:endParaRPr>
        </a:p>
      </dsp:txBody>
      <dsp:txXfrm>
        <a:off x="60037" y="179205"/>
        <a:ext cx="6393529" cy="1109797"/>
      </dsp:txXfrm>
    </dsp:sp>
    <dsp:sp modelId="{E20B0B7B-DEAE-4012-8A5E-3DF10D0A10F5}">
      <dsp:nvSpPr>
        <dsp:cNvPr id="0" name=""/>
        <dsp:cNvSpPr/>
      </dsp:nvSpPr>
      <dsp:spPr>
        <a:xfrm>
          <a:off x="0" y="1415279"/>
          <a:ext cx="6513603" cy="122987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Helvetica" panose="020B0604020202030204" pitchFamily="34" charset="0"/>
            </a:rPr>
            <a:t>Secuencia</a:t>
          </a:r>
          <a:r>
            <a:rPr lang="en-US" sz="2300" kern="1200" dirty="0">
              <a:latin typeface="Helvetica" panose="020B0604020202030204" pitchFamily="34" charset="0"/>
            </a:rPr>
            <a:t> de </a:t>
          </a:r>
          <a:r>
            <a:rPr lang="en-US" sz="2300" kern="1200" dirty="0" err="1">
              <a:latin typeface="Helvetica" panose="020B0604020202030204" pitchFamily="34" charset="0"/>
            </a:rPr>
            <a:t>caracteres</a:t>
          </a:r>
          <a:r>
            <a:rPr lang="en-US" sz="2300" kern="1200" dirty="0">
              <a:latin typeface="Helvetica" panose="020B0604020202030204" pitchFamily="34" charset="0"/>
            </a:rPr>
            <a:t> que </a:t>
          </a:r>
          <a:r>
            <a:rPr lang="en-US" sz="2300" kern="1200" dirty="0" err="1">
              <a:latin typeface="Helvetica" panose="020B0604020202030204" pitchFamily="34" charset="0"/>
            </a:rPr>
            <a:t>forman</a:t>
          </a:r>
          <a:r>
            <a:rPr lang="en-US" sz="2300" kern="1200" dirty="0">
              <a:latin typeface="Helvetica" panose="020B0604020202030204" pitchFamily="34" charset="0"/>
            </a:rPr>
            <a:t> un patron de </a:t>
          </a:r>
          <a:r>
            <a:rPr lang="en-US" sz="2300" kern="1200" dirty="0" err="1">
              <a:latin typeface="Helvetica" panose="020B0604020202030204" pitchFamily="34" charset="0"/>
            </a:rPr>
            <a:t>búsqueda</a:t>
          </a:r>
          <a:r>
            <a:rPr lang="en-US" sz="2300" kern="1200" dirty="0">
              <a:latin typeface="Helvetica" panose="020B0604020202030204" pitchFamily="34" charset="0"/>
            </a:rPr>
            <a:t>. </a:t>
          </a:r>
        </a:p>
      </dsp:txBody>
      <dsp:txXfrm>
        <a:off x="60037" y="1475316"/>
        <a:ext cx="6393529" cy="1109797"/>
      </dsp:txXfrm>
    </dsp:sp>
    <dsp:sp modelId="{00C6BBE2-9081-4706-BC51-04417FBDBC9E}">
      <dsp:nvSpPr>
        <dsp:cNvPr id="0" name=""/>
        <dsp:cNvSpPr/>
      </dsp:nvSpPr>
      <dsp:spPr>
        <a:xfrm>
          <a:off x="0" y="2711390"/>
          <a:ext cx="6513603" cy="122987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Helvetica" panose="020B0604020202030204" pitchFamily="34" charset="0"/>
            </a:rPr>
            <a:t>Principalmente utilizados: </a:t>
          </a:r>
        </a:p>
      </dsp:txBody>
      <dsp:txXfrm>
        <a:off x="60037" y="2771427"/>
        <a:ext cx="6393529" cy="1109797"/>
      </dsp:txXfrm>
    </dsp:sp>
    <dsp:sp modelId="{D780867D-945E-4EA0-9D75-FD542DA289A9}">
      <dsp:nvSpPr>
        <dsp:cNvPr id="0" name=""/>
        <dsp:cNvSpPr/>
      </dsp:nvSpPr>
      <dsp:spPr>
        <a:xfrm>
          <a:off x="0" y="3941261"/>
          <a:ext cx="6513603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latin typeface="Helvetica" panose="020B0604020202030204" pitchFamily="34" charset="0"/>
            </a:rPr>
            <a:t>Búsqueda</a:t>
          </a:r>
          <a:r>
            <a:rPr lang="en-US" sz="1800" kern="1200" dirty="0">
              <a:latin typeface="Helvetica" panose="020B0604020202030204" pitchFamily="34" charset="0"/>
            </a:rPr>
            <a:t> de </a:t>
          </a:r>
          <a:r>
            <a:rPr lang="en-US" sz="1800" kern="1200" dirty="0" err="1">
              <a:latin typeface="Helvetica" panose="020B0604020202030204" pitchFamily="34" charset="0"/>
            </a:rPr>
            <a:t>patrones</a:t>
          </a:r>
          <a:r>
            <a:rPr lang="en-US" sz="1800" kern="1200" dirty="0">
              <a:latin typeface="Helvetica" panose="020B0604020202030204" pitchFamily="34" charset="0"/>
            </a:rPr>
            <a:t> </a:t>
          </a:r>
          <a:r>
            <a:rPr lang="en-US" sz="1800" kern="1200" dirty="0" err="1">
              <a:latin typeface="Helvetica" panose="020B0604020202030204" pitchFamily="34" charset="0"/>
            </a:rPr>
            <a:t>en</a:t>
          </a:r>
          <a:r>
            <a:rPr lang="en-US" sz="1800" kern="1200" dirty="0">
              <a:latin typeface="Helvetica" panose="020B0604020202030204" pitchFamily="34" charset="0"/>
            </a:rPr>
            <a:t> </a:t>
          </a:r>
          <a:r>
            <a:rPr lang="en-US" sz="1800" kern="1200" dirty="0" err="1">
              <a:latin typeface="Helvetica" panose="020B0604020202030204" pitchFamily="34" charset="0"/>
            </a:rPr>
            <a:t>cadenas</a:t>
          </a:r>
          <a:r>
            <a:rPr lang="en-US" sz="1800" kern="1200" dirty="0">
              <a:latin typeface="Helvetica" panose="020B0604020202030204" pitchFamily="34" charset="0"/>
            </a:rPr>
            <a:t> de </a:t>
          </a:r>
          <a:r>
            <a:rPr lang="en-US" sz="1800" kern="1200" dirty="0" err="1">
              <a:latin typeface="Helvetica" panose="020B0604020202030204" pitchFamily="34" charset="0"/>
            </a:rPr>
            <a:t>caracteres</a:t>
          </a:r>
          <a:endParaRPr lang="en-US" sz="1800" kern="1200" dirty="0">
            <a:latin typeface="Helvetica" panose="020B0604020202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latin typeface="Helvetica" panose="020B0604020202030204" pitchFamily="34" charset="0"/>
            </a:rPr>
            <a:t>Operaciones</a:t>
          </a:r>
          <a:r>
            <a:rPr lang="en-US" sz="1800" kern="1200" dirty="0">
              <a:latin typeface="Helvetica" panose="020B0604020202030204" pitchFamily="34" charset="0"/>
            </a:rPr>
            <a:t>  de </a:t>
          </a:r>
          <a:r>
            <a:rPr lang="en-US" sz="1800" kern="1200" dirty="0" err="1">
              <a:latin typeface="Helvetica" panose="020B0604020202030204" pitchFamily="34" charset="0"/>
            </a:rPr>
            <a:t>sustitución</a:t>
          </a:r>
          <a:endParaRPr lang="en-US" sz="1800" kern="1200" dirty="0">
            <a:latin typeface="Helvetica" panose="020B0604020202030204" pitchFamily="34" charset="0"/>
          </a:endParaRPr>
        </a:p>
      </dsp:txBody>
      <dsp:txXfrm>
        <a:off x="0" y="3941261"/>
        <a:ext cx="6513603" cy="595125"/>
      </dsp:txXfrm>
    </dsp:sp>
    <dsp:sp modelId="{FAE1BABE-55FC-4564-825A-CB33438BD2BC}">
      <dsp:nvSpPr>
        <dsp:cNvPr id="0" name=""/>
        <dsp:cNvSpPr/>
      </dsp:nvSpPr>
      <dsp:spPr>
        <a:xfrm>
          <a:off x="0" y="4536386"/>
          <a:ext cx="6513603" cy="122987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Helvetica" panose="020B0604020202030204" pitchFamily="34" charset="0"/>
            </a:rPr>
            <a:t>En</a:t>
          </a:r>
          <a:r>
            <a:rPr lang="en-US" sz="2300" kern="1200" dirty="0">
              <a:latin typeface="Helvetica" panose="020B0604020202030204" pitchFamily="34" charset="0"/>
            </a:rPr>
            <a:t> </a:t>
          </a:r>
          <a:r>
            <a:rPr lang="en-US" sz="2300" kern="1200" dirty="0" err="1">
              <a:latin typeface="Helvetica" panose="020B0604020202030204" pitchFamily="34" charset="0"/>
            </a:rPr>
            <a:t>informática</a:t>
          </a:r>
          <a:r>
            <a:rPr lang="en-US" sz="2300" kern="1200" dirty="0">
              <a:latin typeface="Helvetica" panose="020B0604020202030204" pitchFamily="34" charset="0"/>
            </a:rPr>
            <a:t>, </a:t>
          </a:r>
          <a:r>
            <a:rPr lang="en-US" sz="2300" kern="1200" dirty="0" err="1">
              <a:latin typeface="Helvetica" panose="020B0604020202030204" pitchFamily="34" charset="0"/>
            </a:rPr>
            <a:t>proporcionan</a:t>
          </a:r>
          <a:r>
            <a:rPr lang="en-US" sz="2300" kern="1200" dirty="0">
              <a:latin typeface="Helvetica" panose="020B0604020202030204" pitchFamily="34" charset="0"/>
            </a:rPr>
            <a:t> una </a:t>
          </a:r>
          <a:r>
            <a:rPr lang="en-US" sz="2300" kern="1200" dirty="0" err="1">
              <a:latin typeface="Helvetica" panose="020B0604020202030204" pitchFamily="34" charset="0"/>
            </a:rPr>
            <a:t>manera</a:t>
          </a:r>
          <a:r>
            <a:rPr lang="en-US" sz="2300" kern="1200" dirty="0">
              <a:latin typeface="Helvetica" panose="020B0604020202030204" pitchFamily="34" charset="0"/>
            </a:rPr>
            <a:t> </a:t>
          </a:r>
          <a:r>
            <a:rPr lang="en-US" sz="2300" kern="1200" dirty="0" err="1">
              <a:latin typeface="Helvetica" panose="020B0604020202030204" pitchFamily="34" charset="0"/>
            </a:rPr>
            <a:t>muy</a:t>
          </a:r>
          <a:r>
            <a:rPr lang="en-US" sz="2300" kern="1200" dirty="0">
              <a:latin typeface="Helvetica" panose="020B0604020202030204" pitchFamily="34" charset="0"/>
            </a:rPr>
            <a:t> flexible de </a:t>
          </a:r>
          <a:r>
            <a:rPr lang="en-US" sz="2300" kern="1200" dirty="0" err="1">
              <a:latin typeface="Helvetica" panose="020B0604020202030204" pitchFamily="34" charset="0"/>
            </a:rPr>
            <a:t>buscar</a:t>
          </a:r>
          <a:r>
            <a:rPr lang="en-US" sz="2300" kern="1200" dirty="0">
              <a:latin typeface="Helvetica" panose="020B0604020202030204" pitchFamily="34" charset="0"/>
            </a:rPr>
            <a:t> y </a:t>
          </a:r>
          <a:r>
            <a:rPr lang="en-US" sz="2300" kern="1200" dirty="0" err="1">
              <a:latin typeface="Helvetica" panose="020B0604020202030204" pitchFamily="34" charset="0"/>
            </a:rPr>
            <a:t>reconocer</a:t>
          </a:r>
          <a:r>
            <a:rPr lang="en-US" sz="2300" kern="1200" dirty="0">
              <a:latin typeface="Helvetica" panose="020B0604020202030204" pitchFamily="34" charset="0"/>
            </a:rPr>
            <a:t> </a:t>
          </a:r>
          <a:r>
            <a:rPr lang="en-US" sz="2300" kern="1200" dirty="0" err="1">
              <a:latin typeface="Helvetica" panose="020B0604020202030204" pitchFamily="34" charset="0"/>
            </a:rPr>
            <a:t>cadenas</a:t>
          </a:r>
          <a:r>
            <a:rPr lang="en-US" sz="2300" kern="1200" dirty="0">
              <a:latin typeface="Helvetica" panose="020B0604020202030204" pitchFamily="34" charset="0"/>
            </a:rPr>
            <a:t> de </a:t>
          </a:r>
          <a:r>
            <a:rPr lang="en-US" sz="2300" kern="1200" dirty="0" err="1">
              <a:latin typeface="Helvetica" panose="020B0604020202030204" pitchFamily="34" charset="0"/>
            </a:rPr>
            <a:t>texto</a:t>
          </a:r>
          <a:r>
            <a:rPr lang="en-US" sz="2300" kern="1200" dirty="0">
              <a:latin typeface="Helvetica" panose="020B0604020202030204" pitchFamily="34" charset="0"/>
            </a:rPr>
            <a:t>.</a:t>
          </a:r>
        </a:p>
      </dsp:txBody>
      <dsp:txXfrm>
        <a:off x="60037" y="4596423"/>
        <a:ext cx="6393529" cy="1109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BD61C-3B86-477F-9A5A-D2D5B70524A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22B3A-8010-4690-888B-0ED07B7D16F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1D1C5-AD09-4762-91E8-A12251A7C3A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>
              <a:latin typeface="Helvetica" panose="020B0604020202030204" pitchFamily="34" charset="0"/>
            </a:rPr>
            <a:t>Cualquier carácter sin incluir el salto de línea.</a:t>
          </a:r>
          <a:endParaRPr lang="en-US" sz="2200" kern="1200" dirty="0">
            <a:latin typeface="Helvetica" panose="020B0604020202030204" pitchFamily="34" charset="0"/>
          </a:endParaRPr>
        </a:p>
      </dsp:txBody>
      <dsp:txXfrm>
        <a:off x="1429899" y="2442"/>
        <a:ext cx="5083704" cy="1238008"/>
      </dsp:txXfrm>
    </dsp:sp>
    <dsp:sp modelId="{41FAFD08-2764-45A5-B0C6-23AA56B5E1B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5B247-2215-4129-AE10-1D4CDD0127D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EEC53-4900-4AF7-A825-0A3E0F9BB04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>
              <a:latin typeface="Helvetica" panose="020B0604020202030204" pitchFamily="34" charset="0"/>
            </a:rPr>
            <a:t>Ejemplo: </a:t>
          </a:r>
          <a:r>
            <a:rPr lang="es-419" sz="2200" kern="1200" dirty="0" err="1">
              <a:latin typeface="Helvetica" panose="020B0604020202030204" pitchFamily="34" charset="0"/>
            </a:rPr>
            <a:t>g.t</a:t>
          </a:r>
          <a:endParaRPr lang="en-US" sz="2200" kern="1200" dirty="0">
            <a:latin typeface="Helvetica" panose="020B0604020202030204" pitchFamily="34" charset="0"/>
          </a:endParaRPr>
        </a:p>
      </dsp:txBody>
      <dsp:txXfrm>
        <a:off x="1429899" y="1549953"/>
        <a:ext cx="5083704" cy="1238008"/>
      </dsp:txXfrm>
    </dsp:sp>
    <dsp:sp modelId="{9C6FAAA0-9CF0-470B-A9AE-4D06147A1E7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8A272-7F89-4CFE-BC2E-C1FDDAFF8F6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2BD0C-8AFC-4E46-A736-9602CEE1A07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i="1" kern="1200" dirty="0">
              <a:latin typeface="Helvetica" panose="020B0604020202030204" pitchFamily="34" charset="0"/>
            </a:rPr>
            <a:t>El gato de piedra gótica puerta de </a:t>
          </a:r>
          <a:r>
            <a:rPr lang="es-419" sz="2200" i="1" kern="1200" dirty="0" err="1">
              <a:latin typeface="Helvetica" panose="020B0604020202030204" pitchFamily="34" charset="0"/>
            </a:rPr>
            <a:t>getisboro</a:t>
          </a:r>
          <a:r>
            <a:rPr lang="es-419" sz="2200" i="1" kern="1200" dirty="0">
              <a:latin typeface="Helvetica" panose="020B0604020202030204" pitchFamily="34" charset="0"/>
            </a:rPr>
            <a:t> </a:t>
          </a:r>
          <a:r>
            <a:rPr lang="es-419" sz="2200" i="1" kern="1200" dirty="0" err="1">
              <a:latin typeface="Helvetica" panose="020B0604020202030204" pitchFamily="34" charset="0"/>
            </a:rPr>
            <a:t>goot</a:t>
          </a:r>
          <a:r>
            <a:rPr lang="es-419" sz="2200" i="1" kern="1200" dirty="0">
              <a:latin typeface="Helvetica" panose="020B0604020202030204" pitchFamily="34" charset="0"/>
            </a:rPr>
            <a:t>.</a:t>
          </a:r>
          <a:endParaRPr lang="en-US" sz="2200" i="1" kern="1200" dirty="0">
            <a:latin typeface="Helvetica" panose="020B0604020202030204" pitchFamily="34" charset="0"/>
          </a:endParaRPr>
        </a:p>
      </dsp:txBody>
      <dsp:txXfrm>
        <a:off x="1429899" y="3097464"/>
        <a:ext cx="5083704" cy="1238008"/>
      </dsp:txXfrm>
    </dsp:sp>
    <dsp:sp modelId="{50A69A34-F7F7-457B-AA3F-5B91B18E4B9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02980-507A-4103-B89C-51018A5B151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44A3F-E843-49DB-9B48-D25A4948C3A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>
              <a:latin typeface="Helvetica" panose="020B0604020202030204" pitchFamily="34" charset="0"/>
            </a:rPr>
            <a:t>No devuelve “</a:t>
          </a:r>
          <a:r>
            <a:rPr lang="es-419" sz="2200" kern="1200" dirty="0" err="1">
              <a:latin typeface="Helvetica" panose="020B0604020202030204" pitchFamily="34" charset="0"/>
            </a:rPr>
            <a:t>goot</a:t>
          </a:r>
          <a:r>
            <a:rPr lang="es-419" sz="2200" kern="1200" dirty="0">
              <a:latin typeface="Helvetica" panose="020B0604020202030204" pitchFamily="34" charset="0"/>
            </a:rPr>
            <a:t>” porque el punto equivale a un solo carácter. </a:t>
          </a:r>
          <a:endParaRPr lang="en-US" sz="2200" kern="1200" dirty="0">
            <a:latin typeface="Helvetica" panose="020B0604020202030204" pitchFamily="34" charset="0"/>
          </a:endParaRP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60C03-C49A-4DBA-8AE3-CE016A7757CB}">
      <dsp:nvSpPr>
        <dsp:cNvPr id="0" name=""/>
        <dsp:cNvSpPr/>
      </dsp:nvSpPr>
      <dsp:spPr>
        <a:xfrm>
          <a:off x="0" y="275833"/>
          <a:ext cx="6513603" cy="262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latin typeface="Helvetica" panose="020B0604020202030204" pitchFamily="34" charset="0"/>
            </a:rPr>
            <a:t>Se utiliza para "marcar" el siguiente carácter de la expresión de búsqueda de forma que este adquiera un </a:t>
          </a:r>
          <a:r>
            <a:rPr lang="en-US" sz="3200" kern="1200" dirty="0" err="1">
              <a:latin typeface="Helvetica" panose="020B0604020202030204" pitchFamily="34" charset="0"/>
            </a:rPr>
            <a:t>significado</a:t>
          </a:r>
          <a:r>
            <a:rPr lang="en-US" sz="3200" kern="1200" dirty="0">
              <a:latin typeface="Helvetica" panose="020B0604020202030204" pitchFamily="34" charset="0"/>
            </a:rPr>
            <a:t> especial o </a:t>
          </a:r>
          <a:r>
            <a:rPr lang="en-US" sz="3200" kern="1200" dirty="0" err="1">
              <a:latin typeface="Helvetica" panose="020B0604020202030204" pitchFamily="34" charset="0"/>
            </a:rPr>
            <a:t>deje</a:t>
          </a:r>
          <a:r>
            <a:rPr lang="en-US" sz="3200" kern="1200" dirty="0">
              <a:latin typeface="Helvetica" panose="020B0604020202030204" pitchFamily="34" charset="0"/>
            </a:rPr>
            <a:t> de </a:t>
          </a:r>
          <a:r>
            <a:rPr lang="en-US" sz="3200" kern="1200" dirty="0" err="1">
              <a:latin typeface="Helvetica" panose="020B0604020202030204" pitchFamily="34" charset="0"/>
            </a:rPr>
            <a:t>tenerlo</a:t>
          </a:r>
          <a:r>
            <a:rPr lang="en-US" sz="3200" kern="1200" dirty="0">
              <a:latin typeface="Helvetica" panose="020B0604020202030204" pitchFamily="34" charset="0"/>
            </a:rPr>
            <a:t>.</a:t>
          </a:r>
        </a:p>
      </dsp:txBody>
      <dsp:txXfrm>
        <a:off x="127937" y="403770"/>
        <a:ext cx="6257729" cy="2364926"/>
      </dsp:txXfrm>
    </dsp:sp>
    <dsp:sp modelId="{D3308BD0-6BA1-49EE-9AF1-47EE0959817A}">
      <dsp:nvSpPr>
        <dsp:cNvPr id="0" name=""/>
        <dsp:cNvSpPr/>
      </dsp:nvSpPr>
      <dsp:spPr>
        <a:xfrm>
          <a:off x="0" y="2988793"/>
          <a:ext cx="6513603" cy="2620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latin typeface="Helvetica" panose="020B0604020202030204" pitchFamily="34" charset="0"/>
            </a:rPr>
            <a:t>Si utilizamos "\.", el motor encontrará un punto y no como vimos anteriormente que el punto representa cualquier </a:t>
          </a:r>
          <a:r>
            <a:rPr lang="en-US" sz="3200" kern="1200" dirty="0" err="1">
              <a:latin typeface="Helvetica" panose="020B0604020202030204" pitchFamily="34" charset="0"/>
            </a:rPr>
            <a:t>caracter</a:t>
          </a:r>
          <a:r>
            <a:rPr lang="en-US" sz="3200" kern="1200" dirty="0">
              <a:latin typeface="Helvetica" panose="020B0604020202030204" pitchFamily="34" charset="0"/>
            </a:rPr>
            <a:t>.</a:t>
          </a:r>
        </a:p>
      </dsp:txBody>
      <dsp:txXfrm>
        <a:off x="127937" y="3116730"/>
        <a:ext cx="6257729" cy="2364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48812-72F8-4A93-8344-AC428A233DB1}">
      <dsp:nvSpPr>
        <dsp:cNvPr id="0" name=""/>
        <dsp:cNvSpPr/>
      </dsp:nvSpPr>
      <dsp:spPr>
        <a:xfrm>
          <a:off x="0" y="552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1348-03E4-4D3A-9D16-F8E1FF6E8A8E}">
      <dsp:nvSpPr>
        <dsp:cNvPr id="0" name=""/>
        <dsp:cNvSpPr/>
      </dsp:nvSpPr>
      <dsp:spPr>
        <a:xfrm>
          <a:off x="0" y="552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\d— Representa un dígito del 0 al 9.</a:t>
          </a:r>
        </a:p>
      </dsp:txBody>
      <dsp:txXfrm>
        <a:off x="0" y="552"/>
        <a:ext cx="7315200" cy="452360"/>
      </dsp:txXfrm>
    </dsp:sp>
    <dsp:sp modelId="{456922A7-F7B8-4B19-BE2C-999BE0FAB645}">
      <dsp:nvSpPr>
        <dsp:cNvPr id="0" name=""/>
        <dsp:cNvSpPr/>
      </dsp:nvSpPr>
      <dsp:spPr>
        <a:xfrm>
          <a:off x="0" y="452912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5285F-8D21-400A-AFB2-449BFA4F8787}">
      <dsp:nvSpPr>
        <dsp:cNvPr id="0" name=""/>
        <dsp:cNvSpPr/>
      </dsp:nvSpPr>
      <dsp:spPr>
        <a:xfrm>
          <a:off x="0" y="452912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\w— Representa cualquier carácter alfanumérico.</a:t>
          </a:r>
          <a:endParaRPr lang="en-US" sz="2000" kern="1200"/>
        </a:p>
      </dsp:txBody>
      <dsp:txXfrm>
        <a:off x="0" y="452912"/>
        <a:ext cx="7315200" cy="452360"/>
      </dsp:txXfrm>
    </dsp:sp>
    <dsp:sp modelId="{0AAA9025-FA03-4584-A464-DA05EA2CC8BA}">
      <dsp:nvSpPr>
        <dsp:cNvPr id="0" name=""/>
        <dsp:cNvSpPr/>
      </dsp:nvSpPr>
      <dsp:spPr>
        <a:xfrm>
          <a:off x="0" y="905272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504E0-E6F4-4632-B538-31B809B3869F}">
      <dsp:nvSpPr>
        <dsp:cNvPr id="0" name=""/>
        <dsp:cNvSpPr/>
      </dsp:nvSpPr>
      <dsp:spPr>
        <a:xfrm>
          <a:off x="0" y="905272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\s — Representa un espacio en blanco.</a:t>
          </a:r>
          <a:endParaRPr lang="en-US" sz="2000" kern="1200"/>
        </a:p>
      </dsp:txBody>
      <dsp:txXfrm>
        <a:off x="0" y="905272"/>
        <a:ext cx="7315200" cy="452360"/>
      </dsp:txXfrm>
    </dsp:sp>
    <dsp:sp modelId="{CFCFF525-C919-4E8A-8DF9-5298FDBC2E08}">
      <dsp:nvSpPr>
        <dsp:cNvPr id="0" name=""/>
        <dsp:cNvSpPr/>
      </dsp:nvSpPr>
      <dsp:spPr>
        <a:xfrm>
          <a:off x="0" y="1357632"/>
          <a:ext cx="7315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64DCC-A070-4A45-9CAC-5A68D7312DA0}">
      <dsp:nvSpPr>
        <dsp:cNvPr id="0" name=""/>
        <dsp:cNvSpPr/>
      </dsp:nvSpPr>
      <dsp:spPr>
        <a:xfrm>
          <a:off x="0" y="1357632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\D— Representa cualquier carácter que no sea un dígito del 0 al 9.</a:t>
          </a:r>
          <a:endParaRPr lang="en-US" sz="2000" kern="1200"/>
        </a:p>
      </dsp:txBody>
      <dsp:txXfrm>
        <a:off x="0" y="1357632"/>
        <a:ext cx="7315200" cy="452360"/>
      </dsp:txXfrm>
    </dsp:sp>
    <dsp:sp modelId="{69A3A9F3-B41A-460A-A181-3F6D31ED45C5}">
      <dsp:nvSpPr>
        <dsp:cNvPr id="0" name=""/>
        <dsp:cNvSpPr/>
      </dsp:nvSpPr>
      <dsp:spPr>
        <a:xfrm>
          <a:off x="0" y="1809992"/>
          <a:ext cx="73152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08883-B150-4736-AE24-47CA11964DC8}">
      <dsp:nvSpPr>
        <dsp:cNvPr id="0" name=""/>
        <dsp:cNvSpPr/>
      </dsp:nvSpPr>
      <dsp:spPr>
        <a:xfrm>
          <a:off x="0" y="1809992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\W— Representa cualquier carácter no alfanumérico.</a:t>
          </a:r>
          <a:endParaRPr lang="en-US" sz="2000" kern="1200"/>
        </a:p>
      </dsp:txBody>
      <dsp:txXfrm>
        <a:off x="0" y="1809992"/>
        <a:ext cx="7315200" cy="452360"/>
      </dsp:txXfrm>
    </dsp:sp>
    <dsp:sp modelId="{B9E3438A-A59E-4A3A-9405-05FAFF3219B1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FB7D8-C86D-4D32-9EBB-0A4DD72040F8}">
      <dsp:nvSpPr>
        <dsp:cNvPr id="0" name=""/>
        <dsp:cNvSpPr/>
      </dsp:nvSpPr>
      <dsp:spPr>
        <a:xfrm>
          <a:off x="0" y="2262353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\S — Representa cualquier carácter que no sea un espacio en blanco.</a:t>
          </a:r>
          <a:endParaRPr lang="en-US" sz="2000" kern="1200"/>
        </a:p>
      </dsp:txBody>
      <dsp:txXfrm>
        <a:off x="0" y="2262353"/>
        <a:ext cx="7315200" cy="452360"/>
      </dsp:txXfrm>
    </dsp:sp>
    <dsp:sp modelId="{B36D06FB-CF5F-4434-8FDA-5990A13298FA}">
      <dsp:nvSpPr>
        <dsp:cNvPr id="0" name=""/>
        <dsp:cNvSpPr/>
      </dsp:nvSpPr>
      <dsp:spPr>
        <a:xfrm>
          <a:off x="0" y="2714713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43ACB-3E3E-4A0F-BF8D-FE77ADF32F90}">
      <dsp:nvSpPr>
        <dsp:cNvPr id="0" name=""/>
        <dsp:cNvSpPr/>
      </dsp:nvSpPr>
      <dsp:spPr>
        <a:xfrm>
          <a:off x="0" y="2714713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\A — Representa el inicio de la cadena. No un carácter sino una</a:t>
          </a:r>
          <a:endParaRPr lang="en-US" sz="2000" kern="1200"/>
        </a:p>
      </dsp:txBody>
      <dsp:txXfrm>
        <a:off x="0" y="2714713"/>
        <a:ext cx="7315200" cy="452360"/>
      </dsp:txXfrm>
    </dsp:sp>
    <dsp:sp modelId="{9FE6A6E3-4DBF-4680-8A6E-C6D8837BA425}">
      <dsp:nvSpPr>
        <dsp:cNvPr id="0" name=""/>
        <dsp:cNvSpPr/>
      </dsp:nvSpPr>
      <dsp:spPr>
        <a:xfrm>
          <a:off x="0" y="3167073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425EE-BF47-4BAE-A31F-169E045A6EDC}">
      <dsp:nvSpPr>
        <dsp:cNvPr id="0" name=""/>
        <dsp:cNvSpPr/>
      </dsp:nvSpPr>
      <dsp:spPr>
        <a:xfrm>
          <a:off x="0" y="3167073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posición.</a:t>
          </a:r>
        </a:p>
      </dsp:txBody>
      <dsp:txXfrm>
        <a:off x="0" y="3167073"/>
        <a:ext cx="7315200" cy="452360"/>
      </dsp:txXfrm>
    </dsp:sp>
    <dsp:sp modelId="{A0A8196D-69C9-4B65-85A0-5D74F1E28EC1}">
      <dsp:nvSpPr>
        <dsp:cNvPr id="0" name=""/>
        <dsp:cNvSpPr/>
      </dsp:nvSpPr>
      <dsp:spPr>
        <a:xfrm>
          <a:off x="0" y="3619433"/>
          <a:ext cx="7315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9DC17-5D28-403A-B2BA-BD4A20E25941}">
      <dsp:nvSpPr>
        <dsp:cNvPr id="0" name=""/>
        <dsp:cNvSpPr/>
      </dsp:nvSpPr>
      <dsp:spPr>
        <a:xfrm>
          <a:off x="0" y="3619433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\Z — Representa el final de la cadena. No un carácter sino una</a:t>
          </a:r>
          <a:endParaRPr lang="en-US" sz="2000" kern="1200"/>
        </a:p>
      </dsp:txBody>
      <dsp:txXfrm>
        <a:off x="0" y="3619433"/>
        <a:ext cx="7315200" cy="452360"/>
      </dsp:txXfrm>
    </dsp:sp>
    <dsp:sp modelId="{762DC67F-57AE-49BC-B022-F570FB7BB29D}">
      <dsp:nvSpPr>
        <dsp:cNvPr id="0" name=""/>
        <dsp:cNvSpPr/>
      </dsp:nvSpPr>
      <dsp:spPr>
        <a:xfrm>
          <a:off x="0" y="4071793"/>
          <a:ext cx="73152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F343D-5CEF-4D48-B283-D63BE85C81A5}">
      <dsp:nvSpPr>
        <dsp:cNvPr id="0" name=""/>
        <dsp:cNvSpPr/>
      </dsp:nvSpPr>
      <dsp:spPr>
        <a:xfrm>
          <a:off x="0" y="4071793"/>
          <a:ext cx="7315200" cy="45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posición.</a:t>
          </a:r>
        </a:p>
      </dsp:txBody>
      <dsp:txXfrm>
        <a:off x="0" y="4071793"/>
        <a:ext cx="7315200" cy="452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9A4A2-C1F1-4FE9-B856-7D306B982C4F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41DA-7344-42FD-9FE0-24FF22663BF1}">
      <dsp:nvSpPr>
        <dsp:cNvPr id="0" name=""/>
        <dsp:cNvSpPr/>
      </dsp:nvSpPr>
      <dsp:spPr>
        <a:xfrm>
          <a:off x="0" y="0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300" kern="1200" dirty="0">
              <a:latin typeface="Helvetica" panose="020B0604020202030204" pitchFamily="34" charset="0"/>
            </a:rPr>
            <a:t>Representan clases de caracteres.</a:t>
          </a:r>
          <a:endParaRPr lang="en-US" sz="3300" kern="1200" dirty="0">
            <a:latin typeface="Helvetica" panose="020B0604020202030204" pitchFamily="34" charset="0"/>
          </a:endParaRPr>
        </a:p>
      </dsp:txBody>
      <dsp:txXfrm>
        <a:off x="0" y="0"/>
        <a:ext cx="7315200" cy="1131176"/>
      </dsp:txXfrm>
    </dsp:sp>
    <dsp:sp modelId="{B23F3896-4942-4F4F-9680-BAA6207A73A8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40047-8437-4B98-9D35-A72982ABB318}">
      <dsp:nvSpPr>
        <dsp:cNvPr id="0" name=""/>
        <dsp:cNvSpPr/>
      </dsp:nvSpPr>
      <dsp:spPr>
        <a:xfrm>
          <a:off x="0" y="1131176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300" kern="1200" dirty="0">
              <a:latin typeface="Helvetica" panose="020B0604020202030204" pitchFamily="34" charset="0"/>
            </a:rPr>
            <a:t>Se puede combinar con – para especificar rangos.</a:t>
          </a:r>
          <a:endParaRPr lang="en-US" sz="3300" kern="1200" dirty="0">
            <a:latin typeface="Helvetica" panose="020B0604020202030204" pitchFamily="34" charset="0"/>
          </a:endParaRPr>
        </a:p>
      </dsp:txBody>
      <dsp:txXfrm>
        <a:off x="0" y="1131176"/>
        <a:ext cx="7315200" cy="1131176"/>
      </dsp:txXfrm>
    </dsp:sp>
    <dsp:sp modelId="{8F2BA5C9-C080-4247-B078-6BAE91561AAE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21D77-3B03-4EE4-98B0-5E5968144712}">
      <dsp:nvSpPr>
        <dsp:cNvPr id="0" name=""/>
        <dsp:cNvSpPr/>
      </dsp:nvSpPr>
      <dsp:spPr>
        <a:xfrm>
          <a:off x="0" y="2262353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>
              <a:latin typeface="Helvetica" panose="020B0604020202030204" pitchFamily="34" charset="0"/>
            </a:rPr>
            <a:t>"[a-z]" el motor encuentra un carácter de la "a" a la "z"</a:t>
          </a:r>
          <a:endParaRPr lang="en-US" sz="3300" kern="1200" dirty="0">
            <a:latin typeface="Helvetica" panose="020B0604020202030204" pitchFamily="34" charset="0"/>
          </a:endParaRPr>
        </a:p>
      </dsp:txBody>
      <dsp:txXfrm>
        <a:off x="0" y="2262353"/>
        <a:ext cx="7315200" cy="1131176"/>
      </dsp:txXfrm>
    </dsp:sp>
    <dsp:sp modelId="{F2C3F5AD-3161-4775-A6CB-EB24860D91D5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7A240-3D12-4E66-BEBF-7F72551D5D51}">
      <dsp:nvSpPr>
        <dsp:cNvPr id="0" name=""/>
        <dsp:cNvSpPr/>
      </dsp:nvSpPr>
      <dsp:spPr>
        <a:xfrm>
          <a:off x="0" y="3393529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>
              <a:latin typeface="Helvetica" panose="020B0604020202030204" pitchFamily="34" charset="0"/>
            </a:rPr>
            <a:t>"[0-9]" el motor encuentra un carácter entre "0" y "9"</a:t>
          </a:r>
          <a:endParaRPr lang="en-US" sz="3300" kern="1200" dirty="0">
            <a:latin typeface="Helvetica" panose="020B0604020202030204" pitchFamily="34" charset="0"/>
          </a:endParaRPr>
        </a:p>
      </dsp:txBody>
      <dsp:txXfrm>
        <a:off x="0" y="3393529"/>
        <a:ext cx="7315200" cy="11311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D344E-2232-46E2-9E84-D80D18776A93}">
      <dsp:nvSpPr>
        <dsp:cNvPr id="0" name=""/>
        <dsp:cNvSpPr/>
      </dsp:nvSpPr>
      <dsp:spPr>
        <a:xfrm>
          <a:off x="0" y="44663"/>
          <a:ext cx="7315200" cy="2158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>
              <a:latin typeface="Helvetica" panose="020B0604020202030204" pitchFamily="34" charset="0"/>
            </a:rPr>
            <a:t>Similar a los corchetes, los paréntesis sirven para agrupar caracteres. </a:t>
          </a:r>
          <a:endParaRPr lang="en-US" sz="4100" kern="1200" dirty="0">
            <a:latin typeface="Helvetica" panose="020B0604020202030204" pitchFamily="34" charset="0"/>
          </a:endParaRPr>
        </a:p>
      </dsp:txBody>
      <dsp:txXfrm>
        <a:off x="105377" y="150040"/>
        <a:ext cx="7104446" cy="1947895"/>
      </dsp:txXfrm>
    </dsp:sp>
    <dsp:sp modelId="{3BFC5277-18D1-4007-8B31-82F0E1FFD39A}">
      <dsp:nvSpPr>
        <dsp:cNvPr id="0" name=""/>
        <dsp:cNvSpPr/>
      </dsp:nvSpPr>
      <dsp:spPr>
        <a:xfrm>
          <a:off x="0" y="2321393"/>
          <a:ext cx="7315200" cy="21586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>
              <a:latin typeface="Helvetica" panose="020B0604020202030204" pitchFamily="34" charset="0"/>
            </a:rPr>
            <a:t>Los caracteres especiales </a:t>
          </a:r>
          <a:r>
            <a:rPr lang="en-US" sz="4100" kern="1200" dirty="0" err="1">
              <a:latin typeface="Helvetica" panose="020B0604020202030204" pitchFamily="34" charset="0"/>
            </a:rPr>
            <a:t>conservan</a:t>
          </a:r>
          <a:r>
            <a:rPr lang="en-US" sz="4100" kern="1200" dirty="0">
              <a:latin typeface="Helvetica" panose="020B0604020202030204" pitchFamily="34" charset="0"/>
            </a:rPr>
            <a:t> </a:t>
          </a:r>
          <a:r>
            <a:rPr lang="en-US" sz="4100" kern="1200" dirty="0" err="1">
              <a:latin typeface="Helvetica" panose="020B0604020202030204" pitchFamily="34" charset="0"/>
            </a:rPr>
            <a:t>su</a:t>
          </a:r>
          <a:r>
            <a:rPr lang="en-US" sz="4100" kern="1200" dirty="0">
              <a:latin typeface="Helvetica" panose="020B0604020202030204" pitchFamily="34" charset="0"/>
            </a:rPr>
            <a:t> </a:t>
          </a:r>
          <a:r>
            <a:rPr lang="en-US" sz="4100" kern="1200" dirty="0" err="1">
              <a:latin typeface="Helvetica" panose="020B0604020202030204" pitchFamily="34" charset="0"/>
            </a:rPr>
            <a:t>función</a:t>
          </a:r>
          <a:r>
            <a:rPr lang="en-US" sz="4100" kern="1200" dirty="0">
              <a:latin typeface="Helvetica" panose="020B0604020202030204" pitchFamily="34" charset="0"/>
            </a:rPr>
            <a:t>.</a:t>
          </a:r>
        </a:p>
      </dsp:txBody>
      <dsp:txXfrm>
        <a:off x="105377" y="2426770"/>
        <a:ext cx="7104446" cy="1947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9E30A-71D9-4C31-879A-FA5A2D468DCA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06A12-F6CB-4371-B57E-429ED6A38996}">
      <dsp:nvSpPr>
        <dsp:cNvPr id="0" name=""/>
        <dsp:cNvSpPr/>
      </dsp:nvSpPr>
      <dsp:spPr>
        <a:xfrm>
          <a:off x="0" y="0"/>
          <a:ext cx="7315200" cy="22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700" kern="1200" dirty="0">
              <a:latin typeface="Helvetica" panose="020B0604020202030204" pitchFamily="34" charset="0"/>
            </a:rPr>
            <a:t>Indica una entre varias opciones</a:t>
          </a:r>
          <a:endParaRPr lang="en-US" sz="4700" kern="1200" dirty="0">
            <a:latin typeface="Helvetica" panose="020B0604020202030204" pitchFamily="34" charset="0"/>
          </a:endParaRPr>
        </a:p>
      </dsp:txBody>
      <dsp:txXfrm>
        <a:off x="0" y="0"/>
        <a:ext cx="7315200" cy="2262353"/>
      </dsp:txXfrm>
    </dsp:sp>
    <dsp:sp modelId="{29CE3466-D379-42B6-B1AA-EFFC18C2E070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23CA5-0B1E-4068-9E02-93F7EC4C6C56}">
      <dsp:nvSpPr>
        <dsp:cNvPr id="0" name=""/>
        <dsp:cNvSpPr/>
      </dsp:nvSpPr>
      <dsp:spPr>
        <a:xfrm>
          <a:off x="0" y="2262353"/>
          <a:ext cx="7315200" cy="22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>
              <a:latin typeface="Helvetica" panose="020B0604020202030204" pitchFamily="34" charset="0"/>
            </a:rPr>
            <a:t>La expresión regular "</a:t>
          </a:r>
          <a:r>
            <a:rPr lang="es-ES" sz="4700" kern="1200" dirty="0" err="1">
              <a:latin typeface="Helvetica" panose="020B0604020202030204" pitchFamily="34" charset="0"/>
            </a:rPr>
            <a:t>a|e</a:t>
          </a:r>
          <a:r>
            <a:rPr lang="es-ES" sz="4700" kern="1200" dirty="0">
              <a:latin typeface="Helvetica" panose="020B0604020202030204" pitchFamily="34" charset="0"/>
            </a:rPr>
            <a:t>" encontrará "a" o "e" dentro del t</a:t>
          </a:r>
          <a:r>
            <a:rPr lang="en-US" sz="4700" kern="1200" dirty="0" err="1">
              <a:latin typeface="Helvetica" panose="020B0604020202030204" pitchFamily="34" charset="0"/>
            </a:rPr>
            <a:t>exto</a:t>
          </a:r>
          <a:r>
            <a:rPr lang="en-US" sz="4700" kern="1200" dirty="0">
              <a:latin typeface="Helvetica" panose="020B0604020202030204" pitchFamily="34" charset="0"/>
            </a:rPr>
            <a:t>.</a:t>
          </a:r>
        </a:p>
      </dsp:txBody>
      <dsp:txXfrm>
        <a:off x="0" y="2262353"/>
        <a:ext cx="7315200" cy="22623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91507-6192-4ABA-B7AA-11233949C86F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CF38B-B825-4701-BC9B-BB336CF054DA}">
      <dsp:nvSpPr>
        <dsp:cNvPr id="0" name=""/>
        <dsp:cNvSpPr/>
      </dsp:nvSpPr>
      <dsp:spPr>
        <a:xfrm>
          <a:off x="0" y="0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 dirty="0">
              <a:latin typeface="Helvetica" panose="020B0604020202030204" pitchFamily="34" charset="0"/>
            </a:rPr>
            <a:t>Específica una parte de la búsqueda que es opcional.</a:t>
          </a:r>
          <a:endParaRPr lang="en-US" sz="2700" kern="1200" dirty="0">
            <a:latin typeface="Helvetica" panose="020B0604020202030204" pitchFamily="34" charset="0"/>
          </a:endParaRPr>
        </a:p>
      </dsp:txBody>
      <dsp:txXfrm>
        <a:off x="0" y="0"/>
        <a:ext cx="7315200" cy="1131176"/>
      </dsp:txXfrm>
    </dsp:sp>
    <dsp:sp modelId="{9FA4A86A-45E4-40BC-9D33-6FEC954A83AB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C6321-793A-4A53-A08E-62E8918D68BE}">
      <dsp:nvSpPr>
        <dsp:cNvPr id="0" name=""/>
        <dsp:cNvSpPr/>
      </dsp:nvSpPr>
      <dsp:spPr>
        <a:xfrm>
          <a:off x="0" y="1131176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Helvetica" panose="020B0604020202030204" pitchFamily="34" charset="0"/>
            </a:rPr>
            <a:t>Ejemplo: "</a:t>
          </a:r>
          <a:r>
            <a:rPr lang="es-ES" sz="2700" kern="1200" dirty="0" err="1">
              <a:latin typeface="Helvetica" panose="020B0604020202030204" pitchFamily="34" charset="0"/>
            </a:rPr>
            <a:t>ob?scuridad</a:t>
          </a:r>
          <a:r>
            <a:rPr lang="es-ES" sz="2700" kern="1200" dirty="0">
              <a:latin typeface="Helvetica" panose="020B0604020202030204" pitchFamily="34" charset="0"/>
            </a:rPr>
            <a:t>", encontrará "obscuridad" y "oscuridad".</a:t>
          </a:r>
          <a:endParaRPr lang="en-US" sz="2700" kern="1200" dirty="0">
            <a:latin typeface="Helvetica" panose="020B0604020202030204" pitchFamily="34" charset="0"/>
          </a:endParaRPr>
        </a:p>
      </dsp:txBody>
      <dsp:txXfrm>
        <a:off x="0" y="1131176"/>
        <a:ext cx="7315200" cy="1131176"/>
      </dsp:txXfrm>
    </dsp:sp>
    <dsp:sp modelId="{33BFA4DF-2660-4C29-91E8-003E69615547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7ED43-996B-407D-B647-BAC98FD77056}">
      <dsp:nvSpPr>
        <dsp:cNvPr id="0" name=""/>
        <dsp:cNvSpPr/>
      </dsp:nvSpPr>
      <dsp:spPr>
        <a:xfrm>
          <a:off x="0" y="2262353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Helvetica" panose="020B0604020202030204" pitchFamily="34" charset="0"/>
            </a:rPr>
            <a:t>Utilizado con paréntesis especifica que un conjunto mayor </a:t>
          </a:r>
          <a:r>
            <a:rPr lang="en-US" sz="2700" kern="1200" dirty="0">
              <a:latin typeface="Helvetica" panose="020B0604020202030204" pitchFamily="34" charset="0"/>
            </a:rPr>
            <a:t>de </a:t>
          </a:r>
          <a:r>
            <a:rPr lang="en-US" sz="2700" kern="1200" dirty="0" err="1">
              <a:latin typeface="Helvetica" panose="020B0604020202030204" pitchFamily="34" charset="0"/>
            </a:rPr>
            <a:t>caracteres</a:t>
          </a:r>
          <a:r>
            <a:rPr lang="en-US" sz="2700" kern="1200" dirty="0">
              <a:latin typeface="Helvetica" panose="020B0604020202030204" pitchFamily="34" charset="0"/>
            </a:rPr>
            <a:t> es </a:t>
          </a:r>
          <a:r>
            <a:rPr lang="en-US" sz="2700" kern="1200" dirty="0" err="1">
              <a:latin typeface="Helvetica" panose="020B0604020202030204" pitchFamily="34" charset="0"/>
            </a:rPr>
            <a:t>opcional</a:t>
          </a:r>
          <a:r>
            <a:rPr lang="en-US" sz="2700" kern="1200" dirty="0">
              <a:latin typeface="Helvetica" panose="020B0604020202030204" pitchFamily="34" charset="0"/>
            </a:rPr>
            <a:t>.</a:t>
          </a:r>
        </a:p>
      </dsp:txBody>
      <dsp:txXfrm>
        <a:off x="0" y="2262353"/>
        <a:ext cx="7315200" cy="1131176"/>
      </dsp:txXfrm>
    </dsp:sp>
    <dsp:sp modelId="{A35F8EA6-75BE-4667-9CF8-3067A717E18A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BFD86-B2BC-4560-B5C9-98C97E6CE17A}">
      <dsp:nvSpPr>
        <dsp:cNvPr id="0" name=""/>
        <dsp:cNvSpPr/>
      </dsp:nvSpPr>
      <dsp:spPr>
        <a:xfrm>
          <a:off x="0" y="3393529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Helvetica" panose="020B0604020202030204" pitchFamily="34" charset="0"/>
            </a:rPr>
            <a:t>.Ejemplo: "Nov(\.|</a:t>
          </a:r>
          <a:r>
            <a:rPr lang="es-ES" sz="2700" kern="1200" dirty="0" err="1">
              <a:latin typeface="Helvetica" panose="020B0604020202030204" pitchFamily="34" charset="0"/>
            </a:rPr>
            <a:t>iembre|ember</a:t>
          </a:r>
          <a:r>
            <a:rPr lang="es-ES" sz="2700" kern="1200" dirty="0">
              <a:latin typeface="Helvetica" panose="020B0604020202030204" pitchFamily="34" charset="0"/>
            </a:rPr>
            <a:t>)?", encontrará </a:t>
          </a:r>
          <a:r>
            <a:rPr lang="en-US" sz="2700" kern="1200" dirty="0">
              <a:latin typeface="Helvetica" panose="020B0604020202030204" pitchFamily="34" charset="0"/>
            </a:rPr>
            <a:t>"Nov","Nov.","</a:t>
          </a:r>
          <a:r>
            <a:rPr lang="en-US" sz="2700" kern="1200" dirty="0" err="1">
              <a:latin typeface="Helvetica" panose="020B0604020202030204" pitchFamily="34" charset="0"/>
            </a:rPr>
            <a:t>Noviembre</a:t>
          </a:r>
          <a:r>
            <a:rPr lang="en-US" sz="2700" kern="1200" dirty="0">
              <a:latin typeface="Helvetica" panose="020B0604020202030204" pitchFamily="34" charset="0"/>
            </a:rPr>
            <a:t>","November".</a:t>
          </a:r>
        </a:p>
      </dsp:txBody>
      <dsp:txXfrm>
        <a:off x="0" y="3393529"/>
        <a:ext cx="7315200" cy="11311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95617-4B9D-46A4-AC1E-A4FDC1E839AC}">
      <dsp:nvSpPr>
        <dsp:cNvPr id="0" name=""/>
        <dsp:cNvSpPr/>
      </dsp:nvSpPr>
      <dsp:spPr>
        <a:xfrm>
          <a:off x="0" y="529577"/>
          <a:ext cx="7315200" cy="1114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Helvetica" panose="020B0604020202030204" pitchFamily="34" charset="0"/>
            </a:rPr>
            <a:t>Es utilizado para repetir una cantidad de n veces una expresión regular. </a:t>
          </a:r>
          <a:endParaRPr lang="en-US" sz="2100" kern="1200" dirty="0">
            <a:latin typeface="Helvetica" panose="020B0604020202030204" pitchFamily="34" charset="0"/>
          </a:endParaRPr>
        </a:p>
      </dsp:txBody>
      <dsp:txXfrm>
        <a:off x="54423" y="584000"/>
        <a:ext cx="7206354" cy="1006017"/>
      </dsp:txXfrm>
    </dsp:sp>
    <dsp:sp modelId="{699DD844-5F9C-4375-A901-66BE013F4F7E}">
      <dsp:nvSpPr>
        <dsp:cNvPr id="0" name=""/>
        <dsp:cNvSpPr/>
      </dsp:nvSpPr>
      <dsp:spPr>
        <a:xfrm>
          <a:off x="0" y="1704921"/>
          <a:ext cx="7315200" cy="111486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Helvetica" panose="020B0604020202030204" pitchFamily="34" charset="0"/>
            </a:rPr>
            <a:t>Para que adquieran su función de carácter especial deben encerrar uno o varios números separados por coma, y debe estar a la derecha de una </a:t>
          </a:r>
          <a:r>
            <a:rPr lang="en-US" sz="2100" kern="1200" dirty="0" err="1">
              <a:latin typeface="Helvetica" panose="020B0604020202030204" pitchFamily="34" charset="0"/>
            </a:rPr>
            <a:t>expresión</a:t>
          </a:r>
          <a:r>
            <a:rPr lang="en-US" sz="2100" kern="1200" dirty="0">
              <a:latin typeface="Helvetica" panose="020B0604020202030204" pitchFamily="34" charset="0"/>
            </a:rPr>
            <a:t> regular.</a:t>
          </a:r>
        </a:p>
      </dsp:txBody>
      <dsp:txXfrm>
        <a:off x="54423" y="1759344"/>
        <a:ext cx="7206354" cy="1006017"/>
      </dsp:txXfrm>
    </dsp:sp>
    <dsp:sp modelId="{08781D63-EEC4-41DB-B7F1-276531334301}">
      <dsp:nvSpPr>
        <dsp:cNvPr id="0" name=""/>
        <dsp:cNvSpPr/>
      </dsp:nvSpPr>
      <dsp:spPr>
        <a:xfrm>
          <a:off x="0" y="2880264"/>
          <a:ext cx="7315200" cy="111486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Helvetica" panose="020B0604020202030204" pitchFamily="34" charset="0"/>
            </a:rPr>
            <a:t>Ejemplo</a:t>
          </a:r>
          <a:r>
            <a:rPr lang="en-US" sz="2100" kern="1200" dirty="0">
              <a:latin typeface="Helvetica" panose="020B0604020202030204" pitchFamily="34" charset="0"/>
            </a:rPr>
            <a:t>: </a:t>
          </a:r>
          <a:r>
            <a:rPr lang="es-ES" sz="2100" kern="1200" dirty="0">
              <a:latin typeface="Helvetica" panose="020B0604020202030204" pitchFamily="34" charset="0"/>
            </a:rPr>
            <a:t>"\d{3}" el motor encontrará 3 dígitos seguidos.</a:t>
          </a:r>
          <a:endParaRPr lang="en-US" sz="2100" kern="1200" dirty="0">
            <a:latin typeface="Helvetica" panose="020B0604020202030204" pitchFamily="34" charset="0"/>
          </a:endParaRPr>
        </a:p>
      </dsp:txBody>
      <dsp:txXfrm>
        <a:off x="54423" y="2934687"/>
        <a:ext cx="7206354" cy="1006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3AF1-D6DA-4E5B-97AB-88F8946CA7F1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1A54-3F0F-4770-89B6-00ED89579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Palabras muy comunes que se utilizan en el lenguaje que no agregan información.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Alfabeto: Conjunto no vacío de símbolos. Su cardinalidad es mayor a cero. Se denota con sigma.</a:t>
            </a:r>
          </a:p>
          <a:p>
            <a:r>
              <a:rPr lang="en-US" dirty="0"/>
              <a:t>Un </a:t>
            </a:r>
            <a:r>
              <a:rPr lang="en-US" dirty="0" err="1"/>
              <a:t>símbolo</a:t>
            </a:r>
            <a:r>
              <a:rPr lang="en-US" dirty="0"/>
              <a:t> o </a:t>
            </a:r>
            <a:r>
              <a:rPr lang="en-US" dirty="0" err="1"/>
              <a:t>caracter</a:t>
            </a:r>
            <a:r>
              <a:rPr lang="en-US" dirty="0"/>
              <a:t> es </a:t>
            </a:r>
            <a:r>
              <a:rPr lang="en-US" dirty="0" err="1"/>
              <a:t>elemento</a:t>
            </a:r>
            <a:r>
              <a:rPr lang="en-US" dirty="0"/>
              <a:t> de un </a:t>
            </a:r>
            <a:r>
              <a:rPr lang="en-US" dirty="0" err="1"/>
              <a:t>alfabeto</a:t>
            </a:r>
            <a:r>
              <a:rPr lang="en-US" dirty="0"/>
              <a:t> dado. </a:t>
            </a:r>
          </a:p>
          <a:p>
            <a:r>
              <a:rPr lang="en-US" dirty="0"/>
              <a:t>Cadena: es una </a:t>
            </a:r>
            <a:r>
              <a:rPr lang="en-US" dirty="0" err="1"/>
              <a:t>concatenación</a:t>
            </a:r>
            <a:r>
              <a:rPr lang="en-US" dirty="0"/>
              <a:t> o </a:t>
            </a:r>
            <a:r>
              <a:rPr lang="en-US" dirty="0" err="1"/>
              <a:t>yuxtaposición</a:t>
            </a:r>
            <a:r>
              <a:rPr lang="en-US" dirty="0"/>
              <a:t> de </a:t>
            </a:r>
            <a:r>
              <a:rPr lang="en-US" dirty="0" err="1"/>
              <a:t>símbolos</a:t>
            </a:r>
            <a:r>
              <a:rPr lang="en-US" dirty="0"/>
              <a:t> de un </a:t>
            </a:r>
            <a:r>
              <a:rPr lang="en-US" dirty="0" err="1"/>
              <a:t>alfabeto</a:t>
            </a:r>
            <a:r>
              <a:rPr lang="en-US" dirty="0"/>
              <a:t>. El largo de una </a:t>
            </a:r>
            <a:r>
              <a:rPr lang="en-US" dirty="0" err="1"/>
              <a:t>cadena</a:t>
            </a:r>
            <a:r>
              <a:rPr lang="en-US" dirty="0"/>
              <a:t> se da por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. </a:t>
            </a:r>
          </a:p>
          <a:p>
            <a:r>
              <a:rPr lang="en-US" dirty="0"/>
              <a:t>El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 es un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las palabras </a:t>
            </a:r>
            <a:r>
              <a:rPr lang="en-US" dirty="0" err="1"/>
              <a:t>posibles</a:t>
            </a:r>
            <a:r>
              <a:rPr lang="en-US" dirty="0"/>
              <a:t> del </a:t>
            </a:r>
            <a:r>
              <a:rPr lang="en-US" dirty="0" err="1"/>
              <a:t>alfabeto</a:t>
            </a:r>
            <a:r>
              <a:rPr lang="en-US" dirty="0"/>
              <a:t> que </a:t>
            </a:r>
            <a:r>
              <a:rPr lang="en-US" dirty="0" err="1"/>
              <a:t>compone</a:t>
            </a:r>
            <a:r>
              <a:rPr lang="en-US" dirty="0"/>
              <a:t> el </a:t>
            </a:r>
            <a:r>
              <a:rPr lang="en-US" dirty="0" err="1"/>
              <a:t>español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regular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por una </a:t>
            </a:r>
            <a:r>
              <a:rPr lang="en-US" dirty="0" err="1"/>
              <a:t>expresión</a:t>
            </a:r>
            <a:r>
              <a:rPr lang="en-US" dirty="0"/>
              <a:t> regular. </a:t>
            </a:r>
          </a:p>
          <a:p>
            <a:endParaRPr lang="en-US" dirty="0"/>
          </a:p>
          <a:p>
            <a:r>
              <a:rPr lang="en-US" dirty="0"/>
              <a:t>Dado un </a:t>
            </a:r>
            <a:r>
              <a:rPr lang="en-US" dirty="0" err="1"/>
              <a:t>alfabeto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de ese </a:t>
            </a:r>
            <a:r>
              <a:rPr lang="en-US" dirty="0" err="1"/>
              <a:t>alfabeto</a:t>
            </a:r>
            <a:r>
              <a:rPr lang="en-US" dirty="0"/>
              <a:t> es una </a:t>
            </a:r>
            <a:r>
              <a:rPr lang="en-US" dirty="0" err="1"/>
              <a:t>expresión</a:t>
            </a:r>
            <a:r>
              <a:rPr lang="en-US" dirty="0"/>
              <a:t> regular.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 es una </a:t>
            </a:r>
            <a:r>
              <a:rPr lang="en-US" dirty="0" err="1"/>
              <a:t>expresión</a:t>
            </a:r>
            <a:r>
              <a:rPr lang="en-US" dirty="0"/>
              <a:t> regular.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 se </a:t>
            </a:r>
            <a:r>
              <a:rPr lang="en-US" dirty="0" err="1"/>
              <a:t>tienen</a:t>
            </a:r>
            <a:r>
              <a:rPr lang="en-US" dirty="0"/>
              <a:t> dos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, la </a:t>
            </a:r>
            <a:r>
              <a:rPr lang="en-US" dirty="0" err="1"/>
              <a:t>concatenación</a:t>
            </a:r>
            <a:r>
              <a:rPr lang="en-US" dirty="0"/>
              <a:t> de ambas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son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 se </a:t>
            </a:r>
            <a:r>
              <a:rPr lang="en-US" dirty="0" err="1"/>
              <a:t>tienen</a:t>
            </a:r>
            <a:r>
              <a:rPr lang="en-US" dirty="0"/>
              <a:t> dos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, la </a:t>
            </a:r>
            <a:r>
              <a:rPr lang="en-US" dirty="0" err="1"/>
              <a:t>disyunción</a:t>
            </a:r>
            <a:r>
              <a:rPr lang="en-US" dirty="0"/>
              <a:t> de ambas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es una expression regular. (</a:t>
            </a:r>
            <a:r>
              <a:rPr lang="en-US" dirty="0" err="1"/>
              <a:t>a|b</a:t>
            </a:r>
            <a:r>
              <a:rPr lang="en-U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 se </a:t>
            </a:r>
            <a:r>
              <a:rPr lang="en-US" dirty="0" err="1"/>
              <a:t>tiene</a:t>
            </a:r>
            <a:r>
              <a:rPr lang="en-US" dirty="0"/>
              <a:t> una expression regular e, (e)* </a:t>
            </a:r>
            <a:r>
              <a:rPr lang="en-US" dirty="0" err="1"/>
              <a:t>también</a:t>
            </a:r>
            <a:r>
              <a:rPr lang="en-US" dirty="0"/>
              <a:t> es una expression regular.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se </a:t>
            </a:r>
            <a:r>
              <a:rPr lang="en-US" dirty="0" err="1"/>
              <a:t>utlizan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contextos</a:t>
            </a:r>
            <a:r>
              <a:rPr lang="en-US" dirty="0"/>
              <a:t> tales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Verificación</a:t>
            </a:r>
            <a:r>
              <a:rPr lang="en-US" dirty="0"/>
              <a:t> de </a:t>
            </a:r>
            <a:r>
              <a:rPr lang="en-US" dirty="0" err="1"/>
              <a:t>contraseñas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Buscadores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Procesadores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Analizadores</a:t>
            </a:r>
            <a:r>
              <a:rPr lang="en-US" dirty="0"/>
              <a:t> </a:t>
            </a:r>
            <a:r>
              <a:rPr lang="en-US" dirty="0" err="1"/>
              <a:t>léxicos</a:t>
            </a:r>
            <a:r>
              <a:rPr lang="en-US" dirty="0"/>
              <a:t> de </a:t>
            </a:r>
            <a:r>
              <a:rPr lang="en-US" dirty="0" err="1"/>
              <a:t>compiladores</a:t>
            </a:r>
            <a:r>
              <a:rPr lang="en-US" dirty="0"/>
              <a:t> de </a:t>
            </a:r>
            <a:r>
              <a:rPr lang="en-US" dirty="0" err="1"/>
              <a:t>lenguajes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proteínas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Clausura de </a:t>
            </a:r>
            <a:r>
              <a:rPr lang="es-419" dirty="0" err="1"/>
              <a:t>kleene</a:t>
            </a:r>
            <a:r>
              <a:rPr lang="es-419" dirty="0"/>
              <a:t>: combinaciones de 0 o más símbolos. Está conformado por todas las cadenas posibles de construir de cualquier largo para un alfabeto dado.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1A54-3F0F-4770-89B6-00ED895797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5930-A3C6-4F22-868F-C2A923D4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9F104-0810-4281-B904-C5732AB49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C7F4-9C61-426B-BE29-CBAAA0C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1C06-F7EC-472C-8407-249B5C2B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97EF-08D5-4643-9E6A-91721476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CCA4-A956-4404-ACB4-18923E9D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261A7-4B7C-4F55-8E58-A6E6B9BE5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8FE0-6BB8-4336-BAE9-18C7E1C4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0477-5CAC-4A49-964F-07DA4061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95B7-9390-43D6-BA82-5764D1E7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38E38-7EB8-4823-A4E0-BED0E607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FF675-3F92-42F7-BB72-5448C961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8714-1F8E-49AC-B8AA-AC5C985A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E973-3A6C-4A14-845B-6456037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6BFE-2EE5-4C4F-8D5C-3DA6BB5C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C6C-B343-4344-BBB4-D6064B07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1CAF-2FE2-411D-A8EF-99EF1BC0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C9D0-A62B-4259-B3A8-BEC5DE76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80F2-C699-4084-8448-F2C34F6E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30B5-D241-40BA-BFBE-C1876C29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3BC0-6E3D-4250-BB9B-1F90BD0B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0022-38C6-4E7A-9C41-CFB977EB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E391-E774-4440-8B0E-2B68E78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9BB8-9351-4C6D-B8CC-1342E11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43E6-09E2-47E5-96EE-10036B12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B067-04C7-4118-B698-297B633A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D55-036A-4D7C-BA98-25C298BDF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982A-9E31-41C5-8158-C394E455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BDB48-EA2B-4C42-9C5D-D9C859BB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45B8-A42D-4CDE-A297-72E3B980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6A2D-71AD-47D4-B7A8-C0F560CE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4BC5-8EED-455A-8E16-D006E548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3B8C-007F-4301-AE58-4E35CEEA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0E1E-BF98-47F7-8E38-7E4CC11CE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19C85-8D77-4793-8736-1675847D7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9638-071D-4427-BAA1-BE9CD727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32C61-A019-400D-8D2E-8758DE02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2FD49-4AD3-475E-ADEB-3ECFF39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46A73-A769-45D2-9AB1-D4BC5BFC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E115-097E-4EEF-A0D2-BFE14B33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9712A-C61C-4235-AC42-47A6A2B7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56951-1412-4B1C-8008-F55C2AB2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ADF55-FEB3-4BF5-A67B-72AC53F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C73BA-133D-4265-AA5B-4C2912F4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B0A41-4C1F-46E3-AFB5-8E4DB744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B6086-CF09-40F9-8B97-41F7F808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6237-7E53-4DAB-A669-3692C702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90B6-8F8A-4AE0-BDC9-B314720A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469F-8D90-45AC-B0F1-8BFC7E9A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17AA-D52D-49F9-B2F2-0FA14CF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8B9E-F6E3-4151-94DE-5D882331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3D26-50B8-4E82-A9DE-28A4C999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C415-45A7-4DA3-9225-BA9E2880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B530C-3A21-4139-89B1-5D4D5D167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6984-E962-43F6-B9EE-34C234F06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7BF1-0791-44D4-9344-E98E039C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30272-26F2-451B-9C20-D8D0A331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B42D4-837F-4790-88A0-2DA4D40A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86BAA-AF5F-4774-BF30-9DB822FD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965B-F530-463E-9E04-3FFE0720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F74D-2C3F-43BB-874A-28ED85C0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F2ED-9E0D-4A7C-9F94-01147210D57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B048-2868-4040-83CC-08A1FF160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16D9-374A-4DCA-8F1D-AA389782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845B2-C6AF-4EA2-AA3F-0AF4304CF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8D722-E220-40D2-961F-16B75002E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latin typeface="Helvetica" panose="020B0604020202030204" pitchFamily="34" charset="0"/>
              </a:rPr>
              <a:t>Análisis</a:t>
            </a:r>
            <a:r>
              <a:rPr lang="en-US" dirty="0">
                <a:latin typeface="Helvetica" panose="020B0604020202030204" pitchFamily="34" charset="0"/>
              </a:rPr>
              <a:t> de </a:t>
            </a:r>
            <a:r>
              <a:rPr lang="en-US" dirty="0" err="1">
                <a:latin typeface="Helvetica" panose="020B0604020202030204" pitchFamily="34" charset="0"/>
              </a:rPr>
              <a:t>Texto</a:t>
            </a:r>
            <a:r>
              <a:rPr lang="en-US" dirty="0">
                <a:latin typeface="Helvetica" panose="020B0604020202030204" pitchFamily="34" charset="0"/>
              </a:rPr>
              <a:t>: </a:t>
            </a:r>
            <a:r>
              <a:rPr lang="en-US" dirty="0" err="1">
                <a:latin typeface="Helvetica" panose="020B0604020202030204" pitchFamily="34" charset="0"/>
              </a:rPr>
              <a:t>RWhatsapp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3552C-1AA3-487A-A8DB-9583AC14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Helvetica" panose="020B0604020202030204" pitchFamily="34" charset="0"/>
              </a:rPr>
              <a:t>Data Wrangling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1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A130C8-E86B-45C8-8DFF-66EE69F6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100" kern="1200" dirty="0" err="1">
                <a:solidFill>
                  <a:srgbClr val="000000"/>
                </a:solidFill>
                <a:latin typeface="Helvetica" panose="020B0604020202030204" pitchFamily="34" charset="0"/>
              </a:rPr>
              <a:t>Operadores</a:t>
            </a:r>
            <a:r>
              <a:rPr lang="en-US" sz="4100" kern="1200" dirty="0">
                <a:solidFill>
                  <a:srgbClr val="000000"/>
                </a:solidFill>
                <a:latin typeface="Helvetica" panose="020B0604020202030204" pitchFamily="34" charset="0"/>
              </a:rPr>
              <a:t> de </a:t>
            </a:r>
            <a:r>
              <a:rPr lang="en-US" sz="4100" kern="1200" dirty="0" err="1">
                <a:solidFill>
                  <a:srgbClr val="000000"/>
                </a:solidFill>
                <a:latin typeface="Helvetica" panose="020B0604020202030204" pitchFamily="34" charset="0"/>
              </a:rPr>
              <a:t>expresiones</a:t>
            </a:r>
            <a:r>
              <a:rPr lang="en-US" sz="4100" kern="1200" dirty="0">
                <a:solidFill>
                  <a:srgbClr val="000000"/>
                </a:solidFill>
                <a:latin typeface="Helvetica" panose="020B0604020202030204" pitchFamily="34" charset="0"/>
              </a:rPr>
              <a:t> </a:t>
            </a:r>
            <a:r>
              <a:rPr lang="en-US" sz="4100" kern="1200" dirty="0" err="1">
                <a:solidFill>
                  <a:srgbClr val="000000"/>
                </a:solidFill>
                <a:latin typeface="Helvetica" panose="020B0604020202030204" pitchFamily="34" charset="0"/>
              </a:rPr>
              <a:t>regulares</a:t>
            </a:r>
            <a:endParaRPr lang="en-US" sz="4100" kern="1200" dirty="0">
              <a:solidFill>
                <a:srgbClr val="000000"/>
              </a:solidFill>
              <a:latin typeface="Helvetica" panose="020B0604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52ED9-69DA-47B2-94D5-6F1A46D5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gnet">
            <a:extLst>
              <a:ext uri="{FF2B5EF4-FFF2-40B4-BE49-F238E27FC236}">
                <a16:creationId xmlns:a16="http://schemas.microsoft.com/office/drawing/2014/main" id="{FB73180B-ECC7-49FB-9961-5B03D28F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9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50FAB1-15DB-4039-8460-FB62D2EC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rgbClr val="FFFFFF"/>
                </a:solidFill>
                <a:latin typeface="Helvetica" panose="020B0604020202030204" pitchFamily="34" charset="0"/>
              </a:rPr>
              <a:t>El punto “.”</a:t>
            </a:r>
            <a:endParaRPr lang="en-US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DA7DA4D-7F8C-4DEC-81BD-A9A38FB06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5135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73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F3461-1044-41F6-A4FF-955666A6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rgbClr val="FFFFFF"/>
                </a:solidFill>
                <a:latin typeface="Helvetica" panose="020B0604020202030204" pitchFamily="34" charset="0"/>
              </a:rPr>
              <a:t>La Barra Inversa “</a:t>
            </a:r>
            <a:r>
              <a:rPr lang="en-US" dirty="0">
                <a:solidFill>
                  <a:srgbClr val="FFFFFF"/>
                </a:solidFill>
                <a:latin typeface="Helvetica" panose="020B0604020202030204" pitchFamily="34" charset="0"/>
              </a:rPr>
              <a:t>\</a:t>
            </a:r>
            <a:r>
              <a:rPr lang="es-419" dirty="0">
                <a:solidFill>
                  <a:srgbClr val="FFFFFF"/>
                </a:solidFill>
                <a:latin typeface="Helvetica" panose="020B0604020202030204" pitchFamily="34" charset="0"/>
              </a:rPr>
              <a:t>”</a:t>
            </a:r>
            <a:endParaRPr lang="en-US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86FF1-D331-459A-97FC-44EC1BB66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233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44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0B8F-CDB8-4ECD-BB1C-FAEA8CA6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419" sz="2600">
                <a:solidFill>
                  <a:srgbClr val="FFFFFF"/>
                </a:solidFill>
              </a:rPr>
              <a:t>La Barra Inversa</a:t>
            </a: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97804A-E591-4678-9BCA-1C332F904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96012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74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F79CE-64F5-40BA-8FD9-78C65BFD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419" sz="2600" dirty="0">
                <a:solidFill>
                  <a:srgbClr val="FFFFFF"/>
                </a:solidFill>
                <a:latin typeface="Helvetica" panose="020B0604020202030204" pitchFamily="34" charset="0"/>
              </a:rPr>
              <a:t>Corchetes “[]”</a:t>
            </a:r>
            <a:endParaRPr lang="en-US" sz="2600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7E5FF-609E-4010-AA28-2E1A17D05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7021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84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908E5-339F-4046-835A-19A1B1C0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Helvetica" panose="020B0604020202030204" pitchFamily="34" charset="0"/>
              </a:rPr>
              <a:t>Los par</a:t>
            </a:r>
            <a:r>
              <a:rPr lang="es-419" sz="2600" dirty="0" err="1">
                <a:solidFill>
                  <a:srgbClr val="FFFFFF"/>
                </a:solidFill>
                <a:latin typeface="Helvetica" panose="020B0604020202030204" pitchFamily="34" charset="0"/>
              </a:rPr>
              <a:t>éntesis</a:t>
            </a:r>
            <a:r>
              <a:rPr lang="es-419" sz="2600" dirty="0">
                <a:solidFill>
                  <a:srgbClr val="FFFFFF"/>
                </a:solidFill>
                <a:latin typeface="Helvetica" panose="020B0604020202030204" pitchFamily="34" charset="0"/>
              </a:rPr>
              <a:t> “()”</a:t>
            </a:r>
            <a:endParaRPr lang="en-US" sz="2600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A422C-1FCF-434A-B65F-FE336A809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19008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39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7E799-7459-432F-9C25-65B35BB3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419" sz="2600" dirty="0">
                <a:solidFill>
                  <a:srgbClr val="FFFFFF"/>
                </a:solidFill>
                <a:latin typeface="Helvetica" panose="020B0604020202030204" pitchFamily="34" charset="0"/>
              </a:rPr>
              <a:t>La barra </a:t>
            </a:r>
            <a:endParaRPr lang="en-US" sz="2600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81B4F5-D35D-4831-B854-EE2F248EF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5176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78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6B1C3-B8E9-4935-8C69-65302929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419" sz="2000" dirty="0">
                <a:solidFill>
                  <a:srgbClr val="FFFFFF"/>
                </a:solidFill>
                <a:latin typeface="Helvetica" panose="020B0604020202030204" pitchFamily="34" charset="0"/>
              </a:rPr>
              <a:t>Signo de interrogación “?”</a:t>
            </a:r>
            <a:endParaRPr lang="en-US" sz="2000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FF249F8-1782-49F3-A20E-60D1EDCD7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57669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94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05A73-6AB1-4814-8456-31FA3FFD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419" sz="2600" dirty="0">
                <a:solidFill>
                  <a:srgbClr val="FFFFFF"/>
                </a:solidFill>
                <a:latin typeface="Helvetica" panose="020B0604020202030204" pitchFamily="34" charset="0"/>
              </a:rPr>
              <a:t>Las llaves “{}”</a:t>
            </a:r>
            <a:endParaRPr lang="en-US" sz="2600" dirty="0">
              <a:solidFill>
                <a:srgbClr val="FFFFFF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CCF29-843C-4B29-9B58-45A94027B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0974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19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4D91-963D-4450-9F4D-F42794FB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419" dirty="0">
                <a:latin typeface="Helvetica" panose="020B0604020202030204" pitchFamily="34" charset="0"/>
              </a:rPr>
              <a:t>El asterisco “*”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85C8-9122-4199-A2CF-F0B1659C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>
                <a:latin typeface="Helvetica" panose="020B0604020202030204" pitchFamily="34" charset="0"/>
              </a:rPr>
              <a:t>El asterisco es utilizado para encontrar algo que se encuentra repetido 0 o más veces.</a:t>
            </a:r>
          </a:p>
          <a:p>
            <a:r>
              <a:rPr lang="pt-BR" sz="2400" dirty="0">
                <a:latin typeface="Helvetica" panose="020B0604020202030204" pitchFamily="34" charset="0"/>
              </a:rPr>
              <a:t>"[a-</a:t>
            </a:r>
            <a:r>
              <a:rPr lang="pt-BR" sz="2400" dirty="0" err="1">
                <a:latin typeface="Helvetica" panose="020B0604020202030204" pitchFamily="34" charset="0"/>
              </a:rPr>
              <a:t>zA</a:t>
            </a:r>
            <a:r>
              <a:rPr lang="pt-BR" sz="2400" dirty="0">
                <a:latin typeface="Helvetica" panose="020B0604020202030204" pitchFamily="34" charset="0"/>
              </a:rPr>
              <a:t>-Z]\d*" encontrará "H","H0","H01","h0100010“</a:t>
            </a:r>
          </a:p>
          <a:p>
            <a:endParaRPr lang="pt-BR" sz="2400" dirty="0">
              <a:latin typeface="Helvetica" panose="020B0604020202030204" pitchFamily="34" charset="0"/>
            </a:endParaRPr>
          </a:p>
          <a:p>
            <a:r>
              <a:rPr lang="pt-BR" sz="2400" dirty="0">
                <a:latin typeface="Helvetica" panose="020B0604020202030204" pitchFamily="34" charset="0"/>
              </a:rPr>
              <a:t>Nota: </a:t>
            </a:r>
            <a:r>
              <a:rPr lang="pt-BR" sz="2400" dirty="0" err="1">
                <a:latin typeface="Helvetica" panose="020B0604020202030204" pitchFamily="34" charset="0"/>
              </a:rPr>
              <a:t>en</a:t>
            </a:r>
            <a:r>
              <a:rPr lang="pt-BR" sz="2400" dirty="0">
                <a:latin typeface="Helvetica" panose="020B0604020202030204" pitchFamily="34" charset="0"/>
              </a:rPr>
              <a:t> teoria de </a:t>
            </a:r>
            <a:r>
              <a:rPr lang="pt-BR" sz="2400" dirty="0" err="1">
                <a:latin typeface="Helvetica" panose="020B0604020202030204" pitchFamily="34" charset="0"/>
              </a:rPr>
              <a:t>lenguajes</a:t>
            </a:r>
            <a:r>
              <a:rPr lang="pt-BR" sz="2400" dirty="0">
                <a:latin typeface="Helvetica" panose="020B0604020202030204" pitchFamily="34" charset="0"/>
              </a:rPr>
              <a:t>, </a:t>
            </a:r>
            <a:r>
              <a:rPr lang="pt-BR" sz="2400" dirty="0" err="1">
                <a:latin typeface="Helvetica" panose="020B0604020202030204" pitchFamily="34" charset="0"/>
              </a:rPr>
              <a:t>el</a:t>
            </a:r>
            <a:r>
              <a:rPr lang="pt-BR" sz="2400" dirty="0">
                <a:latin typeface="Helvetica" panose="020B0604020202030204" pitchFamily="34" charset="0"/>
              </a:rPr>
              <a:t> asterisco se </a:t>
            </a:r>
            <a:r>
              <a:rPr lang="pt-BR" sz="2400" dirty="0" err="1">
                <a:latin typeface="Helvetica" panose="020B0604020202030204" pitchFamily="34" charset="0"/>
              </a:rPr>
              <a:t>le</a:t>
            </a:r>
            <a:r>
              <a:rPr lang="pt-BR" sz="2400" dirty="0">
                <a:latin typeface="Helvetica" panose="020B0604020202030204" pitchFamily="34" charset="0"/>
              </a:rPr>
              <a:t> </a:t>
            </a:r>
            <a:r>
              <a:rPr lang="pt-BR" sz="2400" dirty="0" err="1">
                <a:latin typeface="Helvetica" panose="020B0604020202030204" pitchFamily="34" charset="0"/>
              </a:rPr>
              <a:t>conoce</a:t>
            </a:r>
            <a:r>
              <a:rPr lang="pt-BR" sz="2400" dirty="0">
                <a:latin typeface="Helvetica" panose="020B0604020202030204" pitchFamily="34" charset="0"/>
              </a:rPr>
              <a:t> como clausura de </a:t>
            </a:r>
            <a:r>
              <a:rPr lang="pt-BR" sz="2400" dirty="0" err="1">
                <a:latin typeface="Helvetica" panose="020B0604020202030204" pitchFamily="34" charset="0"/>
              </a:rPr>
              <a:t>Kleene</a:t>
            </a:r>
            <a:r>
              <a:rPr lang="pt-BR" sz="2400" dirty="0">
                <a:latin typeface="Helvetica" panose="020B0604020202030204" pitchFamily="34" charset="0"/>
              </a:rPr>
              <a:t>.</a:t>
            </a:r>
            <a:endParaRPr lang="en-US" sz="2400" dirty="0">
              <a:latin typeface="Helvetica" panose="020B0604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sterisk">
            <a:extLst>
              <a:ext uri="{FF2B5EF4-FFF2-40B4-BE49-F238E27FC236}">
                <a16:creationId xmlns:a16="http://schemas.microsoft.com/office/drawing/2014/main" id="{5E102510-A21B-45D2-B704-9A20C4EF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0779-697A-488B-BF41-992E80C6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 a Text </a:t>
            </a:r>
            <a:r>
              <a:rPr lang="es-419" dirty="0" err="1"/>
              <a:t>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C3B2-E1C5-497E-A835-1AEB0AEB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Tokens.</a:t>
            </a:r>
          </a:p>
          <a:p>
            <a:r>
              <a:rPr lang="es-419" dirty="0"/>
              <a:t>n – </a:t>
            </a:r>
            <a:r>
              <a:rPr lang="es-419" dirty="0" err="1"/>
              <a:t>grams</a:t>
            </a:r>
            <a:r>
              <a:rPr lang="es-419" dirty="0"/>
              <a:t>.</a:t>
            </a:r>
          </a:p>
          <a:p>
            <a:r>
              <a:rPr lang="es-419" dirty="0" err="1"/>
              <a:t>Stopwords</a:t>
            </a:r>
            <a:r>
              <a:rPr lang="es-419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7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5C36-B76B-4D52-A54D-53850BDF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419" dirty="0">
                <a:latin typeface="Helvetica" panose="020B0604020202030204" pitchFamily="34" charset="0"/>
              </a:rPr>
              <a:t>El signo suma “+”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FAF5-902E-4F1D-91E5-0F983B49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>
                <a:latin typeface="Helvetica" panose="020B0604020202030204" pitchFamily="34" charset="0"/>
              </a:rPr>
              <a:t> El signo suma es utilizado para encontrar algo que se encuentra repetido 1 o más veces.</a:t>
            </a:r>
          </a:p>
          <a:p>
            <a:r>
              <a:rPr lang="en-US" sz="2400" dirty="0" err="1">
                <a:latin typeface="Helvetica" panose="020B0604020202030204" pitchFamily="34" charset="0"/>
              </a:rPr>
              <a:t>Ejemplo</a:t>
            </a:r>
            <a:r>
              <a:rPr lang="en-US" sz="2400" dirty="0">
                <a:latin typeface="Helvetica" panose="020B0604020202030204" pitchFamily="34" charset="0"/>
              </a:rPr>
              <a:t>:</a:t>
            </a:r>
            <a:r>
              <a:rPr lang="pt-BR" sz="2400" dirty="0">
                <a:latin typeface="Helvetica" panose="020B0604020202030204" pitchFamily="34" charset="0"/>
              </a:rPr>
              <a:t> "[a-</a:t>
            </a:r>
            <a:r>
              <a:rPr lang="pt-BR" sz="2400" dirty="0" err="1">
                <a:latin typeface="Helvetica" panose="020B0604020202030204" pitchFamily="34" charset="0"/>
              </a:rPr>
              <a:t>zA</a:t>
            </a:r>
            <a:r>
              <a:rPr lang="pt-BR" sz="2400" dirty="0">
                <a:latin typeface="Helvetica" panose="020B0604020202030204" pitchFamily="34" charset="0"/>
              </a:rPr>
              <a:t>-Z]\d+" encontrará "H0","H01","h0100010“ </a:t>
            </a:r>
            <a:r>
              <a:rPr lang="en-US" sz="2400" dirty="0">
                <a:latin typeface="Helvetica" panose="020B0604020202030204" pitchFamily="34" charset="0"/>
              </a:rPr>
              <a:t>PERO no "H"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dd">
            <a:extLst>
              <a:ext uri="{FF2B5EF4-FFF2-40B4-BE49-F238E27FC236}">
                <a16:creationId xmlns:a16="http://schemas.microsoft.com/office/drawing/2014/main" id="{84849742-6DEF-4E94-9833-8BD4668BA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0779-697A-488B-BF41-992E80C6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Tokenizations</a:t>
            </a:r>
            <a:r>
              <a:rPr lang="es-419" dirty="0"/>
              <a:t> </a:t>
            </a:r>
            <a:endParaRPr lang="en-US" dirty="0"/>
          </a:p>
        </p:txBody>
      </p:sp>
      <p:pic>
        <p:nvPicPr>
          <p:cNvPr id="5122" name="Picture 2" descr="TODO update diagram to use fir tree examples">
            <a:extLst>
              <a:ext uri="{FF2B5EF4-FFF2-40B4-BE49-F238E27FC236}">
                <a16:creationId xmlns:a16="http://schemas.microsoft.com/office/drawing/2014/main" id="{6BAAA655-0651-42D0-AAAC-CFB2E23F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9" y="1690688"/>
            <a:ext cx="3713451" cy="45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4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50779-697A-488B-BF41-992E80C6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Stopwords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0A8190E-97BA-4816-9051-E2BA54A2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08" y="688640"/>
            <a:ext cx="6428067" cy="210519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E175B2-F218-491D-A5DA-F2C1C9AE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680" y="3482471"/>
            <a:ext cx="4466724" cy="31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3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50779-697A-488B-BF41-992E80C6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 – grams 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40046B2-AAE5-4A96-936F-469CB04A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2081303"/>
            <a:ext cx="6553545" cy="27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0779-697A-488B-BF41-992E80C6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 – </a:t>
            </a:r>
            <a:r>
              <a:rPr lang="es-419" dirty="0" err="1"/>
              <a:t>grams</a:t>
            </a:r>
            <a:r>
              <a:rPr lang="es-419" dirty="0"/>
              <a:t> </a:t>
            </a:r>
            <a:endParaRPr lang="en-US" dirty="0"/>
          </a:p>
        </p:txBody>
      </p:sp>
      <p:pic>
        <p:nvPicPr>
          <p:cNvPr id="2050" name="Picture 2" descr="Common bigrams in Jane Austen's novels, with some polishing">
            <a:extLst>
              <a:ext uri="{FF2B5EF4-FFF2-40B4-BE49-F238E27FC236}">
                <a16:creationId xmlns:a16="http://schemas.microsoft.com/office/drawing/2014/main" id="{114ACCB2-E099-4D10-86BD-B2FCBC20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64" y="1690688"/>
            <a:ext cx="4835236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9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9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xt tokenization &amp; multiwords | MeaningCloud">
            <a:extLst>
              <a:ext uri="{FF2B5EF4-FFF2-40B4-BE49-F238E27FC236}">
                <a16:creationId xmlns:a16="http://schemas.microsoft.com/office/drawing/2014/main" id="{4A372D2C-0481-4D10-A840-6B90F341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3998" y="643467"/>
            <a:ext cx="402400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D722-E220-40D2-961F-16B75002E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latin typeface="Helvetica" panose="020B0604020202030204" pitchFamily="34" charset="0"/>
              </a:rPr>
              <a:t>Expresiones</a:t>
            </a:r>
            <a:r>
              <a:rPr lang="en-US" dirty="0">
                <a:latin typeface="Helvetica" panose="020B0604020202030204" pitchFamily="34" charset="0"/>
              </a:rPr>
              <a:t> </a:t>
            </a:r>
            <a:r>
              <a:rPr lang="en-US" dirty="0" err="1">
                <a:latin typeface="Helvetica" panose="020B0604020202030204" pitchFamily="34" charset="0"/>
              </a:rPr>
              <a:t>Regulares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3552C-1AA3-487A-A8DB-9583AC14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Helvetica" panose="020B0604020202030204" pitchFamily="34" charset="0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162815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8D722-E220-40D2-961F-16B75002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rgbClr val="FFFFFF"/>
                </a:solidFill>
                <a:latin typeface="Helvetica" panose="020B0604020202030204" pitchFamily="34" charset="0"/>
              </a:rPr>
              <a:t>¿</a:t>
            </a:r>
            <a:r>
              <a:rPr lang="en-US" dirty="0" err="1">
                <a:solidFill>
                  <a:srgbClr val="FFFFFF"/>
                </a:solidFill>
                <a:latin typeface="Helvetica" panose="020B0604020202030204" pitchFamily="34" charset="0"/>
              </a:rPr>
              <a:t>Qué</a:t>
            </a:r>
            <a:r>
              <a:rPr lang="en-US" dirty="0">
                <a:solidFill>
                  <a:srgbClr val="FFFFFF"/>
                </a:solidFill>
                <a:latin typeface="Helvetica" panose="020B0604020202030204" pitchFamily="34" charset="0"/>
              </a:rPr>
              <a:t> es una </a:t>
            </a:r>
            <a:r>
              <a:rPr lang="en-US" dirty="0" err="1">
                <a:solidFill>
                  <a:srgbClr val="FFFFFF"/>
                </a:solidFill>
                <a:latin typeface="Helvetica" panose="020B0604020202030204" pitchFamily="34" charset="0"/>
              </a:rPr>
              <a:t>expresión</a:t>
            </a:r>
            <a:r>
              <a:rPr lang="en-US" dirty="0">
                <a:solidFill>
                  <a:srgbClr val="FFFFFF"/>
                </a:solidFill>
                <a:latin typeface="Helvetica" panose="020B0604020202030204" pitchFamily="34" charset="0"/>
              </a:rPr>
              <a:t> regular?</a:t>
            </a:r>
          </a:p>
        </p:txBody>
      </p:sp>
      <p:graphicFrame>
        <p:nvGraphicFramePr>
          <p:cNvPr id="13" name="Subtitle 2">
            <a:extLst>
              <a:ext uri="{FF2B5EF4-FFF2-40B4-BE49-F238E27FC236}">
                <a16:creationId xmlns:a16="http://schemas.microsoft.com/office/drawing/2014/main" id="{A96C8678-BD7C-4EBC-9E40-8C37E2C24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580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59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844</Words>
  <Application>Microsoft Office PowerPoint</Application>
  <PresentationFormat>Widescreen</PresentationFormat>
  <Paragraphs>99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Office Theme</vt:lpstr>
      <vt:lpstr>Análisis de Texto: RWhatsapp</vt:lpstr>
      <vt:lpstr>Introducción a Text Mining</vt:lpstr>
      <vt:lpstr>Tokenizations </vt:lpstr>
      <vt:lpstr>Stopwords</vt:lpstr>
      <vt:lpstr>N – grams </vt:lpstr>
      <vt:lpstr>N – grams </vt:lpstr>
      <vt:lpstr>PowerPoint Presentation</vt:lpstr>
      <vt:lpstr>Expresiones Regulares</vt:lpstr>
      <vt:lpstr>¿Qué es una expresión regular?</vt:lpstr>
      <vt:lpstr>Operadores de expresiones regulares</vt:lpstr>
      <vt:lpstr>El punto “.”</vt:lpstr>
      <vt:lpstr>La Barra Inversa “\”</vt:lpstr>
      <vt:lpstr>La Barra Inversa</vt:lpstr>
      <vt:lpstr>Corchetes “[]”</vt:lpstr>
      <vt:lpstr>Los paréntesis “()”</vt:lpstr>
      <vt:lpstr>La barra </vt:lpstr>
      <vt:lpstr>Signo de interrogación “?”</vt:lpstr>
      <vt:lpstr>Las llaves “{}”</vt:lpstr>
      <vt:lpstr>El asterisco “*”</vt:lpstr>
      <vt:lpstr>El signo suma “+”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Texto: RWhatsapp</dc:title>
  <dc:creator>Juan Carlos Giron</dc:creator>
  <cp:lastModifiedBy>Juan Carlos Giron</cp:lastModifiedBy>
  <cp:revision>3</cp:revision>
  <dcterms:created xsi:type="dcterms:W3CDTF">2020-09-28T03:24:59Z</dcterms:created>
  <dcterms:modified xsi:type="dcterms:W3CDTF">2020-09-28T04:00:34Z</dcterms:modified>
</cp:coreProperties>
</file>