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7"/>
  </p:notesMasterIdLst>
  <p:sldIdLst>
    <p:sldId id="349" r:id="rId4"/>
    <p:sldId id="353" r:id="rId5"/>
    <p:sldId id="298" r:id="rId6"/>
    <p:sldId id="360" r:id="rId7"/>
    <p:sldId id="362" r:id="rId8"/>
    <p:sldId id="363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5" r:id="rId17"/>
    <p:sldId id="376" r:id="rId18"/>
    <p:sldId id="377" r:id="rId19"/>
    <p:sldId id="378" r:id="rId20"/>
    <p:sldId id="379" r:id="rId21"/>
    <p:sldId id="381" r:id="rId22"/>
    <p:sldId id="380" r:id="rId23"/>
    <p:sldId id="384" r:id="rId24"/>
    <p:sldId id="383" r:id="rId25"/>
    <p:sldId id="34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30" y="49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5837421" y="831626"/>
            <a:ext cx="5741457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 err="1">
                <a:solidFill>
                  <a:schemeClr val="bg1"/>
                </a:solidFill>
                <a:latin typeface="+mj-lt"/>
              </a:rPr>
              <a:t>Uso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de redes </a:t>
            </a:r>
            <a:r>
              <a:rPr lang="en-US" sz="5400" dirty="0" err="1">
                <a:solidFill>
                  <a:schemeClr val="bg1"/>
                </a:solidFill>
                <a:latin typeface="+mj-lt"/>
              </a:rPr>
              <a:t>neuronales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+mj-lt"/>
              </a:rPr>
              <a:t>en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NIDS (Network Instruction Detection System)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22EC9-32B2-4C76-BCA0-9B27E0E418E1}"/>
              </a:ext>
            </a:extLst>
          </p:cNvPr>
          <p:cNvSpPr txBox="1"/>
          <p:nvPr/>
        </p:nvSpPr>
        <p:spPr>
          <a:xfrm>
            <a:off x="5961779" y="5961489"/>
            <a:ext cx="574138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Manuel Alexander Palencia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BBA3F3-EBCD-4AE7-B65F-693438A2FB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GT" dirty="0"/>
              <a:t>Análisis de variables numérica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3776F-8D65-4AE5-86F3-1BC4683CF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257300"/>
            <a:ext cx="6433165" cy="41576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E72BB3-275E-4501-88C5-AFBC48DF3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333" y="2193729"/>
            <a:ext cx="4429393" cy="432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9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16F1B0-FF25-4C55-AECF-F1031420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135" y="4612874"/>
            <a:ext cx="2887730" cy="2254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D6ADD2-D6EB-47F0-BB33-12E6895AA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73" y="199993"/>
            <a:ext cx="10315254" cy="436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1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EDBFB8-EC18-4CCD-BB90-3D3E05637A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GT" dirty="0"/>
              <a:t>Valores nulos y duplicados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D73BB-F136-4416-95D3-2734C4810F8E}"/>
              </a:ext>
            </a:extLst>
          </p:cNvPr>
          <p:cNvSpPr txBox="1"/>
          <p:nvPr/>
        </p:nvSpPr>
        <p:spPr>
          <a:xfrm>
            <a:off x="914400" y="1743075"/>
            <a:ext cx="890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0 valores nulos.</a:t>
            </a:r>
          </a:p>
          <a:p>
            <a:r>
              <a:rPr lang="en-US" dirty="0"/>
              <a:t>145,585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duplicados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899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utdoor object, laser&#10;&#10;Description automatically generated">
            <a:extLst>
              <a:ext uri="{FF2B5EF4-FFF2-40B4-BE49-F238E27FC236}">
                <a16:creationId xmlns:a16="http://schemas.microsoft.com/office/drawing/2014/main" id="{7255946A-C7E4-4408-9B82-C5C618267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37185"/>
            <a:ext cx="12363449" cy="689518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E843E3-89B4-42E3-BEEE-09A7843A2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883834" y="3206997"/>
            <a:ext cx="6885139" cy="4676374"/>
          </a:xfrm>
        </p:spPr>
        <p:txBody>
          <a:bodyPr/>
          <a:lstStyle/>
          <a:p>
            <a:r>
              <a:rPr lang="es-GT" sz="7200" dirty="0">
                <a:solidFill>
                  <a:schemeClr val="bg1"/>
                </a:solidFill>
              </a:rPr>
              <a:t>Redes Neuronales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69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59BF01-0C4A-4708-ADFF-5C82826E0F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GT" dirty="0"/>
              <a:t>Antes de comenzar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828E1-BBCD-44B7-828F-FAFC211C723F}"/>
              </a:ext>
            </a:extLst>
          </p:cNvPr>
          <p:cNvSpPr txBox="1"/>
          <p:nvPr/>
        </p:nvSpPr>
        <p:spPr>
          <a:xfrm>
            <a:off x="585926" y="1837678"/>
            <a:ext cx="11097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Manejo de variables categóricas </a:t>
            </a:r>
            <a:r>
              <a:rPr lang="en-US" dirty="0">
                <a:sym typeface="Wingdings" panose="05000000000000000000" pitchFamily="2" charset="2"/>
              </a:rPr>
              <a:t> One Hot Encoding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Forma de la data (494,020, 121)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Variable </a:t>
            </a:r>
            <a:r>
              <a:rPr lang="en-US" dirty="0" err="1">
                <a:sym typeface="Wingdings" panose="05000000000000000000" pitchFamily="2" charset="2"/>
              </a:rPr>
              <a:t>objetivo</a:t>
            </a:r>
            <a:r>
              <a:rPr lang="en-US" dirty="0">
                <a:sym typeface="Wingdings" panose="05000000000000000000" pitchFamily="2" charset="2"/>
              </a:rPr>
              <a:t>   </a:t>
            </a:r>
            <a:r>
              <a:rPr lang="en-US" dirty="0" err="1">
                <a:sym typeface="Wingdings" panose="05000000000000000000" pitchFamily="2" charset="2"/>
              </a:rPr>
              <a:t>threat_conn</a:t>
            </a:r>
            <a:r>
              <a:rPr lang="en-US" dirty="0">
                <a:sym typeface="Wingdings" panose="05000000000000000000" pitchFamily="2" charset="2"/>
              </a:rPr>
              <a:t>  0 es una </a:t>
            </a:r>
            <a:r>
              <a:rPr lang="en-US" dirty="0" err="1">
                <a:sym typeface="Wingdings" panose="05000000000000000000" pitchFamily="2" charset="2"/>
              </a:rPr>
              <a:t>amenza</a:t>
            </a:r>
            <a:r>
              <a:rPr lang="en-US" dirty="0">
                <a:sym typeface="Wingdings" panose="05000000000000000000" pitchFamily="2" charset="2"/>
              </a:rPr>
              <a:t> a la red, 1 no lo es.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70% training --- 30% Test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Utilizacion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Keras</a:t>
            </a:r>
            <a:r>
              <a:rPr lang="en-US" dirty="0">
                <a:sym typeface="Wingdings" panose="05000000000000000000" pitchFamily="2" charset="2"/>
              </a:rPr>
              <a:t>, TensorFlow, Pandas y </a:t>
            </a:r>
            <a:r>
              <a:rPr lang="en-US" dirty="0" err="1">
                <a:sym typeface="Wingdings" panose="05000000000000000000" pitchFamily="2" charset="2"/>
              </a:rPr>
              <a:t>Sklearn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Realizado</a:t>
            </a:r>
            <a:r>
              <a:rPr lang="en-US" dirty="0">
                <a:sym typeface="Wingdings" panose="05000000000000000000" pitchFamily="2" charset="2"/>
              </a:rPr>
              <a:t> con Google </a:t>
            </a:r>
            <a:r>
              <a:rPr lang="en-US" dirty="0" err="1">
                <a:sym typeface="Wingdings" panose="05000000000000000000" pitchFamily="2" charset="2"/>
              </a:rPr>
              <a:t>Colab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utilizando</a:t>
            </a:r>
            <a:r>
              <a:rPr lang="en-US" dirty="0">
                <a:sym typeface="Wingdings" panose="05000000000000000000" pitchFamily="2" charset="2"/>
              </a:rPr>
              <a:t> GPU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41274-A708-4AF6-8DE8-3371048F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046" y="3705581"/>
            <a:ext cx="3002915" cy="240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8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B74EA9-56A2-4A62-A134-8E1A4D4039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b</a:t>
            </a:r>
            <a:r>
              <a:rPr lang="es-GT" dirty="0" err="1"/>
              <a:t>ásicos</a:t>
            </a:r>
            <a:r>
              <a:rPr lang="es-GT" dirty="0"/>
              <a:t> de una red neuronal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35D74-3D5F-403E-B4C5-8BE5D204788A}"/>
              </a:ext>
            </a:extLst>
          </p:cNvPr>
          <p:cNvSpPr txBox="1"/>
          <p:nvPr/>
        </p:nvSpPr>
        <p:spPr>
          <a:xfrm>
            <a:off x="426128" y="1502688"/>
            <a:ext cx="1137229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Capa</a:t>
            </a:r>
            <a:r>
              <a:rPr lang="en-U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 de entrada (Input Layer)</a:t>
            </a:r>
          </a:p>
          <a:p>
            <a:r>
              <a:rPr lang="en-US" b="1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Capa</a:t>
            </a:r>
            <a:r>
              <a:rPr lang="en-U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1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oculta</a:t>
            </a:r>
            <a:r>
              <a:rPr lang="en-U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 (</a:t>
            </a:r>
            <a:r>
              <a:rPr lang="en-US" b="1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Hiden</a:t>
            </a:r>
            <a:r>
              <a:rPr lang="en-U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 Layer)</a:t>
            </a:r>
          </a:p>
          <a:p>
            <a:r>
              <a:rPr lang="en-US" b="1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Capa</a:t>
            </a:r>
            <a:r>
              <a:rPr lang="en-U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 de </a:t>
            </a:r>
            <a:r>
              <a:rPr lang="en-US" b="1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salida</a:t>
            </a:r>
            <a:r>
              <a:rPr lang="en-U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 (Output Layer)</a:t>
            </a:r>
            <a:endParaRPr lang="en-US" b="1" dirty="0">
              <a:solidFill>
                <a:srgbClr val="2C3E50"/>
              </a:solidFill>
              <a:latin typeface="helvetica" panose="020B0604020202020204" pitchFamily="34" charset="0"/>
            </a:endParaRPr>
          </a:p>
          <a:p>
            <a:pPr algn="l"/>
            <a:r>
              <a:rPr lang="es-ES" b="1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Overfitting</a:t>
            </a:r>
            <a:r>
              <a:rPr lang="es-ES" b="1" dirty="0">
                <a:solidFill>
                  <a:srgbClr val="2C3E50"/>
                </a:solidFill>
                <a:latin typeface="helvetica" panose="020B0604020202020204" pitchFamily="34" charset="0"/>
              </a:rPr>
              <a:t>: </a:t>
            </a:r>
            <a:r>
              <a:rPr lang="es-ES" b="0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Este concepto se aplica cuando la red neuronal aprende mucho sobre los datos de entrenamiento pero tiene un desempeño pobre en los datos de validación o en datos que nunca ha visto.</a:t>
            </a:r>
          </a:p>
          <a:p>
            <a:r>
              <a:rPr lang="en-US" b="1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Forwardpropagation</a:t>
            </a:r>
            <a:r>
              <a:rPr lang="en-U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: </a:t>
            </a:r>
            <a:r>
              <a:rPr lang="es-ES" b="0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Es la manera en la cual las redes neuronales crean las predicciones. En un principio la red neuronal tiene valores de </a:t>
            </a:r>
            <a:r>
              <a:rPr lang="es-E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W</a:t>
            </a:r>
            <a:r>
              <a:rPr lang="es-ES" b="0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 y </a:t>
            </a:r>
            <a:r>
              <a:rPr lang="es-E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b</a:t>
            </a:r>
            <a:r>
              <a:rPr lang="es-ES" b="0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 aleatorios en cada neurona, los datos de entrenamiento pasan por estas neuronas hasta llegar a la capa de salida.</a:t>
            </a:r>
          </a:p>
          <a:p>
            <a:r>
              <a:rPr lang="en-U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Backpropagation: </a:t>
            </a:r>
            <a:r>
              <a:rPr lang="es-ES" b="0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encargado de optimizar la función de perdida para mejorar las predicciones de una red neuronal. Se encarga de calcular las derivadas (o gradientes) de los </a:t>
            </a:r>
            <a:r>
              <a:rPr lang="es-ES" b="0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parametros</a:t>
            </a:r>
            <a:r>
              <a:rPr lang="es-ES" b="0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s-E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W</a:t>
            </a:r>
            <a:r>
              <a:rPr lang="es-ES" b="0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 y </a:t>
            </a:r>
            <a:r>
              <a:rPr lang="es-E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b</a:t>
            </a:r>
            <a:r>
              <a:rPr lang="es-ES" b="0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 para saber como estos </a:t>
            </a:r>
            <a:r>
              <a:rPr lang="es-ES" b="0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parametros</a:t>
            </a:r>
            <a:r>
              <a:rPr lang="es-ES" b="0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 afectan al resultado de la función de perdida</a:t>
            </a:r>
            <a:endParaRPr lang="en-US" b="1" i="0" dirty="0">
              <a:solidFill>
                <a:srgbClr val="2C3E50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Lost function o function de </a:t>
            </a:r>
            <a:r>
              <a:rPr lang="en-US" b="1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costo</a:t>
            </a:r>
            <a:r>
              <a:rPr lang="en-US" b="1" dirty="0">
                <a:solidFill>
                  <a:srgbClr val="2C3E50"/>
                </a:solidFill>
                <a:latin typeface="helvetica" panose="020B0604020202020204" pitchFamily="34" charset="0"/>
              </a:rPr>
              <a:t>: </a:t>
            </a:r>
            <a:r>
              <a:rPr lang="es-ES" b="0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es la función que nos dice que tan buena es la red neuronal, un resultado alto indica que la red neuronal tiene un desempeño pobre y un resultado bajo indica que la red neuronal esta haciendo un buen trabajo.</a:t>
            </a:r>
            <a:endParaRPr lang="en-US" b="1" dirty="0">
              <a:solidFill>
                <a:srgbClr val="2C3E50"/>
              </a:solidFill>
              <a:latin typeface="helvetica" panose="020B0604020202020204" pitchFamily="34" charset="0"/>
            </a:endParaRPr>
          </a:p>
          <a:p>
            <a:r>
              <a:rPr lang="en-U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Epoch: </a:t>
            </a:r>
            <a:r>
              <a:rPr lang="es-ES" b="0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numero de veces que se ejecutaran los algoritmos de </a:t>
            </a:r>
            <a:r>
              <a:rPr lang="es-ES" b="0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forwardpropagation</a:t>
            </a:r>
            <a:r>
              <a:rPr lang="es-ES" b="0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 y </a:t>
            </a:r>
            <a:r>
              <a:rPr lang="es-ES" b="0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backpropagation</a:t>
            </a:r>
            <a:r>
              <a:rPr lang="es-ES" b="0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.</a:t>
            </a:r>
            <a:endParaRPr lang="en-US" b="1" i="0" dirty="0">
              <a:solidFill>
                <a:srgbClr val="2C3E50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Activation function: S</a:t>
            </a:r>
            <a:r>
              <a:rPr lang="es-ES" b="0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e encuentran en cada neurona de una red neuronal </a:t>
            </a:r>
            <a:endParaRPr lang="en-US" b="1" i="0" dirty="0">
              <a:solidFill>
                <a:srgbClr val="2C3E50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Weight</a:t>
            </a:r>
          </a:p>
          <a:p>
            <a:pPr algn="l"/>
            <a:endParaRPr lang="en-US" b="1" i="0" dirty="0">
              <a:solidFill>
                <a:srgbClr val="2C3E50"/>
              </a:solidFill>
              <a:effectLst/>
              <a:latin typeface="helvetica" panose="020B0604020202020204" pitchFamily="34" charset="0"/>
            </a:endParaRPr>
          </a:p>
          <a:p>
            <a:br>
              <a:rPr lang="en-US" dirty="0"/>
            </a:br>
            <a:endParaRPr lang="en-US" b="1" i="0" dirty="0">
              <a:solidFill>
                <a:srgbClr val="2C3E50"/>
              </a:solidFill>
              <a:effectLst/>
              <a:latin typeface="helvetica" panose="020B0604020202020204" pitchFamily="34" charset="0"/>
            </a:endParaRPr>
          </a:p>
          <a:p>
            <a:endParaRPr lang="en-US" b="1" dirty="0">
              <a:solidFill>
                <a:srgbClr val="2C3E50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314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43E2F-5DDD-4490-B489-C5FF39853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E0409-4E4F-4DC6-8429-72858363A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142681"/>
            <a:ext cx="9507277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35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D79725-AE49-4442-A201-A484ABFED7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GT" dirty="0"/>
              <a:t>Arquitectura de nuestra red neuronal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86F0AEA-F5B3-414E-AA36-E6199BE8A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503" y="1322773"/>
            <a:ext cx="4367696" cy="2435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30CD5B-3813-4CB1-8521-A2E6B667547A}"/>
              </a:ext>
            </a:extLst>
          </p:cNvPr>
          <p:cNvSpPr txBox="1"/>
          <p:nvPr/>
        </p:nvSpPr>
        <p:spPr>
          <a:xfrm>
            <a:off x="399495" y="1438183"/>
            <a:ext cx="6624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Capa</a:t>
            </a:r>
            <a:r>
              <a:rPr lang="en-U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 de entrada (Input Layer): 118 </a:t>
            </a:r>
            <a:r>
              <a:rPr lang="en-US" b="1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neuronas</a:t>
            </a:r>
            <a:endParaRPr lang="en-US" b="1" i="0" dirty="0">
              <a:solidFill>
                <a:srgbClr val="2C3E50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b="1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Capa</a:t>
            </a:r>
            <a:r>
              <a:rPr lang="en-U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1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oculta</a:t>
            </a:r>
            <a:r>
              <a:rPr lang="en-U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 (</a:t>
            </a:r>
            <a:r>
              <a:rPr lang="en-US" b="1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Hiden</a:t>
            </a:r>
            <a:r>
              <a:rPr lang="en-U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 Layer): 100 </a:t>
            </a:r>
            <a:r>
              <a:rPr lang="en-US" b="1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neuronas</a:t>
            </a:r>
            <a:endParaRPr lang="en-US" b="1" i="0" dirty="0">
              <a:solidFill>
                <a:srgbClr val="2C3E50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b="1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Capa</a:t>
            </a:r>
            <a:r>
              <a:rPr lang="en-U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 de </a:t>
            </a:r>
            <a:r>
              <a:rPr lang="en-US" b="1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salida</a:t>
            </a:r>
            <a:r>
              <a:rPr lang="en-U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 (Output Layer): 1</a:t>
            </a:r>
          </a:p>
          <a:p>
            <a:endParaRPr lang="en-US" b="1" dirty="0">
              <a:solidFill>
                <a:srgbClr val="2C3E50"/>
              </a:solidFill>
              <a:latin typeface="helvetica" panose="020B0604020202020204" pitchFamily="34" charset="0"/>
            </a:endParaRPr>
          </a:p>
          <a:p>
            <a:r>
              <a:rPr lang="en-US" b="1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Forwardpropagation</a:t>
            </a:r>
            <a:r>
              <a:rPr lang="en-U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: Epoch: </a:t>
            </a:r>
            <a:r>
              <a:rPr lang="es-ES" dirty="0">
                <a:solidFill>
                  <a:srgbClr val="2C3E50"/>
                </a:solidFill>
                <a:latin typeface="helvetica" panose="020B0604020202020204" pitchFamily="34" charset="0"/>
              </a:rPr>
              <a:t>30</a:t>
            </a:r>
            <a:endParaRPr lang="en-US" b="1" i="0" dirty="0">
              <a:solidFill>
                <a:srgbClr val="2C3E50"/>
              </a:solidFill>
              <a:effectLst/>
              <a:latin typeface="helvetica" panose="020B0604020202020204" pitchFamily="34" charset="0"/>
            </a:endParaRPr>
          </a:p>
          <a:p>
            <a:endParaRPr lang="en-US" b="1" i="0" dirty="0">
              <a:solidFill>
                <a:srgbClr val="2C3E50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Backpropagation: </a:t>
            </a:r>
          </a:p>
          <a:p>
            <a:r>
              <a:rPr lang="en-U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Lost function o function de </a:t>
            </a:r>
            <a:r>
              <a:rPr lang="en-US" b="1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costo</a:t>
            </a:r>
            <a:r>
              <a:rPr lang="es-ES" dirty="0">
                <a:solidFill>
                  <a:srgbClr val="2C3E50"/>
                </a:solidFill>
                <a:latin typeface="helvetica" panose="020B0604020202020204" pitchFamily="34" charset="0"/>
              </a:rPr>
              <a:t>: </a:t>
            </a:r>
            <a:r>
              <a:rPr lang="es-ES" dirty="0" err="1">
                <a:solidFill>
                  <a:srgbClr val="2C3E50"/>
                </a:solidFill>
                <a:latin typeface="helvetica" panose="020B0604020202020204" pitchFamily="34" charset="0"/>
              </a:rPr>
              <a:t>B</a:t>
            </a:r>
            <a:r>
              <a:rPr lang="es-ES" b="0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inary_crossentropy</a:t>
            </a:r>
            <a:endParaRPr lang="es-ES" b="0" i="0" dirty="0">
              <a:solidFill>
                <a:srgbClr val="2C3E50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b="1" dirty="0">
                <a:solidFill>
                  <a:srgbClr val="2C3E50"/>
                </a:solidFill>
                <a:latin typeface="helvetica" panose="020B0604020202020204" pitchFamily="34" charset="0"/>
              </a:rPr>
              <a:t>Optimizer: </a:t>
            </a:r>
            <a:r>
              <a:rPr lang="en-US" b="1" dirty="0" err="1">
                <a:solidFill>
                  <a:srgbClr val="2C3E50"/>
                </a:solidFill>
                <a:latin typeface="helvetica" panose="020B0604020202020204" pitchFamily="34" charset="0"/>
              </a:rPr>
              <a:t>adam</a:t>
            </a:r>
            <a:r>
              <a:rPr lang="en-US" b="1" dirty="0">
                <a:solidFill>
                  <a:srgbClr val="2C3E50"/>
                </a:solidFill>
                <a:latin typeface="helvetica" panose="020B0604020202020204" pitchFamily="34" charset="0"/>
              </a:rPr>
              <a:t> </a:t>
            </a:r>
            <a:r>
              <a:rPr lang="en-US" b="1" dirty="0">
                <a:solidFill>
                  <a:srgbClr val="2C3E50"/>
                </a:solidFill>
                <a:latin typeface="helvetica" panose="020B0604020202020204" pitchFamily="34" charset="0"/>
                <a:sym typeface="Wingdings" panose="05000000000000000000" pitchFamily="2" charset="2"/>
              </a:rPr>
              <a:t> stochastic gradient descent</a:t>
            </a:r>
            <a:endParaRPr lang="en-US" b="1" dirty="0">
              <a:solidFill>
                <a:srgbClr val="2C3E50"/>
              </a:solidFill>
              <a:latin typeface="helvetica" panose="020B0604020202020204" pitchFamily="34" charset="0"/>
            </a:endParaRPr>
          </a:p>
          <a:p>
            <a:endParaRPr lang="en-US" b="1" dirty="0">
              <a:solidFill>
                <a:srgbClr val="2C3E50"/>
              </a:solidFill>
              <a:latin typeface="helvetica" panose="020B0604020202020204" pitchFamily="34" charset="0"/>
            </a:endParaRPr>
          </a:p>
          <a:p>
            <a:r>
              <a:rPr lang="en-U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Activation function: </a:t>
            </a:r>
            <a:r>
              <a:rPr lang="es-GT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1ra y segunda capa </a:t>
            </a:r>
            <a:r>
              <a:rPr lang="es-GT" b="1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ReLu</a:t>
            </a:r>
            <a:r>
              <a:rPr lang="es-GT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 ultima capa </a:t>
            </a:r>
            <a:r>
              <a:rPr lang="es-GT" b="1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Sigmoid</a:t>
            </a:r>
            <a:r>
              <a:rPr lang="es-GT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.</a:t>
            </a:r>
            <a:endParaRPr lang="en-US" b="1" i="0" dirty="0">
              <a:solidFill>
                <a:srgbClr val="2C3E50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Weight: </a:t>
            </a:r>
            <a:r>
              <a:rPr lang="en-US" b="1" i="0" dirty="0" err="1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Distribuidos</a:t>
            </a:r>
            <a:r>
              <a:rPr lang="en-US" b="1" i="0" dirty="0">
                <a:solidFill>
                  <a:srgbClr val="2C3E50"/>
                </a:solidFill>
                <a:effectLst/>
                <a:latin typeface="helvetica" panose="020B0604020202020204" pitchFamily="34" charset="0"/>
              </a:rPr>
              <a:t> normal </a:t>
            </a:r>
          </a:p>
          <a:p>
            <a:pPr algn="l"/>
            <a:endParaRPr lang="en-US" b="1" i="0" dirty="0">
              <a:solidFill>
                <a:srgbClr val="2C3E50"/>
              </a:solidFill>
              <a:effectLst/>
              <a:latin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47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EDDF1B-90EE-49B8-9FEF-AC80B7A3DE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863554" y="259610"/>
            <a:ext cx="11573197" cy="724247"/>
          </a:xfrm>
        </p:spPr>
        <p:txBody>
          <a:bodyPr/>
          <a:lstStyle/>
          <a:p>
            <a:r>
              <a:rPr lang="en-US" dirty="0"/>
              <a:t>Sin </a:t>
            </a:r>
            <a:r>
              <a:rPr lang="en-US" dirty="0" err="1"/>
              <a:t>Balanceo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F1FAF-1ABA-4422-87A5-9F39B8719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154" y="175930"/>
            <a:ext cx="4196846" cy="22344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FE207F-C0DF-4521-9962-BD9D3376F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03" y="1199820"/>
            <a:ext cx="7078088" cy="2741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E68719-A849-49AB-86A2-88A756FE9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03" y="4156867"/>
            <a:ext cx="3350665" cy="128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77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EDDF1B-90EE-49B8-9FEF-AC80B7A3DE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863554" y="259610"/>
            <a:ext cx="11573197" cy="724247"/>
          </a:xfrm>
        </p:spPr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Balanceo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F1FAF-1ABA-4422-87A5-9F39B8719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154" y="175930"/>
            <a:ext cx="4196846" cy="2234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75A854-D450-4EC5-9EDB-7C84A5FAD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03" y="983856"/>
            <a:ext cx="7492795" cy="3078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4F152E-9A32-48E3-8B35-C8ACC67F2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03" y="4366892"/>
            <a:ext cx="3761988" cy="165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9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455514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77758-0130-4B47-B37B-2645E0648265}"/>
              </a:ext>
            </a:extLst>
          </p:cNvPr>
          <p:cNvGrpSpPr/>
          <p:nvPr/>
        </p:nvGrpSpPr>
        <p:grpSpPr>
          <a:xfrm>
            <a:off x="6096000" y="1112867"/>
            <a:ext cx="4815287" cy="1431781"/>
            <a:chOff x="756138" y="869027"/>
            <a:chExt cx="4815287" cy="143178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7E2A2-80C5-4050-946D-2423EA7FB990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1">
                      <a:alpha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E97F1F-60CF-46F5-A856-4F4172FF2478}"/>
                </a:ext>
              </a:extLst>
            </p:cNvPr>
            <p:cNvGrpSpPr/>
            <p:nvPr/>
          </p:nvGrpSpPr>
          <p:grpSpPr>
            <a:xfrm>
              <a:off x="1753396" y="869027"/>
              <a:ext cx="3818029" cy="1160553"/>
              <a:chOff x="882958" y="940820"/>
              <a:chExt cx="3818029" cy="116055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F3D05-DBED-477E-AB55-60CAC33E919F}"/>
                  </a:ext>
                </a:extLst>
              </p:cNvPr>
              <p:cNvSpPr txBox="1"/>
              <p:nvPr/>
            </p:nvSpPr>
            <p:spPr>
              <a:xfrm>
                <a:off x="882958" y="940820"/>
                <a:ext cx="3818029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600" b="1" dirty="0" err="1">
                    <a:solidFill>
                      <a:schemeClr val="bg1"/>
                    </a:solidFill>
                    <a:cs typeface="Arial" pitchFamily="34" charset="0"/>
                  </a:rPr>
                  <a:t>Introducci</a:t>
                </a:r>
                <a:r>
                  <a:rPr lang="es-GT" altLang="ko-KR" sz="1600" b="1" dirty="0" err="1">
                    <a:solidFill>
                      <a:schemeClr val="bg1"/>
                    </a:solidFill>
                    <a:cs typeface="Arial" pitchFamily="34" charset="0"/>
                  </a:rPr>
                  <a:t>ón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9CA4B-818D-4FC2-B606-12A65F5454AA}"/>
                  </a:ext>
                </a:extLst>
              </p:cNvPr>
              <p:cNvSpPr txBox="1"/>
              <p:nvPr/>
            </p:nvSpPr>
            <p:spPr>
              <a:xfrm>
                <a:off x="1053147" y="1455042"/>
                <a:ext cx="364784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Conceptos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generales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Enfoque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Proyecto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30930-E28C-4495-AA16-BE8B4280B144}"/>
              </a:ext>
            </a:extLst>
          </p:cNvPr>
          <p:cNvGrpSpPr/>
          <p:nvPr/>
        </p:nvGrpSpPr>
        <p:grpSpPr>
          <a:xfrm>
            <a:off x="6096000" y="2866843"/>
            <a:ext cx="4815287" cy="1431781"/>
            <a:chOff x="756138" y="869027"/>
            <a:chExt cx="4815287" cy="143178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042D83-6D94-4C7D-AF7E-6001991A5C32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>
                      <a:alpha val="4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BA2892-A556-4744-9932-E2E0F8642398}"/>
                </a:ext>
              </a:extLst>
            </p:cNvPr>
            <p:cNvGrpSpPr/>
            <p:nvPr/>
          </p:nvGrpSpPr>
          <p:grpSpPr>
            <a:xfrm>
              <a:off x="1730154" y="869027"/>
              <a:ext cx="3841271" cy="1160553"/>
              <a:chOff x="859716" y="940820"/>
              <a:chExt cx="3841271" cy="1160553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F5094A-1E53-4834-909E-E39252592B06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b="1" dirty="0">
                    <a:solidFill>
                      <a:schemeClr val="bg1"/>
                    </a:solidFill>
                    <a:cs typeface="Arial" pitchFamily="34" charset="0"/>
                  </a:rPr>
                  <a:t>Data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265188-9BE9-4313-A539-6528A964AACD}"/>
                  </a:ext>
                </a:extLst>
              </p:cNvPr>
              <p:cNvSpPr txBox="1"/>
              <p:nvPr/>
            </p:nvSpPr>
            <p:spPr>
              <a:xfrm>
                <a:off x="1053147" y="1455042"/>
                <a:ext cx="364784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Exploración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de la data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Análisis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de la data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Limpieza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de la Data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97F79A-37DD-44B2-A79B-C1F933227444}"/>
              </a:ext>
            </a:extLst>
          </p:cNvPr>
          <p:cNvGrpSpPr/>
          <p:nvPr/>
        </p:nvGrpSpPr>
        <p:grpSpPr>
          <a:xfrm>
            <a:off x="6096000" y="4618535"/>
            <a:ext cx="4815287" cy="1434065"/>
            <a:chOff x="756138" y="866743"/>
            <a:chExt cx="4815287" cy="14340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90E45A-078D-4537-9792-CA96313E8A8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3">
                      <a:alpha val="4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accent3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1788B9-34D0-4F5E-9380-FC1E0446DF97}"/>
                </a:ext>
              </a:extLst>
            </p:cNvPr>
            <p:cNvGrpSpPr/>
            <p:nvPr/>
          </p:nvGrpSpPr>
          <p:grpSpPr>
            <a:xfrm>
              <a:off x="1730154" y="866743"/>
              <a:ext cx="3841271" cy="1255170"/>
              <a:chOff x="859716" y="938536"/>
              <a:chExt cx="3841271" cy="125517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0D166-6C32-4520-819F-B1AB80AB2B38}"/>
                  </a:ext>
                </a:extLst>
              </p:cNvPr>
              <p:cNvSpPr txBox="1"/>
              <p:nvPr/>
            </p:nvSpPr>
            <p:spPr>
              <a:xfrm>
                <a:off x="859716" y="938536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b="1" dirty="0">
                    <a:solidFill>
                      <a:schemeClr val="bg1"/>
                    </a:solidFill>
                    <a:cs typeface="Arial" pitchFamily="34" charset="0"/>
                  </a:rPr>
                  <a:t>Redes </a:t>
                </a:r>
                <a:r>
                  <a:rPr lang="en-GB" altLang="ko-KR" sz="1600" b="1" dirty="0" err="1">
                    <a:solidFill>
                      <a:schemeClr val="bg1"/>
                    </a:solidFill>
                    <a:cs typeface="Arial" pitchFamily="34" charset="0"/>
                  </a:rPr>
                  <a:t>neuronales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49DD5E-A68F-4ACA-895F-B6F1AFD2783A}"/>
                  </a:ext>
                </a:extLst>
              </p:cNvPr>
              <p:cNvSpPr txBox="1"/>
              <p:nvPr/>
            </p:nvSpPr>
            <p:spPr>
              <a:xfrm>
                <a:off x="1053147" y="1362709"/>
                <a:ext cx="3647840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Conceptos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basicos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Arquitectura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de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nuestra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Red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Dos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modelos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Conlusiones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498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59F01E-6A21-4BDB-8567-70AE4B775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GT" dirty="0"/>
              <a:t>Predicción con valores nuevos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A2EDD-B75C-4FA9-B740-6CCC35DC0EF0}"/>
              </a:ext>
            </a:extLst>
          </p:cNvPr>
          <p:cNvSpPr txBox="1"/>
          <p:nvPr/>
        </p:nvSpPr>
        <p:spPr>
          <a:xfrm>
            <a:off x="972273" y="1597306"/>
            <a:ext cx="491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Balanceado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C6392-016E-467D-82EE-05ADCE36B52B}"/>
              </a:ext>
            </a:extLst>
          </p:cNvPr>
          <p:cNvSpPr txBox="1"/>
          <p:nvPr/>
        </p:nvSpPr>
        <p:spPr>
          <a:xfrm>
            <a:off x="6738394" y="1749706"/>
            <a:ext cx="491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No balanceado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AC02F-FC1C-4E5D-8360-3DCB26FE3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64" y="3164902"/>
            <a:ext cx="5191850" cy="2095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80C905-974F-46A0-954F-F9C0F166D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301" y="3164902"/>
            <a:ext cx="563942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25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58EDF4-F5EB-482B-BB64-406097EEF7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D12DA-EC50-4129-92FD-63FB22CAB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184" y="1794996"/>
            <a:ext cx="5417632" cy="326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79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2C9C8C-A724-4E7A-90B5-60EC802281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GT" dirty="0"/>
              <a:t>Conclusiones</a:t>
            </a:r>
            <a:endParaRPr lang="en-US" dirty="0"/>
          </a:p>
        </p:txBody>
      </p:sp>
      <p:grpSp>
        <p:nvGrpSpPr>
          <p:cNvPr id="3" name="Graphic 113">
            <a:extLst>
              <a:ext uri="{FF2B5EF4-FFF2-40B4-BE49-F238E27FC236}">
                <a16:creationId xmlns:a16="http://schemas.microsoft.com/office/drawing/2014/main" id="{BA981001-A8D2-42FA-8674-AF00BEFCFEB0}"/>
              </a:ext>
            </a:extLst>
          </p:cNvPr>
          <p:cNvGrpSpPr/>
          <p:nvPr/>
        </p:nvGrpSpPr>
        <p:grpSpPr>
          <a:xfrm>
            <a:off x="9925329" y="602131"/>
            <a:ext cx="1933302" cy="2220852"/>
            <a:chOff x="3273624" y="505223"/>
            <a:chExt cx="5528499" cy="635078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78D5071-FFDB-406D-A325-1AE5BB87F7AB}"/>
                </a:ext>
              </a:extLst>
            </p:cNvPr>
            <p:cNvSpPr/>
            <p:nvPr/>
          </p:nvSpPr>
          <p:spPr>
            <a:xfrm>
              <a:off x="3273624" y="505223"/>
              <a:ext cx="5528499" cy="5952632"/>
            </a:xfrm>
            <a:custGeom>
              <a:avLst/>
              <a:gdLst>
                <a:gd name="connsiteX0" fmla="*/ 5510955 w 5528499"/>
                <a:gd name="connsiteY0" fmla="*/ 5152721 h 5952632"/>
                <a:gd name="connsiteX1" fmla="*/ 5319175 w 5528499"/>
                <a:gd name="connsiteY1" fmla="*/ 4687838 h 5952632"/>
                <a:gd name="connsiteX2" fmla="*/ 5122054 w 5528499"/>
                <a:gd name="connsiteY2" fmla="*/ 4326201 h 5952632"/>
                <a:gd name="connsiteX3" fmla="*/ 5080737 w 5528499"/>
                <a:gd name="connsiteY3" fmla="*/ 4259213 h 5952632"/>
                <a:gd name="connsiteX4" fmla="*/ 4521792 w 5528499"/>
                <a:gd name="connsiteY4" fmla="*/ 3443467 h 5952632"/>
                <a:gd name="connsiteX5" fmla="*/ 4394375 w 5528499"/>
                <a:gd name="connsiteY5" fmla="*/ 3320079 h 5952632"/>
                <a:gd name="connsiteX6" fmla="*/ 4168586 w 5528499"/>
                <a:gd name="connsiteY6" fmla="*/ 3222081 h 5952632"/>
                <a:gd name="connsiteX7" fmla="*/ 4054192 w 5528499"/>
                <a:gd name="connsiteY7" fmla="*/ 3188541 h 5952632"/>
                <a:gd name="connsiteX8" fmla="*/ 4074335 w 5528499"/>
                <a:gd name="connsiteY8" fmla="*/ 3167367 h 5952632"/>
                <a:gd name="connsiteX9" fmla="*/ 4366924 w 5528499"/>
                <a:gd name="connsiteY9" fmla="*/ 2759728 h 5952632"/>
                <a:gd name="connsiteX10" fmla="*/ 4485347 w 5528499"/>
                <a:gd name="connsiteY10" fmla="*/ 2325201 h 5952632"/>
                <a:gd name="connsiteX11" fmla="*/ 4487408 w 5528499"/>
                <a:gd name="connsiteY11" fmla="*/ 2309930 h 5952632"/>
                <a:gd name="connsiteX12" fmla="*/ 4488064 w 5528499"/>
                <a:gd name="connsiteY12" fmla="*/ 2128736 h 5952632"/>
                <a:gd name="connsiteX13" fmla="*/ 4381540 w 5528499"/>
                <a:gd name="connsiteY13" fmla="*/ 1605298 h 5952632"/>
                <a:gd name="connsiteX14" fmla="*/ 3816036 w 5528499"/>
                <a:gd name="connsiteY14" fmla="*/ 594961 h 5952632"/>
                <a:gd name="connsiteX15" fmla="*/ 3278076 w 5528499"/>
                <a:gd name="connsiteY15" fmla="*/ 145818 h 5952632"/>
                <a:gd name="connsiteX16" fmla="*/ 2844673 w 5528499"/>
                <a:gd name="connsiteY16" fmla="*/ 4068 h 5952632"/>
                <a:gd name="connsiteX17" fmla="*/ 2221551 w 5528499"/>
                <a:gd name="connsiteY17" fmla="*/ 144132 h 5952632"/>
                <a:gd name="connsiteX18" fmla="*/ 1637028 w 5528499"/>
                <a:gd name="connsiteY18" fmla="*/ 646771 h 5952632"/>
                <a:gd name="connsiteX19" fmla="*/ 1036672 w 5528499"/>
                <a:gd name="connsiteY19" fmla="*/ 1923090 h 5952632"/>
                <a:gd name="connsiteX20" fmla="*/ 1008940 w 5528499"/>
                <a:gd name="connsiteY20" fmla="*/ 2144195 h 5952632"/>
                <a:gd name="connsiteX21" fmla="*/ 1019902 w 5528499"/>
                <a:gd name="connsiteY21" fmla="*/ 2411207 h 5952632"/>
                <a:gd name="connsiteX22" fmla="*/ 1344533 w 5528499"/>
                <a:gd name="connsiteY22" fmla="*/ 3082204 h 5952632"/>
                <a:gd name="connsiteX23" fmla="*/ 1452181 w 5528499"/>
                <a:gd name="connsiteY23" fmla="*/ 3199315 h 5952632"/>
                <a:gd name="connsiteX24" fmla="*/ 1443749 w 5528499"/>
                <a:gd name="connsiteY24" fmla="*/ 3203531 h 5952632"/>
                <a:gd name="connsiteX25" fmla="*/ 1146475 w 5528499"/>
                <a:gd name="connsiteY25" fmla="*/ 3319986 h 5952632"/>
                <a:gd name="connsiteX26" fmla="*/ 1119305 w 5528499"/>
                <a:gd name="connsiteY26" fmla="*/ 3335725 h 5952632"/>
                <a:gd name="connsiteX27" fmla="*/ 917407 w 5528499"/>
                <a:gd name="connsiteY27" fmla="*/ 3544557 h 5952632"/>
                <a:gd name="connsiteX28" fmla="*/ 515202 w 5528499"/>
                <a:gd name="connsiteY28" fmla="*/ 4152690 h 5952632"/>
                <a:gd name="connsiteX29" fmla="*/ 398841 w 5528499"/>
                <a:gd name="connsiteY29" fmla="*/ 4354682 h 5952632"/>
                <a:gd name="connsiteX30" fmla="*/ 385537 w 5528499"/>
                <a:gd name="connsiteY30" fmla="*/ 4383070 h 5952632"/>
                <a:gd name="connsiteX31" fmla="*/ 174550 w 5528499"/>
                <a:gd name="connsiteY31" fmla="*/ 4808790 h 5952632"/>
                <a:gd name="connsiteX32" fmla="*/ 11158 w 5528499"/>
                <a:gd name="connsiteY32" fmla="*/ 5265241 h 5952632"/>
                <a:gd name="connsiteX33" fmla="*/ 108219 w 5528499"/>
                <a:gd name="connsiteY33" fmla="*/ 5586592 h 5952632"/>
                <a:gd name="connsiteX34" fmla="*/ 208466 w 5528499"/>
                <a:gd name="connsiteY34" fmla="*/ 5667165 h 5952632"/>
                <a:gd name="connsiteX35" fmla="*/ 875434 w 5528499"/>
                <a:gd name="connsiteY35" fmla="*/ 5941953 h 5952632"/>
                <a:gd name="connsiteX36" fmla="*/ 882461 w 5528499"/>
                <a:gd name="connsiteY36" fmla="*/ 5913003 h 5952632"/>
                <a:gd name="connsiteX37" fmla="*/ 882742 w 5528499"/>
                <a:gd name="connsiteY37" fmla="*/ 4122803 h 5952632"/>
                <a:gd name="connsiteX38" fmla="*/ 887426 w 5528499"/>
                <a:gd name="connsiteY38" fmla="*/ 4070618 h 5952632"/>
                <a:gd name="connsiteX39" fmla="*/ 986642 w 5528499"/>
                <a:gd name="connsiteY39" fmla="*/ 3984800 h 5952632"/>
                <a:gd name="connsiteX40" fmla="*/ 1039202 w 5528499"/>
                <a:gd name="connsiteY40" fmla="*/ 3984331 h 5952632"/>
                <a:gd name="connsiteX41" fmla="*/ 4438502 w 5528499"/>
                <a:gd name="connsiteY41" fmla="*/ 3984331 h 5952632"/>
                <a:gd name="connsiteX42" fmla="*/ 4493685 w 5528499"/>
                <a:gd name="connsiteY42" fmla="*/ 3984987 h 5952632"/>
                <a:gd name="connsiteX43" fmla="*/ 4589622 w 5528499"/>
                <a:gd name="connsiteY43" fmla="*/ 4068463 h 5952632"/>
                <a:gd name="connsiteX44" fmla="*/ 4594681 w 5528499"/>
                <a:gd name="connsiteY44" fmla="*/ 4123271 h 5952632"/>
                <a:gd name="connsiteX45" fmla="*/ 4594681 w 5528499"/>
                <a:gd name="connsiteY45" fmla="*/ 5913472 h 5952632"/>
                <a:gd name="connsiteX46" fmla="*/ 4596367 w 5528499"/>
                <a:gd name="connsiteY46" fmla="*/ 5952633 h 5952632"/>
                <a:gd name="connsiteX47" fmla="*/ 5015437 w 5528499"/>
                <a:gd name="connsiteY47" fmla="*/ 5786617 h 5952632"/>
                <a:gd name="connsiteX48" fmla="*/ 5396936 w 5528499"/>
                <a:gd name="connsiteY48" fmla="*/ 5538811 h 5952632"/>
                <a:gd name="connsiteX49" fmla="*/ 5510955 w 5528499"/>
                <a:gd name="connsiteY49" fmla="*/ 5152721 h 5952632"/>
                <a:gd name="connsiteX50" fmla="*/ 2499712 w 5528499"/>
                <a:gd name="connsiteY50" fmla="*/ 2009752 h 5952632"/>
                <a:gd name="connsiteX51" fmla="*/ 2376043 w 5528499"/>
                <a:gd name="connsiteY51" fmla="*/ 2043948 h 5952632"/>
                <a:gd name="connsiteX52" fmla="*/ 2188573 w 5528499"/>
                <a:gd name="connsiteY52" fmla="*/ 1958972 h 5952632"/>
                <a:gd name="connsiteX53" fmla="*/ 2164307 w 5528499"/>
                <a:gd name="connsiteY53" fmla="*/ 1909599 h 5952632"/>
                <a:gd name="connsiteX54" fmla="*/ 2148661 w 5528499"/>
                <a:gd name="connsiteY54" fmla="*/ 1873341 h 5952632"/>
                <a:gd name="connsiteX55" fmla="*/ 2165525 w 5528499"/>
                <a:gd name="connsiteY55" fmla="*/ 1871186 h 5952632"/>
                <a:gd name="connsiteX56" fmla="*/ 2344564 w 5528499"/>
                <a:gd name="connsiteY56" fmla="*/ 1849919 h 5952632"/>
                <a:gd name="connsiteX57" fmla="*/ 2530067 w 5528499"/>
                <a:gd name="connsiteY57" fmla="*/ 1829495 h 5952632"/>
                <a:gd name="connsiteX58" fmla="*/ 2535688 w 5528499"/>
                <a:gd name="connsiteY58" fmla="*/ 1847483 h 5952632"/>
                <a:gd name="connsiteX59" fmla="*/ 2550585 w 5528499"/>
                <a:gd name="connsiteY59" fmla="*/ 1872217 h 5952632"/>
                <a:gd name="connsiteX60" fmla="*/ 2499712 w 5528499"/>
                <a:gd name="connsiteY60" fmla="*/ 2009752 h 5952632"/>
                <a:gd name="connsiteX61" fmla="*/ 3221020 w 5528499"/>
                <a:gd name="connsiteY61" fmla="*/ 2044417 h 5952632"/>
                <a:gd name="connsiteX62" fmla="*/ 2995043 w 5528499"/>
                <a:gd name="connsiteY62" fmla="*/ 1990920 h 5952632"/>
                <a:gd name="connsiteX63" fmla="*/ 2963189 w 5528499"/>
                <a:gd name="connsiteY63" fmla="*/ 1918968 h 5952632"/>
                <a:gd name="connsiteX64" fmla="*/ 2990640 w 5528499"/>
                <a:gd name="connsiteY64" fmla="*/ 1851512 h 5952632"/>
                <a:gd name="connsiteX65" fmla="*/ 2998791 w 5528499"/>
                <a:gd name="connsiteY65" fmla="*/ 1833711 h 5952632"/>
                <a:gd name="connsiteX66" fmla="*/ 3193944 w 5528499"/>
                <a:gd name="connsiteY66" fmla="*/ 1861068 h 5952632"/>
                <a:gd name="connsiteX67" fmla="*/ 3352746 w 5528499"/>
                <a:gd name="connsiteY67" fmla="*/ 1885052 h 5952632"/>
                <a:gd name="connsiteX68" fmla="*/ 3377199 w 5528499"/>
                <a:gd name="connsiteY68" fmla="*/ 1888987 h 5952632"/>
                <a:gd name="connsiteX69" fmla="*/ 3328574 w 5528499"/>
                <a:gd name="connsiteY69" fmla="*/ 1976305 h 5952632"/>
                <a:gd name="connsiteX70" fmla="*/ 3221020 w 5528499"/>
                <a:gd name="connsiteY70" fmla="*/ 2044417 h 595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28499" h="5952632">
                  <a:moveTo>
                    <a:pt x="5510955" y="5152721"/>
                  </a:moveTo>
                  <a:cubicBezTo>
                    <a:pt x="5462893" y="4990827"/>
                    <a:pt x="5393938" y="4838302"/>
                    <a:pt x="5319175" y="4687838"/>
                  </a:cubicBezTo>
                  <a:cubicBezTo>
                    <a:pt x="5258089" y="4564732"/>
                    <a:pt x="5188760" y="4446216"/>
                    <a:pt x="5122054" y="4326201"/>
                  </a:cubicBezTo>
                  <a:cubicBezTo>
                    <a:pt x="5108282" y="4303903"/>
                    <a:pt x="5094322" y="4281699"/>
                    <a:pt x="5080737" y="4259213"/>
                  </a:cubicBezTo>
                  <a:cubicBezTo>
                    <a:pt x="4910131" y="3976555"/>
                    <a:pt x="4731092" y="3699612"/>
                    <a:pt x="4521792" y="3443467"/>
                  </a:cubicBezTo>
                  <a:cubicBezTo>
                    <a:pt x="4484222" y="3397466"/>
                    <a:pt x="4448714" y="3345563"/>
                    <a:pt x="4394375" y="3320079"/>
                  </a:cubicBezTo>
                  <a:cubicBezTo>
                    <a:pt x="4320174" y="3285321"/>
                    <a:pt x="4247753" y="3245691"/>
                    <a:pt x="4168586" y="3222081"/>
                  </a:cubicBezTo>
                  <a:cubicBezTo>
                    <a:pt x="4131391" y="3211026"/>
                    <a:pt x="4094103" y="3200252"/>
                    <a:pt x="4054192" y="3188541"/>
                  </a:cubicBezTo>
                  <a:cubicBezTo>
                    <a:pt x="4062436" y="3179828"/>
                    <a:pt x="4068339" y="3173551"/>
                    <a:pt x="4074335" y="3167367"/>
                  </a:cubicBezTo>
                  <a:cubicBezTo>
                    <a:pt x="4192851" y="3046509"/>
                    <a:pt x="4293473" y="2912628"/>
                    <a:pt x="4366924" y="2759728"/>
                  </a:cubicBezTo>
                  <a:cubicBezTo>
                    <a:pt x="4432975" y="2622287"/>
                    <a:pt x="4476446" y="2478382"/>
                    <a:pt x="4485347" y="2325201"/>
                  </a:cubicBezTo>
                  <a:cubicBezTo>
                    <a:pt x="4486940" y="2319486"/>
                    <a:pt x="4487595" y="2314427"/>
                    <a:pt x="4487408" y="2309930"/>
                  </a:cubicBezTo>
                  <a:cubicBezTo>
                    <a:pt x="4495090" y="2249594"/>
                    <a:pt x="4493123" y="2188884"/>
                    <a:pt x="4488064" y="2128736"/>
                  </a:cubicBezTo>
                  <a:cubicBezTo>
                    <a:pt x="4473074" y="1950259"/>
                    <a:pt x="4436160" y="1775811"/>
                    <a:pt x="4381540" y="1605298"/>
                  </a:cubicBezTo>
                  <a:cubicBezTo>
                    <a:pt x="4261431" y="1230263"/>
                    <a:pt x="4073960" y="892703"/>
                    <a:pt x="3816036" y="594961"/>
                  </a:cubicBezTo>
                  <a:cubicBezTo>
                    <a:pt x="3661169" y="416204"/>
                    <a:pt x="3486065" y="261055"/>
                    <a:pt x="3278076" y="145818"/>
                  </a:cubicBezTo>
                  <a:cubicBezTo>
                    <a:pt x="3142790" y="70868"/>
                    <a:pt x="2999821" y="17653"/>
                    <a:pt x="2844673" y="4068"/>
                  </a:cubicBezTo>
                  <a:cubicBezTo>
                    <a:pt x="2622350" y="-15420"/>
                    <a:pt x="2415580" y="35734"/>
                    <a:pt x="2221551" y="144132"/>
                  </a:cubicBezTo>
                  <a:cubicBezTo>
                    <a:pt x="1992482" y="272111"/>
                    <a:pt x="1801826" y="444966"/>
                    <a:pt x="1637028" y="646771"/>
                  </a:cubicBezTo>
                  <a:cubicBezTo>
                    <a:pt x="1330854" y="1021900"/>
                    <a:pt x="1126238" y="1445747"/>
                    <a:pt x="1036672" y="1923090"/>
                  </a:cubicBezTo>
                  <a:cubicBezTo>
                    <a:pt x="1022994" y="1996167"/>
                    <a:pt x="1011470" y="2069619"/>
                    <a:pt x="1008940" y="2144195"/>
                  </a:cubicBezTo>
                  <a:cubicBezTo>
                    <a:pt x="1002850" y="2233574"/>
                    <a:pt x="1005661" y="2322859"/>
                    <a:pt x="1019902" y="2411207"/>
                  </a:cubicBezTo>
                  <a:cubicBezTo>
                    <a:pt x="1060938" y="2667164"/>
                    <a:pt x="1176268" y="2887707"/>
                    <a:pt x="1344533" y="3082204"/>
                  </a:cubicBezTo>
                  <a:cubicBezTo>
                    <a:pt x="1379104" y="3122116"/>
                    <a:pt x="1415923" y="3160059"/>
                    <a:pt x="1452181" y="3199315"/>
                  </a:cubicBezTo>
                  <a:cubicBezTo>
                    <a:pt x="1448433" y="3201189"/>
                    <a:pt x="1446185" y="3202969"/>
                    <a:pt x="1443749" y="3203531"/>
                  </a:cubicBezTo>
                  <a:cubicBezTo>
                    <a:pt x="1338911" y="3227515"/>
                    <a:pt x="1247846" y="3286914"/>
                    <a:pt x="1146475" y="3319986"/>
                  </a:cubicBezTo>
                  <a:cubicBezTo>
                    <a:pt x="1136731" y="3323171"/>
                    <a:pt x="1127925" y="3329729"/>
                    <a:pt x="1119305" y="3335725"/>
                  </a:cubicBezTo>
                  <a:cubicBezTo>
                    <a:pt x="1038452" y="3392220"/>
                    <a:pt x="977461" y="3468201"/>
                    <a:pt x="917407" y="3544557"/>
                  </a:cubicBezTo>
                  <a:cubicBezTo>
                    <a:pt x="766662" y="3736150"/>
                    <a:pt x="638215" y="3942733"/>
                    <a:pt x="515202" y="4152690"/>
                  </a:cubicBezTo>
                  <a:cubicBezTo>
                    <a:pt x="475946" y="4219770"/>
                    <a:pt x="437628" y="4287320"/>
                    <a:pt x="398841" y="4354682"/>
                  </a:cubicBezTo>
                  <a:cubicBezTo>
                    <a:pt x="394437" y="4364144"/>
                    <a:pt x="390409" y="4373795"/>
                    <a:pt x="385537" y="4383070"/>
                  </a:cubicBezTo>
                  <a:cubicBezTo>
                    <a:pt x="310961" y="4522853"/>
                    <a:pt x="238540" y="4663760"/>
                    <a:pt x="174550" y="4808790"/>
                  </a:cubicBezTo>
                  <a:cubicBezTo>
                    <a:pt x="109062" y="4957006"/>
                    <a:pt x="49289" y="5107001"/>
                    <a:pt x="11158" y="5265241"/>
                  </a:cubicBezTo>
                  <a:cubicBezTo>
                    <a:pt x="-19666" y="5393126"/>
                    <a:pt x="13593" y="5497963"/>
                    <a:pt x="108219" y="5586592"/>
                  </a:cubicBezTo>
                  <a:cubicBezTo>
                    <a:pt x="139698" y="5616010"/>
                    <a:pt x="172583" y="5643555"/>
                    <a:pt x="208466" y="5667165"/>
                  </a:cubicBezTo>
                  <a:cubicBezTo>
                    <a:pt x="413081" y="5801607"/>
                    <a:pt x="641775" y="5877964"/>
                    <a:pt x="875434" y="5941953"/>
                  </a:cubicBezTo>
                  <a:cubicBezTo>
                    <a:pt x="886489" y="5934458"/>
                    <a:pt x="882461" y="5923028"/>
                    <a:pt x="882461" y="5913003"/>
                  </a:cubicBezTo>
                  <a:cubicBezTo>
                    <a:pt x="882554" y="5316301"/>
                    <a:pt x="882554" y="4719505"/>
                    <a:pt x="882742" y="4122803"/>
                  </a:cubicBezTo>
                  <a:cubicBezTo>
                    <a:pt x="882742" y="4105377"/>
                    <a:pt x="884241" y="4087763"/>
                    <a:pt x="887426" y="4070618"/>
                  </a:cubicBezTo>
                  <a:cubicBezTo>
                    <a:pt x="896420" y="4021338"/>
                    <a:pt x="936332" y="3987236"/>
                    <a:pt x="986642" y="3984800"/>
                  </a:cubicBezTo>
                  <a:cubicBezTo>
                    <a:pt x="1004162" y="3983956"/>
                    <a:pt x="1021682" y="3984331"/>
                    <a:pt x="1039202" y="3984331"/>
                  </a:cubicBezTo>
                  <a:cubicBezTo>
                    <a:pt x="2172271" y="3984331"/>
                    <a:pt x="3305433" y="3984331"/>
                    <a:pt x="4438502" y="3984331"/>
                  </a:cubicBezTo>
                  <a:cubicBezTo>
                    <a:pt x="4456865" y="3984331"/>
                    <a:pt x="4475322" y="3983863"/>
                    <a:pt x="4493685" y="3984987"/>
                  </a:cubicBezTo>
                  <a:cubicBezTo>
                    <a:pt x="4541091" y="3987985"/>
                    <a:pt x="4579785" y="4021994"/>
                    <a:pt x="4589622" y="4068463"/>
                  </a:cubicBezTo>
                  <a:cubicBezTo>
                    <a:pt x="4593463" y="4086545"/>
                    <a:pt x="4594681" y="4104815"/>
                    <a:pt x="4594681" y="4123271"/>
                  </a:cubicBezTo>
                  <a:cubicBezTo>
                    <a:pt x="4594587" y="4719973"/>
                    <a:pt x="4594587" y="5316769"/>
                    <a:pt x="4594681" y="5913472"/>
                  </a:cubicBezTo>
                  <a:cubicBezTo>
                    <a:pt x="4594681" y="5926494"/>
                    <a:pt x="4592058" y="5939704"/>
                    <a:pt x="4596367" y="5952633"/>
                  </a:cubicBezTo>
                  <a:cubicBezTo>
                    <a:pt x="4740180" y="5907757"/>
                    <a:pt x="4879775" y="5851825"/>
                    <a:pt x="5015437" y="5786617"/>
                  </a:cubicBezTo>
                  <a:cubicBezTo>
                    <a:pt x="5153065" y="5720473"/>
                    <a:pt x="5284978" y="5645054"/>
                    <a:pt x="5396936" y="5538811"/>
                  </a:cubicBezTo>
                  <a:cubicBezTo>
                    <a:pt x="5509737" y="5431913"/>
                    <a:pt x="5557144" y="5308525"/>
                    <a:pt x="5510955" y="5152721"/>
                  </a:cubicBezTo>
                  <a:close/>
                  <a:moveTo>
                    <a:pt x="2499712" y="2009752"/>
                  </a:moveTo>
                  <a:cubicBezTo>
                    <a:pt x="2459613" y="2025023"/>
                    <a:pt x="2418391" y="2036640"/>
                    <a:pt x="2376043" y="2043948"/>
                  </a:cubicBezTo>
                  <a:cubicBezTo>
                    <a:pt x="2295190" y="2057907"/>
                    <a:pt x="2231388" y="2028958"/>
                    <a:pt x="2188573" y="1958972"/>
                  </a:cubicBezTo>
                  <a:cubicBezTo>
                    <a:pt x="2179016" y="1943327"/>
                    <a:pt x="2170397" y="1927025"/>
                    <a:pt x="2164307" y="1909599"/>
                  </a:cubicBezTo>
                  <a:cubicBezTo>
                    <a:pt x="2159904" y="1897044"/>
                    <a:pt x="2154564" y="1885052"/>
                    <a:pt x="2148661" y="1873341"/>
                  </a:cubicBezTo>
                  <a:cubicBezTo>
                    <a:pt x="2154283" y="1872592"/>
                    <a:pt x="2159904" y="1871842"/>
                    <a:pt x="2165525" y="1871186"/>
                  </a:cubicBezTo>
                  <a:cubicBezTo>
                    <a:pt x="2225205" y="1864066"/>
                    <a:pt x="2284884" y="1857039"/>
                    <a:pt x="2344564" y="1849919"/>
                  </a:cubicBezTo>
                  <a:cubicBezTo>
                    <a:pt x="2406305" y="1842611"/>
                    <a:pt x="2468139" y="1835304"/>
                    <a:pt x="2530067" y="1829495"/>
                  </a:cubicBezTo>
                  <a:cubicBezTo>
                    <a:pt x="2529411" y="1835491"/>
                    <a:pt x="2531379" y="1841393"/>
                    <a:pt x="2535688" y="1847483"/>
                  </a:cubicBezTo>
                  <a:cubicBezTo>
                    <a:pt x="2541216" y="1855353"/>
                    <a:pt x="2545994" y="1863691"/>
                    <a:pt x="2550585" y="1872217"/>
                  </a:cubicBezTo>
                  <a:cubicBezTo>
                    <a:pt x="2584688" y="1936581"/>
                    <a:pt x="2567355" y="1984081"/>
                    <a:pt x="2499712" y="2009752"/>
                  </a:cubicBezTo>
                  <a:close/>
                  <a:moveTo>
                    <a:pt x="3221020" y="2044417"/>
                  </a:moveTo>
                  <a:cubicBezTo>
                    <a:pt x="3140354" y="2051537"/>
                    <a:pt x="3065122" y="2029988"/>
                    <a:pt x="2995043" y="1990920"/>
                  </a:cubicBezTo>
                  <a:cubicBezTo>
                    <a:pt x="2967499" y="1975555"/>
                    <a:pt x="2959348" y="1949416"/>
                    <a:pt x="2963189" y="1918968"/>
                  </a:cubicBezTo>
                  <a:cubicBezTo>
                    <a:pt x="2966375" y="1894046"/>
                    <a:pt x="2977336" y="1872217"/>
                    <a:pt x="2990640" y="1851512"/>
                  </a:cubicBezTo>
                  <a:cubicBezTo>
                    <a:pt x="2994387" y="1845609"/>
                    <a:pt x="2997760" y="1839707"/>
                    <a:pt x="2998791" y="1833711"/>
                  </a:cubicBezTo>
                  <a:cubicBezTo>
                    <a:pt x="3063998" y="1841487"/>
                    <a:pt x="3129018" y="1851324"/>
                    <a:pt x="3193944" y="1861068"/>
                  </a:cubicBezTo>
                  <a:cubicBezTo>
                    <a:pt x="3246878" y="1869032"/>
                    <a:pt x="3299812" y="1876995"/>
                    <a:pt x="3352746" y="1885052"/>
                  </a:cubicBezTo>
                  <a:cubicBezTo>
                    <a:pt x="3360991" y="1886270"/>
                    <a:pt x="3369048" y="1887676"/>
                    <a:pt x="3377199" y="1888987"/>
                  </a:cubicBezTo>
                  <a:cubicBezTo>
                    <a:pt x="3360147" y="1917562"/>
                    <a:pt x="3348717" y="1949229"/>
                    <a:pt x="3328574" y="1976305"/>
                  </a:cubicBezTo>
                  <a:cubicBezTo>
                    <a:pt x="3301124" y="2013031"/>
                    <a:pt x="3266928" y="2040294"/>
                    <a:pt x="3221020" y="2044417"/>
                  </a:cubicBezTo>
                  <a:close/>
                </a:path>
              </a:pathLst>
            </a:custGeom>
            <a:solidFill>
              <a:schemeClr val="tx1"/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772E6B6-2D39-4070-99A2-4F7336B457D1}"/>
                </a:ext>
              </a:extLst>
            </p:cNvPr>
            <p:cNvSpPr/>
            <p:nvPr/>
          </p:nvSpPr>
          <p:spPr>
            <a:xfrm>
              <a:off x="4137206" y="4476063"/>
              <a:ext cx="3744931" cy="2379944"/>
            </a:xfrm>
            <a:custGeom>
              <a:avLst/>
              <a:gdLst>
                <a:gd name="connsiteX0" fmla="*/ 3739250 w 3744931"/>
                <a:gd name="connsiteY0" fmla="*/ 2062740 h 2379944"/>
                <a:gd name="connsiteX1" fmla="*/ 3644062 w 3744931"/>
                <a:gd name="connsiteY1" fmla="*/ 2189407 h 2379944"/>
                <a:gd name="connsiteX2" fmla="*/ 3630478 w 3744931"/>
                <a:gd name="connsiteY2" fmla="*/ 2204959 h 2379944"/>
                <a:gd name="connsiteX3" fmla="*/ 3678259 w 3744931"/>
                <a:gd name="connsiteY3" fmla="*/ 2259861 h 2379944"/>
                <a:gd name="connsiteX4" fmla="*/ 3712174 w 3744931"/>
                <a:gd name="connsiteY4" fmla="*/ 2261828 h 2379944"/>
                <a:gd name="connsiteX5" fmla="*/ 3738781 w 3744931"/>
                <a:gd name="connsiteY5" fmla="*/ 2341464 h 2379944"/>
                <a:gd name="connsiteX6" fmla="*/ 3700744 w 3744931"/>
                <a:gd name="connsiteY6" fmla="*/ 2379689 h 2379944"/>
                <a:gd name="connsiteX7" fmla="*/ 3682381 w 3744931"/>
                <a:gd name="connsiteY7" fmla="*/ 2379782 h 2379944"/>
                <a:gd name="connsiteX8" fmla="*/ 58790 w 3744931"/>
                <a:gd name="connsiteY8" fmla="*/ 2379782 h 2379944"/>
                <a:gd name="connsiteX9" fmla="*/ 7074 w 3744931"/>
                <a:gd name="connsiteY9" fmla="*/ 2359171 h 2379944"/>
                <a:gd name="connsiteX10" fmla="*/ 11290 w 3744931"/>
                <a:gd name="connsiteY10" fmla="*/ 2272603 h 2379944"/>
                <a:gd name="connsiteX11" fmla="*/ 36305 w 3744931"/>
                <a:gd name="connsiteY11" fmla="*/ 2260142 h 2379944"/>
                <a:gd name="connsiteX12" fmla="*/ 65161 w 3744931"/>
                <a:gd name="connsiteY12" fmla="*/ 2259580 h 2379944"/>
                <a:gd name="connsiteX13" fmla="*/ 110694 w 3744931"/>
                <a:gd name="connsiteY13" fmla="*/ 2212829 h 2379944"/>
                <a:gd name="connsiteX14" fmla="*/ 89332 w 3744931"/>
                <a:gd name="connsiteY14" fmla="*/ 2187346 h 2379944"/>
                <a:gd name="connsiteX15" fmla="*/ 3233 w 3744931"/>
                <a:gd name="connsiteY15" fmla="*/ 2088879 h 2379944"/>
                <a:gd name="connsiteX16" fmla="*/ 5481 w 3744931"/>
                <a:gd name="connsiteY16" fmla="*/ 1924362 h 2379944"/>
                <a:gd name="connsiteX17" fmla="*/ 5575 w 3744931"/>
                <a:gd name="connsiteY17" fmla="*/ 144655 h 2379944"/>
                <a:gd name="connsiteX18" fmla="*/ 47173 w 3744931"/>
                <a:gd name="connsiteY18" fmla="*/ 32510 h 2379944"/>
                <a:gd name="connsiteX19" fmla="*/ 120250 w 3744931"/>
                <a:gd name="connsiteY19" fmla="*/ 656 h 2379944"/>
                <a:gd name="connsiteX20" fmla="*/ 149200 w 3744931"/>
                <a:gd name="connsiteY20" fmla="*/ 281 h 2379944"/>
                <a:gd name="connsiteX21" fmla="*/ 3601059 w 3744931"/>
                <a:gd name="connsiteY21" fmla="*/ 0 h 2379944"/>
                <a:gd name="connsiteX22" fmla="*/ 3701212 w 3744931"/>
                <a:gd name="connsiteY22" fmla="*/ 30542 h 2379944"/>
                <a:gd name="connsiteX23" fmla="*/ 3744496 w 3744931"/>
                <a:gd name="connsiteY23" fmla="*/ 128822 h 2379944"/>
                <a:gd name="connsiteX24" fmla="*/ 3744871 w 3744931"/>
                <a:gd name="connsiteY24" fmla="*/ 155148 h 2379944"/>
                <a:gd name="connsiteX25" fmla="*/ 3744778 w 3744931"/>
                <a:gd name="connsiteY25" fmla="*/ 1921645 h 2379944"/>
                <a:gd name="connsiteX26" fmla="*/ 3739250 w 3744931"/>
                <a:gd name="connsiteY26" fmla="*/ 2062740 h 23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4931" h="2379944">
                  <a:moveTo>
                    <a:pt x="3739250" y="2062740"/>
                  </a:moveTo>
                  <a:cubicBezTo>
                    <a:pt x="3738126" y="2138721"/>
                    <a:pt x="3717046" y="2167859"/>
                    <a:pt x="3644062" y="2189407"/>
                  </a:cubicBezTo>
                  <a:cubicBezTo>
                    <a:pt x="3634975" y="2192124"/>
                    <a:pt x="3631602" y="2195590"/>
                    <a:pt x="3630478" y="2204959"/>
                  </a:cubicBezTo>
                  <a:cubicBezTo>
                    <a:pt x="3624294" y="2256676"/>
                    <a:pt x="3626636" y="2259674"/>
                    <a:pt x="3678259" y="2259861"/>
                  </a:cubicBezTo>
                  <a:cubicBezTo>
                    <a:pt x="3689595" y="2259954"/>
                    <a:pt x="3701400" y="2259205"/>
                    <a:pt x="3712174" y="2261828"/>
                  </a:cubicBezTo>
                  <a:cubicBezTo>
                    <a:pt x="3736439" y="2267731"/>
                    <a:pt x="3743841" y="2291903"/>
                    <a:pt x="3738781" y="2341464"/>
                  </a:cubicBezTo>
                  <a:cubicBezTo>
                    <a:pt x="3736439" y="2364792"/>
                    <a:pt x="3725384" y="2378939"/>
                    <a:pt x="3700744" y="2379689"/>
                  </a:cubicBezTo>
                  <a:cubicBezTo>
                    <a:pt x="3694654" y="2379876"/>
                    <a:pt x="3688471" y="2379782"/>
                    <a:pt x="3682381" y="2379782"/>
                  </a:cubicBezTo>
                  <a:cubicBezTo>
                    <a:pt x="2483917" y="2379782"/>
                    <a:pt x="1257254" y="2379782"/>
                    <a:pt x="58790" y="2379782"/>
                  </a:cubicBezTo>
                  <a:cubicBezTo>
                    <a:pt x="38553" y="2379782"/>
                    <a:pt x="14569" y="2383155"/>
                    <a:pt x="7074" y="2359171"/>
                  </a:cubicBezTo>
                  <a:cubicBezTo>
                    <a:pt x="-1826" y="2330877"/>
                    <a:pt x="-4262" y="2300522"/>
                    <a:pt x="11290" y="2272603"/>
                  </a:cubicBezTo>
                  <a:cubicBezTo>
                    <a:pt x="16255" y="2263796"/>
                    <a:pt x="26374" y="2260798"/>
                    <a:pt x="36305" y="2260142"/>
                  </a:cubicBezTo>
                  <a:cubicBezTo>
                    <a:pt x="45861" y="2259486"/>
                    <a:pt x="55605" y="2259767"/>
                    <a:pt x="65161" y="2259580"/>
                  </a:cubicBezTo>
                  <a:cubicBezTo>
                    <a:pt x="115472" y="2258456"/>
                    <a:pt x="109382" y="2268667"/>
                    <a:pt x="110694" y="2212829"/>
                  </a:cubicBezTo>
                  <a:cubicBezTo>
                    <a:pt x="111068" y="2196528"/>
                    <a:pt x="105260" y="2190812"/>
                    <a:pt x="89332" y="2187346"/>
                  </a:cubicBezTo>
                  <a:cubicBezTo>
                    <a:pt x="37054" y="2176104"/>
                    <a:pt x="7261" y="2142095"/>
                    <a:pt x="3233" y="2088879"/>
                  </a:cubicBezTo>
                  <a:cubicBezTo>
                    <a:pt x="984" y="2059274"/>
                    <a:pt x="5481" y="1940195"/>
                    <a:pt x="5481" y="1924362"/>
                  </a:cubicBezTo>
                  <a:cubicBezTo>
                    <a:pt x="5481" y="1331127"/>
                    <a:pt x="5388" y="737891"/>
                    <a:pt x="5575" y="144655"/>
                  </a:cubicBezTo>
                  <a:cubicBezTo>
                    <a:pt x="5575" y="102308"/>
                    <a:pt x="13726" y="62959"/>
                    <a:pt x="47173" y="32510"/>
                  </a:cubicBezTo>
                  <a:cubicBezTo>
                    <a:pt x="68159" y="13397"/>
                    <a:pt x="92049" y="2529"/>
                    <a:pt x="120250" y="656"/>
                  </a:cubicBezTo>
                  <a:cubicBezTo>
                    <a:pt x="129900" y="0"/>
                    <a:pt x="139550" y="281"/>
                    <a:pt x="149200" y="281"/>
                  </a:cubicBezTo>
                  <a:cubicBezTo>
                    <a:pt x="1299788" y="281"/>
                    <a:pt x="2450471" y="281"/>
                    <a:pt x="3601059" y="0"/>
                  </a:cubicBezTo>
                  <a:cubicBezTo>
                    <a:pt x="3638066" y="0"/>
                    <a:pt x="3672356" y="4497"/>
                    <a:pt x="3701212" y="30542"/>
                  </a:cubicBezTo>
                  <a:cubicBezTo>
                    <a:pt x="3730631" y="57056"/>
                    <a:pt x="3741780" y="90971"/>
                    <a:pt x="3744496" y="128822"/>
                  </a:cubicBezTo>
                  <a:cubicBezTo>
                    <a:pt x="3745152" y="137535"/>
                    <a:pt x="3744871" y="146341"/>
                    <a:pt x="3744871" y="155148"/>
                  </a:cubicBezTo>
                  <a:cubicBezTo>
                    <a:pt x="3744871" y="743980"/>
                    <a:pt x="3744965" y="1332813"/>
                    <a:pt x="3744778" y="1921645"/>
                  </a:cubicBezTo>
                  <a:cubicBezTo>
                    <a:pt x="3744590" y="1942538"/>
                    <a:pt x="3739625" y="2035758"/>
                    <a:pt x="3739250" y="20627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BF4373C-85E2-4899-9BE7-DBFB5DD086D3}"/>
                </a:ext>
              </a:extLst>
            </p:cNvPr>
            <p:cNvSpPr/>
            <p:nvPr/>
          </p:nvSpPr>
          <p:spPr>
            <a:xfrm>
              <a:off x="4282565" y="505316"/>
              <a:ext cx="3483726" cy="2325200"/>
            </a:xfrm>
            <a:custGeom>
              <a:avLst/>
              <a:gdLst>
                <a:gd name="connsiteX0" fmla="*/ 3476594 w 3483726"/>
                <a:gd name="connsiteY0" fmla="*/ 2325201 h 2325200"/>
                <a:gd name="connsiteX1" fmla="*/ 3473596 w 3483726"/>
                <a:gd name="connsiteY1" fmla="*/ 2312928 h 2325200"/>
                <a:gd name="connsiteX2" fmla="*/ 3213423 w 3483726"/>
                <a:gd name="connsiteY2" fmla="*/ 2173613 h 2325200"/>
                <a:gd name="connsiteX3" fmla="*/ 2780863 w 3483726"/>
                <a:gd name="connsiteY3" fmla="*/ 1990827 h 2325200"/>
                <a:gd name="connsiteX4" fmla="*/ 2343806 w 3483726"/>
                <a:gd name="connsiteY4" fmla="*/ 1884959 h 2325200"/>
                <a:gd name="connsiteX5" fmla="*/ 2185004 w 3483726"/>
                <a:gd name="connsiteY5" fmla="*/ 1860974 h 2325200"/>
                <a:gd name="connsiteX6" fmla="*/ 1786078 w 3483726"/>
                <a:gd name="connsiteY6" fmla="*/ 1817878 h 2325200"/>
                <a:gd name="connsiteX7" fmla="*/ 1335624 w 3483726"/>
                <a:gd name="connsiteY7" fmla="*/ 1849825 h 2325200"/>
                <a:gd name="connsiteX8" fmla="*/ 1156585 w 3483726"/>
                <a:gd name="connsiteY8" fmla="*/ 1871093 h 2325200"/>
                <a:gd name="connsiteX9" fmla="*/ 356391 w 3483726"/>
                <a:gd name="connsiteY9" fmla="*/ 2073273 h 2325200"/>
                <a:gd name="connsiteX10" fmla="*/ 32604 w 3483726"/>
                <a:gd name="connsiteY10" fmla="*/ 2203968 h 2325200"/>
                <a:gd name="connsiteX11" fmla="*/ 4591 w 3483726"/>
                <a:gd name="connsiteY11" fmla="*/ 2185511 h 2325200"/>
                <a:gd name="connsiteX12" fmla="*/ 0 w 3483726"/>
                <a:gd name="connsiteY12" fmla="*/ 2144101 h 2325200"/>
                <a:gd name="connsiteX13" fmla="*/ 27732 w 3483726"/>
                <a:gd name="connsiteY13" fmla="*/ 1922996 h 2325200"/>
                <a:gd name="connsiteX14" fmla="*/ 628088 w 3483726"/>
                <a:gd name="connsiteY14" fmla="*/ 646771 h 2325200"/>
                <a:gd name="connsiteX15" fmla="*/ 1212610 w 3483726"/>
                <a:gd name="connsiteY15" fmla="*/ 144132 h 2325200"/>
                <a:gd name="connsiteX16" fmla="*/ 1835733 w 3483726"/>
                <a:gd name="connsiteY16" fmla="*/ 4068 h 2325200"/>
                <a:gd name="connsiteX17" fmla="*/ 2269136 w 3483726"/>
                <a:gd name="connsiteY17" fmla="*/ 145818 h 2325200"/>
                <a:gd name="connsiteX18" fmla="*/ 2807095 w 3483726"/>
                <a:gd name="connsiteY18" fmla="*/ 594961 h 2325200"/>
                <a:gd name="connsiteX19" fmla="*/ 3372600 w 3483726"/>
                <a:gd name="connsiteY19" fmla="*/ 1605298 h 2325200"/>
                <a:gd name="connsiteX20" fmla="*/ 3479123 w 3483726"/>
                <a:gd name="connsiteY20" fmla="*/ 2128736 h 2325200"/>
                <a:gd name="connsiteX21" fmla="*/ 3476594 w 3483726"/>
                <a:gd name="connsiteY21" fmla="*/ 2325201 h 23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3726" h="2325200">
                  <a:moveTo>
                    <a:pt x="3476594" y="2325201"/>
                  </a:moveTo>
                  <a:cubicBezTo>
                    <a:pt x="3475657" y="2320985"/>
                    <a:pt x="3475938" y="2313959"/>
                    <a:pt x="3473596" y="2312928"/>
                  </a:cubicBezTo>
                  <a:cubicBezTo>
                    <a:pt x="3383093" y="2273485"/>
                    <a:pt x="3301865" y="2216897"/>
                    <a:pt x="3213423" y="2173613"/>
                  </a:cubicBezTo>
                  <a:cubicBezTo>
                    <a:pt x="3072609" y="2104565"/>
                    <a:pt x="2929734" y="2040950"/>
                    <a:pt x="2780863" y="1990827"/>
                  </a:cubicBezTo>
                  <a:cubicBezTo>
                    <a:pt x="2636208" y="1942109"/>
                    <a:pt x="2495206" y="1907725"/>
                    <a:pt x="2343806" y="1884959"/>
                  </a:cubicBezTo>
                  <a:cubicBezTo>
                    <a:pt x="2290872" y="1876995"/>
                    <a:pt x="2237938" y="1869031"/>
                    <a:pt x="2185004" y="1860974"/>
                  </a:cubicBezTo>
                  <a:cubicBezTo>
                    <a:pt x="2052622" y="1841019"/>
                    <a:pt x="1919865" y="1821063"/>
                    <a:pt x="1786078" y="1817878"/>
                  </a:cubicBezTo>
                  <a:cubicBezTo>
                    <a:pt x="1635427" y="1814317"/>
                    <a:pt x="1485244" y="1832118"/>
                    <a:pt x="1335624" y="1849825"/>
                  </a:cubicBezTo>
                  <a:cubicBezTo>
                    <a:pt x="1275944" y="1856946"/>
                    <a:pt x="1216264" y="1863972"/>
                    <a:pt x="1156585" y="1871093"/>
                  </a:cubicBezTo>
                  <a:cubicBezTo>
                    <a:pt x="881796" y="1903696"/>
                    <a:pt x="616471" y="1980146"/>
                    <a:pt x="356391" y="2073273"/>
                  </a:cubicBezTo>
                  <a:cubicBezTo>
                    <a:pt x="246776" y="2112528"/>
                    <a:pt x="139127" y="2156843"/>
                    <a:pt x="32604" y="2203968"/>
                  </a:cubicBezTo>
                  <a:cubicBezTo>
                    <a:pt x="6465" y="2215492"/>
                    <a:pt x="5247" y="2214087"/>
                    <a:pt x="4591" y="2185511"/>
                  </a:cubicBezTo>
                  <a:cubicBezTo>
                    <a:pt x="4310" y="2171552"/>
                    <a:pt x="6090" y="2157405"/>
                    <a:pt x="0" y="2144101"/>
                  </a:cubicBezTo>
                  <a:cubicBezTo>
                    <a:pt x="2530" y="2069525"/>
                    <a:pt x="14053" y="1996073"/>
                    <a:pt x="27732" y="1922996"/>
                  </a:cubicBezTo>
                  <a:cubicBezTo>
                    <a:pt x="117298" y="1445653"/>
                    <a:pt x="321914" y="1021806"/>
                    <a:pt x="628088" y="646771"/>
                  </a:cubicBezTo>
                  <a:cubicBezTo>
                    <a:pt x="792792" y="444966"/>
                    <a:pt x="983542" y="272111"/>
                    <a:pt x="1212610" y="144132"/>
                  </a:cubicBezTo>
                  <a:cubicBezTo>
                    <a:pt x="1406639" y="35734"/>
                    <a:pt x="1613504" y="-15419"/>
                    <a:pt x="1835733" y="4068"/>
                  </a:cubicBezTo>
                  <a:cubicBezTo>
                    <a:pt x="1990881" y="17653"/>
                    <a:pt x="2133850" y="70868"/>
                    <a:pt x="2269136" y="145818"/>
                  </a:cubicBezTo>
                  <a:cubicBezTo>
                    <a:pt x="2477125" y="261055"/>
                    <a:pt x="2652228" y="416204"/>
                    <a:pt x="2807095" y="594961"/>
                  </a:cubicBezTo>
                  <a:cubicBezTo>
                    <a:pt x="3065020" y="892703"/>
                    <a:pt x="3252491" y="1230357"/>
                    <a:pt x="3372600" y="1605298"/>
                  </a:cubicBezTo>
                  <a:cubicBezTo>
                    <a:pt x="3427220" y="1775811"/>
                    <a:pt x="3464133" y="1950260"/>
                    <a:pt x="3479123" y="2128736"/>
                  </a:cubicBezTo>
                  <a:cubicBezTo>
                    <a:pt x="3484651" y="2193943"/>
                    <a:pt x="3486712" y="2259900"/>
                    <a:pt x="3476594" y="2325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1C430C9-5A0E-4C1F-8F7F-37C08D074264}"/>
                </a:ext>
              </a:extLst>
            </p:cNvPr>
            <p:cNvSpPr/>
            <p:nvPr/>
          </p:nvSpPr>
          <p:spPr>
            <a:xfrm>
              <a:off x="4251959" y="6666774"/>
              <a:ext cx="3513514" cy="68610"/>
            </a:xfrm>
            <a:custGeom>
              <a:avLst/>
              <a:gdLst>
                <a:gd name="connsiteX0" fmla="*/ 1759346 w 3513514"/>
                <a:gd name="connsiteY0" fmla="*/ 68587 h 68610"/>
                <a:gd name="connsiteX1" fmla="*/ 65926 w 3513514"/>
                <a:gd name="connsiteY1" fmla="*/ 68587 h 68610"/>
                <a:gd name="connsiteX2" fmla="*/ 34353 w 3513514"/>
                <a:gd name="connsiteY2" fmla="*/ 68494 h 68610"/>
                <a:gd name="connsiteX3" fmla="*/ 63 w 3513514"/>
                <a:gd name="connsiteY3" fmla="*/ 32892 h 68610"/>
                <a:gd name="connsiteX4" fmla="*/ 34821 w 3513514"/>
                <a:gd name="connsiteY4" fmla="*/ 8 h 68610"/>
                <a:gd name="connsiteX5" fmla="*/ 263889 w 3513514"/>
                <a:gd name="connsiteY5" fmla="*/ 289 h 68610"/>
                <a:gd name="connsiteX6" fmla="*/ 3449018 w 3513514"/>
                <a:gd name="connsiteY6" fmla="*/ 289 h 68610"/>
                <a:gd name="connsiteX7" fmla="*/ 3472721 w 3513514"/>
                <a:gd name="connsiteY7" fmla="*/ 289 h 68610"/>
                <a:gd name="connsiteX8" fmla="*/ 3508885 w 3513514"/>
                <a:gd name="connsiteY8" fmla="*/ 55565 h 68610"/>
                <a:gd name="connsiteX9" fmla="*/ 3490710 w 3513514"/>
                <a:gd name="connsiteY9" fmla="*/ 67932 h 68610"/>
                <a:gd name="connsiteX10" fmla="*/ 3459137 w 3513514"/>
                <a:gd name="connsiteY10" fmla="*/ 68494 h 68610"/>
                <a:gd name="connsiteX11" fmla="*/ 1759346 w 3513514"/>
                <a:gd name="connsiteY11" fmla="*/ 68587 h 6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3514" h="68610">
                  <a:moveTo>
                    <a:pt x="1759346" y="68587"/>
                  </a:moveTo>
                  <a:cubicBezTo>
                    <a:pt x="1201150" y="68587"/>
                    <a:pt x="624216" y="68587"/>
                    <a:pt x="65926" y="68587"/>
                  </a:cubicBezTo>
                  <a:cubicBezTo>
                    <a:pt x="55432" y="68587"/>
                    <a:pt x="44846" y="68681"/>
                    <a:pt x="34353" y="68494"/>
                  </a:cubicBezTo>
                  <a:cubicBezTo>
                    <a:pt x="3810" y="67932"/>
                    <a:pt x="1374" y="63997"/>
                    <a:pt x="63" y="32892"/>
                  </a:cubicBezTo>
                  <a:cubicBezTo>
                    <a:pt x="-968" y="6847"/>
                    <a:pt x="10743" y="-273"/>
                    <a:pt x="34821" y="8"/>
                  </a:cubicBezTo>
                  <a:cubicBezTo>
                    <a:pt x="104900" y="945"/>
                    <a:pt x="193810" y="289"/>
                    <a:pt x="263889" y="289"/>
                  </a:cubicBezTo>
                  <a:cubicBezTo>
                    <a:pt x="1322476" y="289"/>
                    <a:pt x="2390432" y="289"/>
                    <a:pt x="3449018" y="289"/>
                  </a:cubicBezTo>
                  <a:cubicBezTo>
                    <a:pt x="3456888" y="289"/>
                    <a:pt x="3464758" y="289"/>
                    <a:pt x="3472721" y="289"/>
                  </a:cubicBezTo>
                  <a:cubicBezTo>
                    <a:pt x="3507292" y="570"/>
                    <a:pt x="3521721" y="22868"/>
                    <a:pt x="3508885" y="55565"/>
                  </a:cubicBezTo>
                  <a:cubicBezTo>
                    <a:pt x="3505512" y="64184"/>
                    <a:pt x="3499048" y="67557"/>
                    <a:pt x="3490710" y="67932"/>
                  </a:cubicBezTo>
                  <a:cubicBezTo>
                    <a:pt x="3480217" y="68494"/>
                    <a:pt x="3469723" y="68494"/>
                    <a:pt x="3459137" y="68494"/>
                  </a:cubicBezTo>
                  <a:cubicBezTo>
                    <a:pt x="2895694" y="68587"/>
                    <a:pt x="2322882" y="68587"/>
                    <a:pt x="1759346" y="6858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4ECF75-8312-4C24-A1A7-CEF1DB96AA86}"/>
                </a:ext>
              </a:extLst>
            </p:cNvPr>
            <p:cNvSpPr/>
            <p:nvPr/>
          </p:nvSpPr>
          <p:spPr>
            <a:xfrm>
              <a:off x="5170753" y="2586365"/>
              <a:ext cx="1736026" cy="961502"/>
            </a:xfrm>
            <a:custGeom>
              <a:avLst/>
              <a:gdLst>
                <a:gd name="connsiteX0" fmla="*/ 1736027 w 1736026"/>
                <a:gd name="connsiteY0" fmla="*/ 0 h 961502"/>
                <a:gd name="connsiteX1" fmla="*/ 1402496 w 1736026"/>
                <a:gd name="connsiteY1" fmla="*/ 744449 h 961502"/>
                <a:gd name="connsiteX2" fmla="*/ 959349 w 1736026"/>
                <a:gd name="connsiteY2" fmla="*/ 955623 h 961502"/>
                <a:gd name="connsiteX3" fmla="*/ 401434 w 1736026"/>
                <a:gd name="connsiteY3" fmla="*/ 801693 h 961502"/>
                <a:gd name="connsiteX4" fmla="*/ 21339 w 1736026"/>
                <a:gd name="connsiteY4" fmla="*/ 175853 h 961502"/>
                <a:gd name="connsiteX5" fmla="*/ 822 w 1736026"/>
                <a:gd name="connsiteY5" fmla="*/ 27638 h 961502"/>
                <a:gd name="connsiteX6" fmla="*/ 4288 w 1736026"/>
                <a:gd name="connsiteY6" fmla="*/ 6183 h 961502"/>
                <a:gd name="connsiteX7" fmla="*/ 89919 w 1736026"/>
                <a:gd name="connsiteY7" fmla="*/ 65395 h 961502"/>
                <a:gd name="connsiteX8" fmla="*/ 459333 w 1736026"/>
                <a:gd name="connsiteY8" fmla="*/ 121233 h 961502"/>
                <a:gd name="connsiteX9" fmla="*/ 712854 w 1736026"/>
                <a:gd name="connsiteY9" fmla="*/ 43378 h 961502"/>
                <a:gd name="connsiteX10" fmla="*/ 1069058 w 1736026"/>
                <a:gd name="connsiteY10" fmla="*/ 54995 h 961502"/>
                <a:gd name="connsiteX11" fmla="*/ 1392565 w 1736026"/>
                <a:gd name="connsiteY11" fmla="*/ 133600 h 961502"/>
                <a:gd name="connsiteX12" fmla="*/ 1621820 w 1736026"/>
                <a:gd name="connsiteY12" fmla="*/ 78979 h 961502"/>
                <a:gd name="connsiteX13" fmla="*/ 1736027 w 1736026"/>
                <a:gd name="connsiteY13" fmla="*/ 0 h 96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026" h="961502">
                  <a:moveTo>
                    <a:pt x="1736027" y="0"/>
                  </a:moveTo>
                  <a:cubicBezTo>
                    <a:pt x="1714759" y="293245"/>
                    <a:pt x="1615262" y="544799"/>
                    <a:pt x="1402496" y="744449"/>
                  </a:cubicBezTo>
                  <a:cubicBezTo>
                    <a:pt x="1277702" y="861466"/>
                    <a:pt x="1130049" y="935199"/>
                    <a:pt x="959349" y="955623"/>
                  </a:cubicBezTo>
                  <a:cubicBezTo>
                    <a:pt x="753140" y="980357"/>
                    <a:pt x="566326" y="926673"/>
                    <a:pt x="401434" y="801693"/>
                  </a:cubicBezTo>
                  <a:cubicBezTo>
                    <a:pt x="192696" y="643547"/>
                    <a:pt x="75023" y="428812"/>
                    <a:pt x="21339" y="175853"/>
                  </a:cubicBezTo>
                  <a:cubicBezTo>
                    <a:pt x="10940" y="126948"/>
                    <a:pt x="5225" y="77387"/>
                    <a:pt x="822" y="27638"/>
                  </a:cubicBezTo>
                  <a:cubicBezTo>
                    <a:pt x="259" y="20986"/>
                    <a:pt x="-1895" y="13959"/>
                    <a:pt x="4288" y="6183"/>
                  </a:cubicBezTo>
                  <a:cubicBezTo>
                    <a:pt x="32957" y="25858"/>
                    <a:pt x="63124" y="43472"/>
                    <a:pt x="89919" y="65395"/>
                  </a:cubicBezTo>
                  <a:cubicBezTo>
                    <a:pt x="202346" y="157584"/>
                    <a:pt x="327045" y="162550"/>
                    <a:pt x="459333" y="121233"/>
                  </a:cubicBezTo>
                  <a:cubicBezTo>
                    <a:pt x="543747" y="94907"/>
                    <a:pt x="628628" y="70173"/>
                    <a:pt x="712854" y="43378"/>
                  </a:cubicBezTo>
                  <a:cubicBezTo>
                    <a:pt x="833151" y="5153"/>
                    <a:pt x="950729" y="18363"/>
                    <a:pt x="1069058" y="54995"/>
                  </a:cubicBezTo>
                  <a:cubicBezTo>
                    <a:pt x="1175114" y="87786"/>
                    <a:pt x="1281169" y="121795"/>
                    <a:pt x="1392565" y="133600"/>
                  </a:cubicBezTo>
                  <a:cubicBezTo>
                    <a:pt x="1475573" y="142407"/>
                    <a:pt x="1552959" y="129946"/>
                    <a:pt x="1621820" y="78979"/>
                  </a:cubicBezTo>
                  <a:cubicBezTo>
                    <a:pt x="1657610" y="52653"/>
                    <a:pt x="1694897" y="28388"/>
                    <a:pt x="173602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DB4B38F-3F39-4405-BB06-F6B16D598486}"/>
                </a:ext>
              </a:extLst>
            </p:cNvPr>
            <p:cNvSpPr/>
            <p:nvPr/>
          </p:nvSpPr>
          <p:spPr>
            <a:xfrm>
              <a:off x="5411699" y="2328614"/>
              <a:ext cx="443360" cy="236234"/>
            </a:xfrm>
            <a:custGeom>
              <a:avLst/>
              <a:gdLst>
                <a:gd name="connsiteX0" fmla="*/ 0 w 443360"/>
                <a:gd name="connsiteY0" fmla="*/ 47139 h 236234"/>
                <a:gd name="connsiteX1" fmla="*/ 198526 w 443360"/>
                <a:gd name="connsiteY1" fmla="*/ 16597 h 236234"/>
                <a:gd name="connsiteX2" fmla="*/ 370351 w 443360"/>
                <a:gd name="connsiteY2" fmla="*/ 763 h 236234"/>
                <a:gd name="connsiteX3" fmla="*/ 400799 w 443360"/>
                <a:gd name="connsiteY3" fmla="*/ 4886 h 236234"/>
                <a:gd name="connsiteX4" fmla="*/ 443334 w 443360"/>
                <a:gd name="connsiteY4" fmla="*/ 112628 h 236234"/>
                <a:gd name="connsiteX5" fmla="*/ 411105 w 443360"/>
                <a:gd name="connsiteY5" fmla="*/ 174930 h 236234"/>
                <a:gd name="connsiteX6" fmla="*/ 165079 w 443360"/>
                <a:gd name="connsiteY6" fmla="*/ 234891 h 236234"/>
                <a:gd name="connsiteX7" fmla="*/ 62959 w 443360"/>
                <a:gd name="connsiteY7" fmla="*/ 175492 h 236234"/>
                <a:gd name="connsiteX8" fmla="*/ 0 w 443360"/>
                <a:gd name="connsiteY8" fmla="*/ 47139 h 23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3360" h="236234">
                  <a:moveTo>
                    <a:pt x="0" y="47139"/>
                  </a:moveTo>
                  <a:cubicBezTo>
                    <a:pt x="65020" y="29713"/>
                    <a:pt x="132101" y="24935"/>
                    <a:pt x="198526" y="16597"/>
                  </a:cubicBezTo>
                  <a:cubicBezTo>
                    <a:pt x="255582" y="9383"/>
                    <a:pt x="313013" y="5822"/>
                    <a:pt x="370351" y="763"/>
                  </a:cubicBezTo>
                  <a:cubicBezTo>
                    <a:pt x="380750" y="-174"/>
                    <a:pt x="391337" y="-1392"/>
                    <a:pt x="400799" y="4886"/>
                  </a:cubicBezTo>
                  <a:cubicBezTo>
                    <a:pt x="424690" y="37021"/>
                    <a:pt x="444177" y="70561"/>
                    <a:pt x="443334" y="112628"/>
                  </a:cubicBezTo>
                  <a:cubicBezTo>
                    <a:pt x="442866" y="139235"/>
                    <a:pt x="434059" y="161439"/>
                    <a:pt x="411105" y="174930"/>
                  </a:cubicBezTo>
                  <a:cubicBezTo>
                    <a:pt x="335217" y="219339"/>
                    <a:pt x="253146" y="242199"/>
                    <a:pt x="165079" y="234891"/>
                  </a:cubicBezTo>
                  <a:cubicBezTo>
                    <a:pt x="123294" y="231424"/>
                    <a:pt x="89941" y="207346"/>
                    <a:pt x="62959" y="175492"/>
                  </a:cubicBezTo>
                  <a:cubicBezTo>
                    <a:pt x="31198" y="138111"/>
                    <a:pt x="9650" y="95482"/>
                    <a:pt x="0" y="4713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410E25E-DC6E-4077-A095-5A6665A4BBAB}"/>
                </a:ext>
              </a:extLst>
            </p:cNvPr>
            <p:cNvSpPr/>
            <p:nvPr/>
          </p:nvSpPr>
          <p:spPr>
            <a:xfrm>
              <a:off x="6220040" y="2333031"/>
              <a:ext cx="440058" cy="233348"/>
            </a:xfrm>
            <a:custGeom>
              <a:avLst/>
              <a:gdLst>
                <a:gd name="connsiteX0" fmla="*/ 44412 w 440058"/>
                <a:gd name="connsiteY0" fmla="*/ 0 h 233348"/>
                <a:gd name="connsiteX1" fmla="*/ 417667 w 440058"/>
                <a:gd name="connsiteY1" fmla="*/ 49561 h 233348"/>
                <a:gd name="connsiteX2" fmla="*/ 440058 w 440058"/>
                <a:gd name="connsiteY2" fmla="*/ 63802 h 233348"/>
                <a:gd name="connsiteX3" fmla="*/ 402021 w 440058"/>
                <a:gd name="connsiteY3" fmla="*/ 144280 h 233348"/>
                <a:gd name="connsiteX4" fmla="*/ 221296 w 440058"/>
                <a:gd name="connsiteY4" fmla="*/ 231504 h 233348"/>
                <a:gd name="connsiteX5" fmla="*/ 62400 w 440058"/>
                <a:gd name="connsiteY5" fmla="*/ 187471 h 233348"/>
                <a:gd name="connsiteX6" fmla="*/ 10965 w 440058"/>
                <a:gd name="connsiteY6" fmla="*/ 56119 h 233348"/>
                <a:gd name="connsiteX7" fmla="*/ 44412 w 440058"/>
                <a:gd name="connsiteY7" fmla="*/ 0 h 23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058" h="233348">
                  <a:moveTo>
                    <a:pt x="44412" y="0"/>
                  </a:moveTo>
                  <a:cubicBezTo>
                    <a:pt x="170048" y="7308"/>
                    <a:pt x="294186" y="25952"/>
                    <a:pt x="417667" y="49561"/>
                  </a:cubicBezTo>
                  <a:cubicBezTo>
                    <a:pt x="426474" y="51248"/>
                    <a:pt x="437716" y="51154"/>
                    <a:pt x="440058" y="63802"/>
                  </a:cubicBezTo>
                  <a:cubicBezTo>
                    <a:pt x="430877" y="92283"/>
                    <a:pt x="418416" y="119172"/>
                    <a:pt x="402021" y="144280"/>
                  </a:cubicBezTo>
                  <a:cubicBezTo>
                    <a:pt x="359205" y="209769"/>
                    <a:pt x="299900" y="241623"/>
                    <a:pt x="221296" y="231504"/>
                  </a:cubicBezTo>
                  <a:cubicBezTo>
                    <a:pt x="166394" y="224478"/>
                    <a:pt x="112617" y="211455"/>
                    <a:pt x="62400" y="187471"/>
                  </a:cubicBezTo>
                  <a:cubicBezTo>
                    <a:pt x="1784" y="158521"/>
                    <a:pt x="-13113" y="118891"/>
                    <a:pt x="10965" y="56119"/>
                  </a:cubicBezTo>
                  <a:cubicBezTo>
                    <a:pt x="18835" y="35414"/>
                    <a:pt x="31389" y="17613"/>
                    <a:pt x="44412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527CCE-E8A7-4522-A006-D31770B80837}"/>
              </a:ext>
            </a:extLst>
          </p:cNvPr>
          <p:cNvGrpSpPr/>
          <p:nvPr/>
        </p:nvGrpSpPr>
        <p:grpSpPr>
          <a:xfrm>
            <a:off x="9062780" y="3524419"/>
            <a:ext cx="2746044" cy="3575424"/>
            <a:chOff x="7350231" y="1734252"/>
            <a:chExt cx="4243993" cy="55257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14A7AA1-F411-494C-B8A1-58F9A6C49C1C}"/>
                </a:ext>
              </a:extLst>
            </p:cNvPr>
            <p:cNvGrpSpPr/>
            <p:nvPr/>
          </p:nvGrpSpPr>
          <p:grpSpPr>
            <a:xfrm>
              <a:off x="7496004" y="1920263"/>
              <a:ext cx="3864628" cy="3896248"/>
              <a:chOff x="7496004" y="1920263"/>
              <a:chExt cx="3864628" cy="3896248"/>
            </a:xfrm>
          </p:grpSpPr>
          <p:sp>
            <p:nvSpPr>
              <p:cNvPr id="44" name="Isosceles Triangle 20">
                <a:extLst>
                  <a:ext uri="{FF2B5EF4-FFF2-40B4-BE49-F238E27FC236}">
                    <a16:creationId xmlns:a16="http://schemas.microsoft.com/office/drawing/2014/main" id="{B2158A86-EE07-40F5-BC8D-9031E601474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201235">
                <a:off x="10839502" y="4413955"/>
                <a:ext cx="427534" cy="471394"/>
              </a:xfrm>
              <a:custGeom>
                <a:avLst/>
                <a:gdLst/>
                <a:ahLst/>
                <a:cxnLst/>
                <a:rect l="l" t="t" r="r" b="b"/>
                <a:pathLst>
                  <a:path w="4285801" h="4725490">
                    <a:moveTo>
                      <a:pt x="1428251" y="4622752"/>
                    </a:moveTo>
                    <a:cubicBezTo>
                      <a:pt x="1313180" y="4505074"/>
                      <a:pt x="1240588" y="4345285"/>
                      <a:pt x="1235771" y="4167715"/>
                    </a:cubicBezTo>
                    <a:cubicBezTo>
                      <a:pt x="1227835" y="3875156"/>
                      <a:pt x="1406218" y="3620819"/>
                      <a:pt x="1664050" y="3520754"/>
                    </a:cubicBezTo>
                    <a:lnTo>
                      <a:pt x="1635892" y="2482688"/>
                    </a:lnTo>
                    <a:lnTo>
                      <a:pt x="1044642" y="2469039"/>
                    </a:lnTo>
                    <a:lnTo>
                      <a:pt x="1044642" y="2667331"/>
                    </a:lnTo>
                    <a:cubicBezTo>
                      <a:pt x="1044642" y="2727000"/>
                      <a:pt x="996271" y="2775371"/>
                      <a:pt x="936601" y="2775372"/>
                    </a:cubicBezTo>
                    <a:lnTo>
                      <a:pt x="657382" y="2775371"/>
                    </a:lnTo>
                    <a:cubicBezTo>
                      <a:pt x="637755" y="2823613"/>
                      <a:pt x="630101" y="2874237"/>
                      <a:pt x="622448" y="2945800"/>
                    </a:cubicBezTo>
                    <a:lnTo>
                      <a:pt x="252030" y="2945800"/>
                    </a:lnTo>
                    <a:cubicBezTo>
                      <a:pt x="256275" y="2883407"/>
                      <a:pt x="252593" y="2828938"/>
                      <a:pt x="235967" y="2775370"/>
                    </a:cubicBezTo>
                    <a:lnTo>
                      <a:pt x="7267" y="2775370"/>
                    </a:lnTo>
                    <a:cubicBezTo>
                      <a:pt x="1003" y="2679903"/>
                      <a:pt x="-1109" y="2594661"/>
                      <a:pt x="535" y="2514852"/>
                    </a:cubicBezTo>
                    <a:cubicBezTo>
                      <a:pt x="5466" y="2275424"/>
                      <a:pt x="44187" y="2084887"/>
                      <a:pt x="105917" y="1813823"/>
                    </a:cubicBezTo>
                    <a:cubicBezTo>
                      <a:pt x="258635" y="1288584"/>
                      <a:pt x="488046" y="911620"/>
                      <a:pt x="870837" y="570445"/>
                    </a:cubicBezTo>
                    <a:cubicBezTo>
                      <a:pt x="674179" y="1284154"/>
                      <a:pt x="622718" y="1497188"/>
                      <a:pt x="741752" y="1669956"/>
                    </a:cubicBezTo>
                    <a:cubicBezTo>
                      <a:pt x="882751" y="1699943"/>
                      <a:pt x="788174" y="1674807"/>
                      <a:pt x="936601" y="1710419"/>
                    </a:cubicBezTo>
                    <a:cubicBezTo>
                      <a:pt x="1001384" y="1730870"/>
                      <a:pt x="1044642" y="1758791"/>
                      <a:pt x="1044642" y="1818460"/>
                    </a:cubicBezTo>
                    <a:lnTo>
                      <a:pt x="1044642" y="1970448"/>
                    </a:lnTo>
                    <a:lnTo>
                      <a:pt x="1621635" y="1957128"/>
                    </a:lnTo>
                    <a:lnTo>
                      <a:pt x="1601569" y="1217379"/>
                    </a:lnTo>
                    <a:cubicBezTo>
                      <a:pt x="1338692" y="1131438"/>
                      <a:pt x="1146783" y="887145"/>
                      <a:pt x="1138847" y="594588"/>
                    </a:cubicBezTo>
                    <a:cubicBezTo>
                      <a:pt x="1132425" y="357828"/>
                      <a:pt x="1248029" y="146099"/>
                      <a:pt x="1428910" y="20243"/>
                    </a:cubicBezTo>
                    <a:lnTo>
                      <a:pt x="1447318" y="698863"/>
                    </a:lnTo>
                    <a:lnTo>
                      <a:pt x="2193594" y="678620"/>
                    </a:lnTo>
                    <a:lnTo>
                      <a:pt x="2175185" y="0"/>
                    </a:lnTo>
                    <a:cubicBezTo>
                      <a:pt x="2362624" y="115865"/>
                      <a:pt x="2489536" y="321015"/>
                      <a:pt x="2495958" y="557775"/>
                    </a:cubicBezTo>
                    <a:cubicBezTo>
                      <a:pt x="2503894" y="850332"/>
                      <a:pt x="2325511" y="1104670"/>
                      <a:pt x="2067679" y="1204735"/>
                    </a:cubicBezTo>
                    <a:lnTo>
                      <a:pt x="2087796" y="1946367"/>
                    </a:lnTo>
                    <a:lnTo>
                      <a:pt x="4285801" y="1895627"/>
                    </a:lnTo>
                    <a:lnTo>
                      <a:pt x="4285801" y="2543859"/>
                    </a:lnTo>
                    <a:lnTo>
                      <a:pt x="2102637" y="2493462"/>
                    </a:lnTo>
                    <a:lnTo>
                      <a:pt x="2130160" y="3508110"/>
                    </a:lnTo>
                    <a:cubicBezTo>
                      <a:pt x="2393037" y="3594051"/>
                      <a:pt x="2584946" y="3838344"/>
                      <a:pt x="2592882" y="4130902"/>
                    </a:cubicBezTo>
                    <a:cubicBezTo>
                      <a:pt x="2599304" y="4367662"/>
                      <a:pt x="2483700" y="4579391"/>
                      <a:pt x="2302820" y="4705247"/>
                    </a:cubicBezTo>
                    <a:lnTo>
                      <a:pt x="2284411" y="4026626"/>
                    </a:lnTo>
                    <a:lnTo>
                      <a:pt x="1538135" y="4046869"/>
                    </a:lnTo>
                    <a:lnTo>
                      <a:pt x="1556544" y="4725490"/>
                    </a:lnTo>
                    <a:cubicBezTo>
                      <a:pt x="1509684" y="4696524"/>
                      <a:pt x="1466607" y="4661977"/>
                      <a:pt x="1428251" y="4622752"/>
                    </a:cubicBezTo>
                    <a:close/>
                    <a:moveTo>
                      <a:pt x="44807" y="3562389"/>
                    </a:moveTo>
                    <a:cubicBezTo>
                      <a:pt x="25255" y="3542837"/>
                      <a:pt x="13162" y="3515827"/>
                      <a:pt x="13162" y="3485992"/>
                    </a:cubicBezTo>
                    <a:lnTo>
                      <a:pt x="13162" y="3053842"/>
                    </a:lnTo>
                    <a:cubicBezTo>
                      <a:pt x="13162" y="2994173"/>
                      <a:pt x="61534" y="2945801"/>
                      <a:pt x="121203" y="2945801"/>
                    </a:cubicBezTo>
                    <a:lnTo>
                      <a:pt x="757287" y="2945801"/>
                    </a:lnTo>
                    <a:cubicBezTo>
                      <a:pt x="816956" y="2945801"/>
                      <a:pt x="865328" y="2994173"/>
                      <a:pt x="865328" y="3053842"/>
                    </a:cubicBezTo>
                    <a:lnTo>
                      <a:pt x="865328" y="3485992"/>
                    </a:lnTo>
                    <a:cubicBezTo>
                      <a:pt x="865328" y="3545662"/>
                      <a:pt x="816956" y="3594033"/>
                      <a:pt x="757287" y="3594033"/>
                    </a:cubicBezTo>
                    <a:lnTo>
                      <a:pt x="121203" y="3594033"/>
                    </a:lnTo>
                    <a:cubicBezTo>
                      <a:pt x="91368" y="3594033"/>
                      <a:pt x="64358" y="3581940"/>
                      <a:pt x="44807" y="35623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Oval 21">
                <a:extLst>
                  <a:ext uri="{FF2B5EF4-FFF2-40B4-BE49-F238E27FC236}">
                    <a16:creationId xmlns:a16="http://schemas.microsoft.com/office/drawing/2014/main" id="{B9CC45C4-3270-4FAC-B35F-210C2E3C4D5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7608221" y="2961416"/>
                <a:ext cx="392828" cy="319096"/>
              </a:xfrm>
              <a:custGeom>
                <a:avLst/>
                <a:gdLst/>
                <a:ahLst/>
                <a:cxnLst/>
                <a:rect l="l" t="t" r="r" b="b"/>
                <a:pathLst>
                  <a:path w="4088377" h="3321003">
                    <a:moveTo>
                      <a:pt x="1365628" y="1622218"/>
                    </a:moveTo>
                    <a:cubicBezTo>
                      <a:pt x="1121373" y="1556771"/>
                      <a:pt x="870309" y="1701722"/>
                      <a:pt x="804861" y="1945977"/>
                    </a:cubicBezTo>
                    <a:cubicBezTo>
                      <a:pt x="739413" y="2190232"/>
                      <a:pt x="884365" y="2441296"/>
                      <a:pt x="1128620" y="2506744"/>
                    </a:cubicBezTo>
                    <a:cubicBezTo>
                      <a:pt x="1372875" y="2572191"/>
                      <a:pt x="1623939" y="2427240"/>
                      <a:pt x="1689387" y="2182985"/>
                    </a:cubicBezTo>
                    <a:cubicBezTo>
                      <a:pt x="1754835" y="1938730"/>
                      <a:pt x="1609883" y="1687666"/>
                      <a:pt x="1365628" y="1622218"/>
                    </a:cubicBezTo>
                    <a:close/>
                    <a:moveTo>
                      <a:pt x="1447099" y="1318163"/>
                    </a:moveTo>
                    <a:cubicBezTo>
                      <a:pt x="1859279" y="1428606"/>
                      <a:pt x="2103885" y="1852277"/>
                      <a:pt x="1993442" y="2264456"/>
                    </a:cubicBezTo>
                    <a:cubicBezTo>
                      <a:pt x="1882999" y="2676636"/>
                      <a:pt x="1459328" y="2921242"/>
                      <a:pt x="1047149" y="2810799"/>
                    </a:cubicBezTo>
                    <a:cubicBezTo>
                      <a:pt x="634969" y="2700356"/>
                      <a:pt x="390363" y="2276685"/>
                      <a:pt x="500806" y="1864505"/>
                    </a:cubicBezTo>
                    <a:cubicBezTo>
                      <a:pt x="611249" y="1452326"/>
                      <a:pt x="1034920" y="1207720"/>
                      <a:pt x="1447099" y="1318163"/>
                    </a:cubicBezTo>
                    <a:close/>
                    <a:moveTo>
                      <a:pt x="1476725" y="1207597"/>
                    </a:moveTo>
                    <a:cubicBezTo>
                      <a:pt x="1003481" y="1080792"/>
                      <a:pt x="517045" y="1361635"/>
                      <a:pt x="390240" y="1834879"/>
                    </a:cubicBezTo>
                    <a:cubicBezTo>
                      <a:pt x="263435" y="2308124"/>
                      <a:pt x="544279" y="2794559"/>
                      <a:pt x="1017523" y="2921365"/>
                    </a:cubicBezTo>
                    <a:cubicBezTo>
                      <a:pt x="1490767" y="3048170"/>
                      <a:pt x="1977202" y="2767326"/>
                      <a:pt x="2104008" y="2294082"/>
                    </a:cubicBezTo>
                    <a:cubicBezTo>
                      <a:pt x="2230813" y="1820838"/>
                      <a:pt x="1949969" y="1334403"/>
                      <a:pt x="1476725" y="1207597"/>
                    </a:cubicBezTo>
                    <a:close/>
                    <a:moveTo>
                      <a:pt x="3290290" y="1590224"/>
                    </a:moveTo>
                    <a:cubicBezTo>
                      <a:pt x="3269727" y="1586016"/>
                      <a:pt x="3248437" y="1583806"/>
                      <a:pt x="3226630" y="1583806"/>
                    </a:cubicBezTo>
                    <a:cubicBezTo>
                      <a:pt x="3052179" y="1583806"/>
                      <a:pt x="2910758" y="1725227"/>
                      <a:pt x="2910758" y="1899678"/>
                    </a:cubicBezTo>
                    <a:cubicBezTo>
                      <a:pt x="2910758" y="2074130"/>
                      <a:pt x="3052179" y="2215551"/>
                      <a:pt x="3226630" y="2215550"/>
                    </a:cubicBezTo>
                    <a:cubicBezTo>
                      <a:pt x="3401082" y="2215551"/>
                      <a:pt x="3542503" y="2074130"/>
                      <a:pt x="3542502" y="1899678"/>
                    </a:cubicBezTo>
                    <a:cubicBezTo>
                      <a:pt x="3542503" y="1747033"/>
                      <a:pt x="3434228" y="1619677"/>
                      <a:pt x="3290290" y="1590224"/>
                    </a:cubicBezTo>
                    <a:close/>
                    <a:moveTo>
                      <a:pt x="3334055" y="1377473"/>
                    </a:moveTo>
                    <a:cubicBezTo>
                      <a:pt x="3576950" y="1427177"/>
                      <a:pt x="3759665" y="1642090"/>
                      <a:pt x="3759665" y="1899678"/>
                    </a:cubicBezTo>
                    <a:cubicBezTo>
                      <a:pt x="3759665" y="2194064"/>
                      <a:pt x="3521017" y="2432713"/>
                      <a:pt x="3226630" y="2432713"/>
                    </a:cubicBezTo>
                    <a:cubicBezTo>
                      <a:pt x="2932244" y="2432712"/>
                      <a:pt x="2693596" y="2194065"/>
                      <a:pt x="2693596" y="1899678"/>
                    </a:cubicBezTo>
                    <a:cubicBezTo>
                      <a:pt x="2693596" y="1605292"/>
                      <a:pt x="2932244" y="1366644"/>
                      <a:pt x="3226630" y="1366644"/>
                    </a:cubicBezTo>
                    <a:cubicBezTo>
                      <a:pt x="3263429" y="1366644"/>
                      <a:pt x="3299356" y="1370373"/>
                      <a:pt x="3334055" y="1377473"/>
                    </a:cubicBezTo>
                    <a:close/>
                    <a:moveTo>
                      <a:pt x="1391137" y="789478"/>
                    </a:moveTo>
                    <a:lnTo>
                      <a:pt x="1759910" y="888290"/>
                    </a:lnTo>
                    <a:lnTo>
                      <a:pt x="1754625" y="1202375"/>
                    </a:lnTo>
                    <a:lnTo>
                      <a:pt x="1744979" y="1199790"/>
                    </a:lnTo>
                    <a:cubicBezTo>
                      <a:pt x="1823578" y="1244024"/>
                      <a:pt x="1894617" y="1298265"/>
                      <a:pt x="1954704" y="1362586"/>
                    </a:cubicBezTo>
                    <a:lnTo>
                      <a:pt x="2234317" y="1293059"/>
                    </a:lnTo>
                    <a:lnTo>
                      <a:pt x="2413554" y="1630152"/>
                    </a:lnTo>
                    <a:lnTo>
                      <a:pt x="2214321" y="1809770"/>
                    </a:lnTo>
                    <a:cubicBezTo>
                      <a:pt x="2239296" y="1900740"/>
                      <a:pt x="2251067" y="1995997"/>
                      <a:pt x="2246841" y="2092825"/>
                    </a:cubicBezTo>
                    <a:lnTo>
                      <a:pt x="2495698" y="2230974"/>
                    </a:lnTo>
                    <a:lnTo>
                      <a:pt x="2396885" y="2599747"/>
                    </a:lnTo>
                    <a:lnTo>
                      <a:pt x="2094912" y="2594668"/>
                    </a:lnTo>
                    <a:cubicBezTo>
                      <a:pt x="2056732" y="2658461"/>
                      <a:pt x="2010475" y="2715996"/>
                      <a:pt x="1958644" y="2767359"/>
                    </a:cubicBezTo>
                    <a:lnTo>
                      <a:pt x="2057814" y="3026193"/>
                    </a:lnTo>
                    <a:lnTo>
                      <a:pt x="1745078" y="3245174"/>
                    </a:lnTo>
                    <a:lnTo>
                      <a:pt x="1507869" y="3039237"/>
                    </a:lnTo>
                    <a:lnTo>
                      <a:pt x="1536736" y="3019025"/>
                    </a:lnTo>
                    <a:cubicBezTo>
                      <a:pt x="1445878" y="3048429"/>
                      <a:pt x="1349798" y="3062567"/>
                      <a:pt x="1251837" y="3062021"/>
                    </a:cubicBezTo>
                    <a:lnTo>
                      <a:pt x="1108065" y="3321003"/>
                    </a:lnTo>
                    <a:lnTo>
                      <a:pt x="739291" y="3222191"/>
                    </a:lnTo>
                    <a:lnTo>
                      <a:pt x="744274" y="2926021"/>
                    </a:lnTo>
                    <a:cubicBezTo>
                      <a:pt x="666128" y="2881484"/>
                      <a:pt x="595548" y="2827017"/>
                      <a:pt x="535891" y="2762576"/>
                    </a:cubicBezTo>
                    <a:lnTo>
                      <a:pt x="540671" y="2772825"/>
                    </a:lnTo>
                    <a:lnTo>
                      <a:pt x="232276" y="2832568"/>
                    </a:lnTo>
                    <a:lnTo>
                      <a:pt x="70927" y="2486556"/>
                    </a:lnTo>
                    <a:lnTo>
                      <a:pt x="279495" y="2317444"/>
                    </a:lnTo>
                    <a:cubicBezTo>
                      <a:pt x="257233" y="2235849"/>
                      <a:pt x="245603" y="2150814"/>
                      <a:pt x="245586" y="2064274"/>
                    </a:cubicBezTo>
                    <a:lnTo>
                      <a:pt x="0" y="1927940"/>
                    </a:lnTo>
                    <a:lnTo>
                      <a:pt x="98812" y="1559167"/>
                    </a:lnTo>
                    <a:lnTo>
                      <a:pt x="380240" y="1563901"/>
                    </a:lnTo>
                    <a:cubicBezTo>
                      <a:pt x="418421" y="1496524"/>
                      <a:pt x="464524" y="1435092"/>
                      <a:pt x="516679" y="1380105"/>
                    </a:cubicBezTo>
                    <a:lnTo>
                      <a:pt x="422419" y="1089378"/>
                    </a:lnTo>
                    <a:lnTo>
                      <a:pt x="746189" y="887063"/>
                    </a:lnTo>
                    <a:lnTo>
                      <a:pt x="972292" y="1105134"/>
                    </a:lnTo>
                    <a:lnTo>
                      <a:pt x="970019" y="1106554"/>
                    </a:lnTo>
                    <a:cubicBezTo>
                      <a:pt x="1058903" y="1078586"/>
                      <a:pt x="1152743" y="1065659"/>
                      <a:pt x="1248316" y="1066709"/>
                    </a:cubicBezTo>
                    <a:lnTo>
                      <a:pt x="1238669" y="1064125"/>
                    </a:lnTo>
                    <a:close/>
                    <a:moveTo>
                      <a:pt x="3349970" y="1300109"/>
                    </a:moveTo>
                    <a:cubicBezTo>
                      <a:pt x="3310130" y="1291957"/>
                      <a:pt x="3268880" y="1287676"/>
                      <a:pt x="3226630" y="1287676"/>
                    </a:cubicBezTo>
                    <a:cubicBezTo>
                      <a:pt x="2888631" y="1287676"/>
                      <a:pt x="2614628" y="1561679"/>
                      <a:pt x="2614628" y="1899678"/>
                    </a:cubicBezTo>
                    <a:cubicBezTo>
                      <a:pt x="2614628" y="2237678"/>
                      <a:pt x="2888630" y="2511680"/>
                      <a:pt x="3226630" y="2511681"/>
                    </a:cubicBezTo>
                    <a:cubicBezTo>
                      <a:pt x="3564630" y="2511681"/>
                      <a:pt x="3838633" y="2237678"/>
                      <a:pt x="3838633" y="1899678"/>
                    </a:cubicBezTo>
                    <a:cubicBezTo>
                      <a:pt x="3838632" y="1603928"/>
                      <a:pt x="3628849" y="1357176"/>
                      <a:pt x="3349970" y="1300109"/>
                    </a:cubicBezTo>
                    <a:close/>
                    <a:moveTo>
                      <a:pt x="3358324" y="1024334"/>
                    </a:moveTo>
                    <a:lnTo>
                      <a:pt x="3410883" y="1234575"/>
                    </a:lnTo>
                    <a:lnTo>
                      <a:pt x="3403994" y="1234575"/>
                    </a:lnTo>
                    <a:cubicBezTo>
                      <a:pt x="3464268" y="1250018"/>
                      <a:pt x="3521292" y="1273478"/>
                      <a:pt x="3572818" y="1305612"/>
                    </a:cubicBezTo>
                    <a:lnTo>
                      <a:pt x="3746730" y="1209354"/>
                    </a:lnTo>
                    <a:lnTo>
                      <a:pt x="3926358" y="1401981"/>
                    </a:lnTo>
                    <a:lnTo>
                      <a:pt x="3825667" y="1557247"/>
                    </a:lnTo>
                    <a:cubicBezTo>
                      <a:pt x="3858552" y="1613408"/>
                      <a:pt x="3883404" y="1674784"/>
                      <a:pt x="3897877" y="1740062"/>
                    </a:cubicBezTo>
                    <a:lnTo>
                      <a:pt x="4088377" y="1787686"/>
                    </a:lnTo>
                    <a:lnTo>
                      <a:pt x="4088377" y="2051071"/>
                    </a:lnTo>
                    <a:lnTo>
                      <a:pt x="3886243" y="2101605"/>
                    </a:lnTo>
                    <a:cubicBezTo>
                      <a:pt x="3872191" y="2150933"/>
                      <a:pt x="3851639" y="2197531"/>
                      <a:pt x="3826272" y="2241013"/>
                    </a:cubicBezTo>
                    <a:lnTo>
                      <a:pt x="3938572" y="2395786"/>
                    </a:lnTo>
                    <a:lnTo>
                      <a:pt x="3769272" y="2597551"/>
                    </a:lnTo>
                    <a:lnTo>
                      <a:pt x="3574432" y="2502674"/>
                    </a:lnTo>
                    <a:lnTo>
                      <a:pt x="3590059" y="2484050"/>
                    </a:lnTo>
                    <a:cubicBezTo>
                      <a:pt x="3534764" y="2519868"/>
                      <a:pt x="3473263" y="2546445"/>
                      <a:pt x="3407886" y="2563572"/>
                    </a:cubicBezTo>
                    <a:lnTo>
                      <a:pt x="3358323" y="2761823"/>
                    </a:lnTo>
                    <a:lnTo>
                      <a:pt x="3094938" y="2761823"/>
                    </a:lnTo>
                    <a:lnTo>
                      <a:pt x="3045375" y="2563574"/>
                    </a:lnTo>
                    <a:cubicBezTo>
                      <a:pt x="2985349" y="2547848"/>
                      <a:pt x="2928591" y="2524155"/>
                      <a:pt x="2877330" y="2491865"/>
                    </a:cubicBezTo>
                    <a:lnTo>
                      <a:pt x="2882346" y="2497841"/>
                    </a:lnTo>
                    <a:lnTo>
                      <a:pt x="2687507" y="2592718"/>
                    </a:lnTo>
                    <a:lnTo>
                      <a:pt x="2518206" y="2390954"/>
                    </a:lnTo>
                    <a:lnTo>
                      <a:pt x="2626994" y="2241021"/>
                    </a:lnTo>
                    <a:cubicBezTo>
                      <a:pt x="2597591" y="2190623"/>
                      <a:pt x="2574657" y="2136035"/>
                      <a:pt x="2559194" y="2078370"/>
                    </a:cubicBezTo>
                    <a:lnTo>
                      <a:pt x="2371198" y="2031371"/>
                    </a:lnTo>
                    <a:lnTo>
                      <a:pt x="2371198" y="1767986"/>
                    </a:lnTo>
                    <a:lnTo>
                      <a:pt x="2559579" y="1720890"/>
                    </a:lnTo>
                    <a:cubicBezTo>
                      <a:pt x="2572992" y="1669175"/>
                      <a:pt x="2592745" y="1620006"/>
                      <a:pt x="2617681" y="1574051"/>
                    </a:cubicBezTo>
                    <a:lnTo>
                      <a:pt x="2502958" y="1397149"/>
                    </a:lnTo>
                    <a:lnTo>
                      <a:pt x="2682587" y="1204520"/>
                    </a:lnTo>
                    <a:lnTo>
                      <a:pt x="2872193" y="1309466"/>
                    </a:lnTo>
                    <a:lnTo>
                      <a:pt x="2870932" y="1310818"/>
                    </a:lnTo>
                    <a:cubicBezTo>
                      <a:pt x="2925169" y="1276310"/>
                      <a:pt x="2985393" y="1250941"/>
                      <a:pt x="3049268" y="1234575"/>
                    </a:cubicBezTo>
                    <a:lnTo>
                      <a:pt x="3042378" y="1234576"/>
                    </a:lnTo>
                    <a:lnTo>
                      <a:pt x="3094939" y="1024334"/>
                    </a:lnTo>
                    <a:close/>
                    <a:moveTo>
                      <a:pt x="2786480" y="402820"/>
                    </a:moveTo>
                    <a:cubicBezTo>
                      <a:pt x="2745900" y="389943"/>
                      <a:pt x="2701172" y="388627"/>
                      <a:pt x="2657264" y="401580"/>
                    </a:cubicBezTo>
                    <a:cubicBezTo>
                      <a:pt x="2540176" y="436121"/>
                      <a:pt x="2473258" y="559041"/>
                      <a:pt x="2507800" y="676128"/>
                    </a:cubicBezTo>
                    <a:cubicBezTo>
                      <a:pt x="2542340" y="793216"/>
                      <a:pt x="2665260" y="860133"/>
                      <a:pt x="2782348" y="825592"/>
                    </a:cubicBezTo>
                    <a:cubicBezTo>
                      <a:pt x="2899435" y="791051"/>
                      <a:pt x="2966353" y="668132"/>
                      <a:pt x="2931812" y="551045"/>
                    </a:cubicBezTo>
                    <a:cubicBezTo>
                      <a:pt x="2910223" y="477864"/>
                      <a:pt x="2854113" y="424282"/>
                      <a:pt x="2786480" y="402820"/>
                    </a:cubicBezTo>
                    <a:close/>
                    <a:moveTo>
                      <a:pt x="2932202" y="47278"/>
                    </a:moveTo>
                    <a:lnTo>
                      <a:pt x="3090904" y="140999"/>
                    </a:lnTo>
                    <a:lnTo>
                      <a:pt x="3054065" y="265147"/>
                    </a:lnTo>
                    <a:cubicBezTo>
                      <a:pt x="3087256" y="296329"/>
                      <a:pt x="3116089" y="332603"/>
                      <a:pt x="3138727" y="373550"/>
                    </a:cubicBezTo>
                    <a:lnTo>
                      <a:pt x="3276016" y="367796"/>
                    </a:lnTo>
                    <a:lnTo>
                      <a:pt x="3328165" y="544574"/>
                    </a:lnTo>
                    <a:lnTo>
                      <a:pt x="3202503" y="618514"/>
                    </a:lnTo>
                    <a:cubicBezTo>
                      <a:pt x="3202838" y="654403"/>
                      <a:pt x="3198271" y="689748"/>
                      <a:pt x="3189855" y="723955"/>
                    </a:cubicBezTo>
                    <a:lnTo>
                      <a:pt x="3295873" y="805599"/>
                    </a:lnTo>
                    <a:lnTo>
                      <a:pt x="3222192" y="974540"/>
                    </a:lnTo>
                    <a:lnTo>
                      <a:pt x="3072634" y="949439"/>
                    </a:lnTo>
                    <a:lnTo>
                      <a:pt x="3079435" y="933845"/>
                    </a:lnTo>
                    <a:cubicBezTo>
                      <a:pt x="3049413" y="968833"/>
                      <a:pt x="3013398" y="998848"/>
                      <a:pt x="2972910" y="1023288"/>
                    </a:cubicBezTo>
                    <a:lnTo>
                      <a:pt x="2978897" y="1166163"/>
                    </a:lnTo>
                    <a:lnTo>
                      <a:pt x="2802119" y="1218312"/>
                    </a:lnTo>
                    <a:lnTo>
                      <a:pt x="2729602" y="1095065"/>
                    </a:lnTo>
                    <a:cubicBezTo>
                      <a:pt x="2686199" y="1096396"/>
                      <a:pt x="2643414" y="1091732"/>
                      <a:pt x="2602615" y="1080209"/>
                    </a:cubicBezTo>
                    <a:lnTo>
                      <a:pt x="2607165" y="1083226"/>
                    </a:lnTo>
                    <a:lnTo>
                      <a:pt x="2495179" y="1185484"/>
                    </a:lnTo>
                    <a:lnTo>
                      <a:pt x="2341599" y="1083585"/>
                    </a:lnTo>
                    <a:lnTo>
                      <a:pt x="2384929" y="961414"/>
                    </a:lnTo>
                    <a:cubicBezTo>
                      <a:pt x="2355215" y="933409"/>
                      <a:pt x="2329015" y="901312"/>
                      <a:pt x="2307218" y="865670"/>
                    </a:cubicBezTo>
                    <a:lnTo>
                      <a:pt x="2171734" y="871348"/>
                    </a:lnTo>
                    <a:lnTo>
                      <a:pt x="2119584" y="694571"/>
                    </a:lnTo>
                    <a:lnTo>
                      <a:pt x="2236697" y="625662"/>
                    </a:lnTo>
                    <a:cubicBezTo>
                      <a:pt x="2235459" y="588297"/>
                      <a:pt x="2238982" y="551385"/>
                      <a:pt x="2246620" y="515603"/>
                    </a:cubicBezTo>
                    <a:lnTo>
                      <a:pt x="2134594" y="419585"/>
                    </a:lnTo>
                    <a:lnTo>
                      <a:pt x="2217016" y="254732"/>
                    </a:lnTo>
                    <a:lnTo>
                      <a:pt x="2365055" y="287627"/>
                    </a:lnTo>
                    <a:lnTo>
                      <a:pt x="2364476" y="288784"/>
                    </a:lnTo>
                    <a:cubicBezTo>
                      <a:pt x="2394046" y="254885"/>
                      <a:pt x="2429444" y="225933"/>
                      <a:pt x="2469075" y="202302"/>
                    </a:cubicBezTo>
                    <a:lnTo>
                      <a:pt x="2464452" y="203666"/>
                    </a:lnTo>
                    <a:lnTo>
                      <a:pt x="2458102" y="52150"/>
                    </a:lnTo>
                    <a:lnTo>
                      <a:pt x="2634880" y="0"/>
                    </a:lnTo>
                    <a:lnTo>
                      <a:pt x="2711784" y="130703"/>
                    </a:lnTo>
                    <a:lnTo>
                      <a:pt x="2707159" y="132067"/>
                    </a:lnTo>
                    <a:cubicBezTo>
                      <a:pt x="2750672" y="130497"/>
                      <a:pt x="2793590" y="134953"/>
                      <a:pt x="2834535" y="1463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" name="Round Same Side Corner Rectangle 2">
                <a:extLst>
                  <a:ext uri="{FF2B5EF4-FFF2-40B4-BE49-F238E27FC236}">
                    <a16:creationId xmlns:a16="http://schemas.microsoft.com/office/drawing/2014/main" id="{4948475B-3FCD-4992-AABF-4CB4ACC1552C}"/>
                  </a:ext>
                </a:extLst>
              </p:cNvPr>
              <p:cNvSpPr/>
              <p:nvPr/>
            </p:nvSpPr>
            <p:spPr>
              <a:xfrm rot="5400000" flipH="1">
                <a:off x="10824557" y="2917080"/>
                <a:ext cx="392828" cy="392828"/>
              </a:xfrm>
              <a:custGeom>
                <a:avLst/>
                <a:gdLst/>
                <a:ahLst/>
                <a:cxnLst/>
                <a:rect l="l" t="t" r="r" b="b"/>
                <a:pathLst>
                  <a:path w="3287892" h="3786923">
                    <a:moveTo>
                      <a:pt x="2574092" y="3411971"/>
                    </a:moveTo>
                    <a:cubicBezTo>
                      <a:pt x="2577477" y="3551838"/>
                      <a:pt x="2489596" y="3681234"/>
                      <a:pt x="2347458" y="3745664"/>
                    </a:cubicBezTo>
                    <a:cubicBezTo>
                      <a:pt x="2228355" y="3799653"/>
                      <a:pt x="2086904" y="3800713"/>
                      <a:pt x="1966757" y="3748519"/>
                    </a:cubicBezTo>
                    <a:cubicBezTo>
                      <a:pt x="1823914" y="3686464"/>
                      <a:pt x="1733597" y="3559106"/>
                      <a:pt x="1733597" y="3419734"/>
                    </a:cubicBezTo>
                    <a:cubicBezTo>
                      <a:pt x="2013762" y="3417146"/>
                      <a:pt x="2293927" y="3414559"/>
                      <a:pt x="2574092" y="3411971"/>
                    </a:cubicBezTo>
                    <a:close/>
                    <a:moveTo>
                      <a:pt x="2574187" y="367189"/>
                    </a:moveTo>
                    <a:cubicBezTo>
                      <a:pt x="2294022" y="369777"/>
                      <a:pt x="2013857" y="372364"/>
                      <a:pt x="1733692" y="374952"/>
                    </a:cubicBezTo>
                    <a:cubicBezTo>
                      <a:pt x="1730307" y="235085"/>
                      <a:pt x="1818188" y="105689"/>
                      <a:pt x="1960326" y="41259"/>
                    </a:cubicBezTo>
                    <a:cubicBezTo>
                      <a:pt x="2079429" y="-12730"/>
                      <a:pt x="2220880" y="-13790"/>
                      <a:pt x="2341027" y="38404"/>
                    </a:cubicBezTo>
                    <a:cubicBezTo>
                      <a:pt x="2483870" y="100459"/>
                      <a:pt x="2574187" y="227817"/>
                      <a:pt x="2574187" y="367189"/>
                    </a:cubicBezTo>
                    <a:close/>
                    <a:moveTo>
                      <a:pt x="2688290" y="635445"/>
                    </a:moveTo>
                    <a:lnTo>
                      <a:pt x="2688290" y="1612884"/>
                    </a:lnTo>
                    <a:lnTo>
                      <a:pt x="1619492" y="1612884"/>
                    </a:lnTo>
                    <a:lnTo>
                      <a:pt x="1619492" y="1396859"/>
                    </a:lnTo>
                    <a:lnTo>
                      <a:pt x="201708" y="1396859"/>
                    </a:lnTo>
                    <a:cubicBezTo>
                      <a:pt x="90308" y="1396859"/>
                      <a:pt x="0" y="1306551"/>
                      <a:pt x="0" y="1195151"/>
                    </a:cubicBezTo>
                    <a:lnTo>
                      <a:pt x="0" y="907003"/>
                    </a:lnTo>
                    <a:cubicBezTo>
                      <a:pt x="0" y="795603"/>
                      <a:pt x="90308" y="705295"/>
                      <a:pt x="201708" y="705295"/>
                    </a:cubicBezTo>
                    <a:lnTo>
                      <a:pt x="1619492" y="705295"/>
                    </a:lnTo>
                    <a:lnTo>
                      <a:pt x="1619492" y="635445"/>
                    </a:lnTo>
                    <a:cubicBezTo>
                      <a:pt x="1619492" y="537063"/>
                      <a:pt x="1699247" y="457308"/>
                      <a:pt x="1797629" y="457308"/>
                    </a:cubicBezTo>
                    <a:lnTo>
                      <a:pt x="2510153" y="457308"/>
                    </a:lnTo>
                    <a:cubicBezTo>
                      <a:pt x="2608535" y="457308"/>
                      <a:pt x="2688290" y="537063"/>
                      <a:pt x="2688290" y="635445"/>
                    </a:cubicBezTo>
                    <a:close/>
                    <a:moveTo>
                      <a:pt x="3177333" y="2901044"/>
                    </a:moveTo>
                    <a:lnTo>
                      <a:pt x="1130451" y="2901044"/>
                    </a:lnTo>
                    <a:cubicBezTo>
                      <a:pt x="1350134" y="2526253"/>
                      <a:pt x="1481437" y="2165059"/>
                      <a:pt x="1605942" y="1684892"/>
                    </a:cubicBezTo>
                    <a:lnTo>
                      <a:pt x="2701842" y="1684892"/>
                    </a:lnTo>
                    <a:cubicBezTo>
                      <a:pt x="2809350" y="2117470"/>
                      <a:pt x="2933855" y="2516056"/>
                      <a:pt x="3177333" y="2901044"/>
                    </a:cubicBezTo>
                    <a:close/>
                    <a:moveTo>
                      <a:pt x="3287892" y="3137537"/>
                    </a:moveTo>
                    <a:lnTo>
                      <a:pt x="3287892" y="3248909"/>
                    </a:lnTo>
                    <a:cubicBezTo>
                      <a:pt x="3287892" y="3295849"/>
                      <a:pt x="3249839" y="3333902"/>
                      <a:pt x="3202899" y="3333902"/>
                    </a:cubicBezTo>
                    <a:lnTo>
                      <a:pt x="1104885" y="3333902"/>
                    </a:lnTo>
                    <a:cubicBezTo>
                      <a:pt x="1057945" y="3333902"/>
                      <a:pt x="1019892" y="3295849"/>
                      <a:pt x="1019892" y="3248909"/>
                    </a:cubicBezTo>
                    <a:lnTo>
                      <a:pt x="1019892" y="3137537"/>
                    </a:lnTo>
                    <a:cubicBezTo>
                      <a:pt x="1019892" y="3090597"/>
                      <a:pt x="1057945" y="3052544"/>
                      <a:pt x="1104885" y="3052544"/>
                    </a:cubicBezTo>
                    <a:lnTo>
                      <a:pt x="3202899" y="3052544"/>
                    </a:lnTo>
                    <a:cubicBezTo>
                      <a:pt x="3249839" y="3052544"/>
                      <a:pt x="3287892" y="3090597"/>
                      <a:pt x="3287892" y="31375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Trapezoid 6">
                <a:extLst>
                  <a:ext uri="{FF2B5EF4-FFF2-40B4-BE49-F238E27FC236}">
                    <a16:creationId xmlns:a16="http://schemas.microsoft.com/office/drawing/2014/main" id="{C861CEE2-3C88-44D3-B60D-32D60F3802B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062223" y="3784811"/>
                <a:ext cx="285020" cy="285020"/>
              </a:xfrm>
              <a:custGeom>
                <a:avLst/>
                <a:gdLst/>
                <a:ahLst/>
                <a:cxnLst/>
                <a:rect l="l" t="t" r="r" b="b"/>
                <a:pathLst>
                  <a:path w="2801488" h="2964099">
                    <a:moveTo>
                      <a:pt x="1393788" y="2251706"/>
                    </a:moveTo>
                    <a:cubicBezTo>
                      <a:pt x="1338380" y="2251706"/>
                      <a:pt x="1293463" y="2296623"/>
                      <a:pt x="1293463" y="2352031"/>
                    </a:cubicBezTo>
                    <a:cubicBezTo>
                      <a:pt x="1293463" y="2407439"/>
                      <a:pt x="1338380" y="2452356"/>
                      <a:pt x="1393788" y="2452356"/>
                    </a:cubicBezTo>
                    <a:cubicBezTo>
                      <a:pt x="1449196" y="2452356"/>
                      <a:pt x="1494113" y="2407439"/>
                      <a:pt x="1494113" y="2352031"/>
                    </a:cubicBezTo>
                    <a:cubicBezTo>
                      <a:pt x="1494113" y="2296623"/>
                      <a:pt x="1449196" y="2251706"/>
                      <a:pt x="1393788" y="2251706"/>
                    </a:cubicBezTo>
                    <a:close/>
                    <a:moveTo>
                      <a:pt x="2189420" y="1936547"/>
                    </a:moveTo>
                    <a:cubicBezTo>
                      <a:pt x="1959955" y="1936547"/>
                      <a:pt x="1773936" y="2122566"/>
                      <a:pt x="1773936" y="2352031"/>
                    </a:cubicBezTo>
                    <a:cubicBezTo>
                      <a:pt x="1773936" y="2581496"/>
                      <a:pt x="1959955" y="2767515"/>
                      <a:pt x="2189420" y="2767515"/>
                    </a:cubicBezTo>
                    <a:cubicBezTo>
                      <a:pt x="2418885" y="2767515"/>
                      <a:pt x="2604904" y="2581496"/>
                      <a:pt x="2604904" y="2352031"/>
                    </a:cubicBezTo>
                    <a:cubicBezTo>
                      <a:pt x="2604904" y="2122566"/>
                      <a:pt x="2418885" y="1936547"/>
                      <a:pt x="2189420" y="1936547"/>
                    </a:cubicBezTo>
                    <a:close/>
                    <a:moveTo>
                      <a:pt x="612068" y="1936547"/>
                    </a:moveTo>
                    <a:cubicBezTo>
                      <a:pt x="382603" y="1936547"/>
                      <a:pt x="196584" y="2122566"/>
                      <a:pt x="196584" y="2352031"/>
                    </a:cubicBezTo>
                    <a:cubicBezTo>
                      <a:pt x="196584" y="2581496"/>
                      <a:pt x="382603" y="2767515"/>
                      <a:pt x="612068" y="2767515"/>
                    </a:cubicBezTo>
                    <a:cubicBezTo>
                      <a:pt x="841533" y="2767515"/>
                      <a:pt x="1027552" y="2581496"/>
                      <a:pt x="1027552" y="2352031"/>
                    </a:cubicBezTo>
                    <a:cubicBezTo>
                      <a:pt x="1027552" y="2122566"/>
                      <a:pt x="841533" y="1936547"/>
                      <a:pt x="612068" y="1936547"/>
                    </a:cubicBezTo>
                    <a:close/>
                    <a:moveTo>
                      <a:pt x="845776" y="315"/>
                    </a:moveTo>
                    <a:cubicBezTo>
                      <a:pt x="1032101" y="7965"/>
                      <a:pt x="1181399" y="153129"/>
                      <a:pt x="1195696" y="335717"/>
                    </a:cubicBezTo>
                    <a:lnTo>
                      <a:pt x="1198885" y="335806"/>
                    </a:lnTo>
                    <a:lnTo>
                      <a:pt x="1198706" y="366401"/>
                    </a:lnTo>
                    <a:cubicBezTo>
                      <a:pt x="1198883" y="367005"/>
                      <a:pt x="1198884" y="367612"/>
                      <a:pt x="1198884" y="368218"/>
                    </a:cubicBezTo>
                    <a:lnTo>
                      <a:pt x="1198695" y="368210"/>
                    </a:lnTo>
                    <a:lnTo>
                      <a:pt x="1197421" y="585651"/>
                    </a:lnTo>
                    <a:cubicBezTo>
                      <a:pt x="1245519" y="531733"/>
                      <a:pt x="1316597" y="499778"/>
                      <a:pt x="1394104" y="502960"/>
                    </a:cubicBezTo>
                    <a:cubicBezTo>
                      <a:pt x="1472998" y="506199"/>
                      <a:pt x="1542269" y="545176"/>
                      <a:pt x="1585751" y="604519"/>
                    </a:cubicBezTo>
                    <a:cubicBezTo>
                      <a:pt x="1585226" y="514948"/>
                      <a:pt x="1584701" y="425377"/>
                      <a:pt x="1584176" y="335806"/>
                    </a:cubicBezTo>
                    <a:lnTo>
                      <a:pt x="1585829" y="335760"/>
                    </a:lnTo>
                    <a:cubicBezTo>
                      <a:pt x="1602915" y="140060"/>
                      <a:pt x="1770945" y="-7755"/>
                      <a:pt x="1967493" y="315"/>
                    </a:cubicBezTo>
                    <a:cubicBezTo>
                      <a:pt x="2146853" y="7679"/>
                      <a:pt x="2291902" y="142468"/>
                      <a:pt x="2315427" y="315465"/>
                    </a:cubicBezTo>
                    <a:lnTo>
                      <a:pt x="2320109" y="315335"/>
                    </a:lnTo>
                    <a:lnTo>
                      <a:pt x="2729306" y="2069418"/>
                    </a:lnTo>
                    <a:cubicBezTo>
                      <a:pt x="2776307" y="2152970"/>
                      <a:pt x="2801488" y="2249560"/>
                      <a:pt x="2801488" y="2352031"/>
                    </a:cubicBezTo>
                    <a:cubicBezTo>
                      <a:pt x="2801488" y="2690067"/>
                      <a:pt x="2527456" y="2964099"/>
                      <a:pt x="2189420" y="2964099"/>
                    </a:cubicBezTo>
                    <a:cubicBezTo>
                      <a:pt x="1922036" y="2964099"/>
                      <a:pt x="1694697" y="2792645"/>
                      <a:pt x="1613824" y="2552817"/>
                    </a:cubicBezTo>
                    <a:cubicBezTo>
                      <a:pt x="1559905" y="2613347"/>
                      <a:pt x="1481232" y="2650901"/>
                      <a:pt x="1393788" y="2650901"/>
                    </a:cubicBezTo>
                    <a:cubicBezTo>
                      <a:pt x="1311973" y="2650901"/>
                      <a:pt x="1237837" y="2618027"/>
                      <a:pt x="1183996" y="2564635"/>
                    </a:cubicBezTo>
                    <a:cubicBezTo>
                      <a:pt x="1099341" y="2798210"/>
                      <a:pt x="875077" y="2964099"/>
                      <a:pt x="612068" y="2964099"/>
                    </a:cubicBezTo>
                    <a:cubicBezTo>
                      <a:pt x="274032" y="2964099"/>
                      <a:pt x="0" y="2690067"/>
                      <a:pt x="0" y="2352031"/>
                    </a:cubicBezTo>
                    <a:cubicBezTo>
                      <a:pt x="0" y="2288533"/>
                      <a:pt x="9669" y="2227293"/>
                      <a:pt x="30466" y="2170591"/>
                    </a:cubicBezTo>
                    <a:lnTo>
                      <a:pt x="30153" y="2170591"/>
                    </a:lnTo>
                    <a:lnTo>
                      <a:pt x="462952" y="315335"/>
                    </a:lnTo>
                    <a:lnTo>
                      <a:pt x="467801" y="315470"/>
                    </a:lnTo>
                    <a:cubicBezTo>
                      <a:pt x="493068" y="129842"/>
                      <a:pt x="656149" y="-7470"/>
                      <a:pt x="845776" y="3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Rounded Rectangle 24">
                <a:extLst>
                  <a:ext uri="{FF2B5EF4-FFF2-40B4-BE49-F238E27FC236}">
                    <a16:creationId xmlns:a16="http://schemas.microsoft.com/office/drawing/2014/main" id="{290704EF-25FA-4837-B5E7-2904ED89F5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77159" y="2346892"/>
                <a:ext cx="392828" cy="30394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064028">
                    <a:moveTo>
                      <a:pt x="1955333" y="1285185"/>
                    </a:moveTo>
                    <a:cubicBezTo>
                      <a:pt x="2192176" y="1285185"/>
                      <a:pt x="2384176" y="1477185"/>
                      <a:pt x="2384176" y="1714028"/>
                    </a:cubicBezTo>
                    <a:cubicBezTo>
                      <a:pt x="2384176" y="1950871"/>
                      <a:pt x="2192176" y="2142871"/>
                      <a:pt x="1955333" y="2142871"/>
                    </a:cubicBezTo>
                    <a:cubicBezTo>
                      <a:pt x="1718490" y="2142871"/>
                      <a:pt x="1526490" y="1950871"/>
                      <a:pt x="1526490" y="1714028"/>
                    </a:cubicBezTo>
                    <a:cubicBezTo>
                      <a:pt x="1526490" y="1477185"/>
                      <a:pt x="1718490" y="1285185"/>
                      <a:pt x="1955333" y="1285185"/>
                    </a:cubicBezTo>
                    <a:close/>
                    <a:moveTo>
                      <a:pt x="1955333" y="1074136"/>
                    </a:moveTo>
                    <a:cubicBezTo>
                      <a:pt x="1601930" y="1074136"/>
                      <a:pt x="1315441" y="1360625"/>
                      <a:pt x="1315441" y="1714028"/>
                    </a:cubicBezTo>
                    <a:cubicBezTo>
                      <a:pt x="1315441" y="2067431"/>
                      <a:pt x="1601930" y="2353920"/>
                      <a:pt x="1955333" y="2353920"/>
                    </a:cubicBezTo>
                    <a:cubicBezTo>
                      <a:pt x="2308736" y="2353920"/>
                      <a:pt x="2595225" y="2067431"/>
                      <a:pt x="2595225" y="1714028"/>
                    </a:cubicBezTo>
                    <a:cubicBezTo>
                      <a:pt x="2595225" y="1360625"/>
                      <a:pt x="2308736" y="1074136"/>
                      <a:pt x="1955333" y="1074136"/>
                    </a:cubicBezTo>
                    <a:close/>
                    <a:moveTo>
                      <a:pt x="1955333" y="849503"/>
                    </a:moveTo>
                    <a:cubicBezTo>
                      <a:pt x="2432797" y="849503"/>
                      <a:pt x="2819858" y="1236564"/>
                      <a:pt x="2819858" y="1714028"/>
                    </a:cubicBezTo>
                    <a:cubicBezTo>
                      <a:pt x="2819858" y="2191492"/>
                      <a:pt x="2432797" y="2578553"/>
                      <a:pt x="1955333" y="2578553"/>
                    </a:cubicBezTo>
                    <a:cubicBezTo>
                      <a:pt x="1477869" y="2578553"/>
                      <a:pt x="1090808" y="2191492"/>
                      <a:pt x="1090808" y="1714028"/>
                    </a:cubicBezTo>
                    <a:cubicBezTo>
                      <a:pt x="1090808" y="1236564"/>
                      <a:pt x="1477869" y="849503"/>
                      <a:pt x="1955333" y="849503"/>
                    </a:cubicBezTo>
                    <a:close/>
                    <a:moveTo>
                      <a:pt x="3253503" y="756254"/>
                    </a:moveTo>
                    <a:cubicBezTo>
                      <a:pt x="3162525" y="756254"/>
                      <a:pt x="3088773" y="830006"/>
                      <a:pt x="3088773" y="920984"/>
                    </a:cubicBezTo>
                    <a:cubicBezTo>
                      <a:pt x="3088773" y="1011962"/>
                      <a:pt x="3162525" y="1085714"/>
                      <a:pt x="3253503" y="1085714"/>
                    </a:cubicBezTo>
                    <a:cubicBezTo>
                      <a:pt x="3344481" y="1085714"/>
                      <a:pt x="3418233" y="1011962"/>
                      <a:pt x="3418233" y="920984"/>
                    </a:cubicBezTo>
                    <a:cubicBezTo>
                      <a:pt x="3418233" y="830006"/>
                      <a:pt x="3344481" y="756254"/>
                      <a:pt x="3253503" y="756254"/>
                    </a:cubicBezTo>
                    <a:close/>
                    <a:moveTo>
                      <a:pt x="1955333" y="744677"/>
                    </a:moveTo>
                    <a:cubicBezTo>
                      <a:pt x="1419975" y="744677"/>
                      <a:pt x="985982" y="1178670"/>
                      <a:pt x="985982" y="1714028"/>
                    </a:cubicBezTo>
                    <a:cubicBezTo>
                      <a:pt x="985982" y="2249386"/>
                      <a:pt x="1419975" y="2683379"/>
                      <a:pt x="1955333" y="2683379"/>
                    </a:cubicBezTo>
                    <a:cubicBezTo>
                      <a:pt x="2490691" y="2683379"/>
                      <a:pt x="2924684" y="2249386"/>
                      <a:pt x="2924684" y="1714028"/>
                    </a:cubicBezTo>
                    <a:cubicBezTo>
                      <a:pt x="2924684" y="1178670"/>
                      <a:pt x="2490691" y="744677"/>
                      <a:pt x="1955333" y="744677"/>
                    </a:cubicBezTo>
                    <a:close/>
                    <a:moveTo>
                      <a:pt x="1333922" y="0"/>
                    </a:moveTo>
                    <a:lnTo>
                      <a:pt x="2626078" y="0"/>
                    </a:lnTo>
                    <a:lnTo>
                      <a:pt x="2717085" y="364028"/>
                    </a:lnTo>
                    <a:lnTo>
                      <a:pt x="3699990" y="364028"/>
                    </a:lnTo>
                    <a:cubicBezTo>
                      <a:pt x="3843590" y="364028"/>
                      <a:pt x="3960000" y="480438"/>
                      <a:pt x="3960000" y="624038"/>
                    </a:cubicBezTo>
                    <a:lnTo>
                      <a:pt x="3960000" y="2804018"/>
                    </a:lnTo>
                    <a:cubicBezTo>
                      <a:pt x="3960000" y="2947618"/>
                      <a:pt x="3843590" y="3064028"/>
                      <a:pt x="3699990" y="3064028"/>
                    </a:cubicBezTo>
                    <a:lnTo>
                      <a:pt x="260010" y="3064028"/>
                    </a:lnTo>
                    <a:cubicBezTo>
                      <a:pt x="116410" y="3064028"/>
                      <a:pt x="0" y="2947618"/>
                      <a:pt x="0" y="2804018"/>
                    </a:cubicBezTo>
                    <a:lnTo>
                      <a:pt x="0" y="624038"/>
                    </a:lnTo>
                    <a:cubicBezTo>
                      <a:pt x="0" y="480438"/>
                      <a:pt x="116410" y="364028"/>
                      <a:pt x="260010" y="364028"/>
                    </a:cubicBezTo>
                    <a:lnTo>
                      <a:pt x="443165" y="364028"/>
                    </a:lnTo>
                    <a:lnTo>
                      <a:pt x="443165" y="237982"/>
                    </a:lnTo>
                    <a:cubicBezTo>
                      <a:pt x="443165" y="195266"/>
                      <a:pt x="477794" y="160637"/>
                      <a:pt x="520510" y="160637"/>
                    </a:cubicBezTo>
                    <a:lnTo>
                      <a:pt x="1049896" y="160637"/>
                    </a:lnTo>
                    <a:cubicBezTo>
                      <a:pt x="1092612" y="160637"/>
                      <a:pt x="1127241" y="195266"/>
                      <a:pt x="1127241" y="237982"/>
                    </a:cubicBezTo>
                    <a:lnTo>
                      <a:pt x="1127241" y="364028"/>
                    </a:lnTo>
                    <a:lnTo>
                      <a:pt x="1242915" y="36402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Isosceles Triangle 7">
                <a:extLst>
                  <a:ext uri="{FF2B5EF4-FFF2-40B4-BE49-F238E27FC236}">
                    <a16:creationId xmlns:a16="http://schemas.microsoft.com/office/drawing/2014/main" id="{6F0ECACF-4A46-4042-AB5F-16697B4ED3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60619" y="5355763"/>
                <a:ext cx="372889" cy="259826"/>
              </a:xfrm>
              <a:custGeom>
                <a:avLst/>
                <a:gdLst/>
                <a:ahLst/>
                <a:cxnLst/>
                <a:rect l="l" t="t" r="r" b="b"/>
                <a:pathLst>
                  <a:path w="3974643" h="2769493">
                    <a:moveTo>
                      <a:pt x="2571683" y="1503312"/>
                    </a:moveTo>
                    <a:lnTo>
                      <a:pt x="3971139" y="2769493"/>
                    </a:lnTo>
                    <a:lnTo>
                      <a:pt x="11139" y="2769493"/>
                    </a:lnTo>
                    <a:lnTo>
                      <a:pt x="1379949" y="1519144"/>
                    </a:lnTo>
                    <a:lnTo>
                      <a:pt x="1958490" y="2051854"/>
                    </a:lnTo>
                    <a:close/>
                    <a:moveTo>
                      <a:pt x="3937314" y="281663"/>
                    </a:moveTo>
                    <a:lnTo>
                      <a:pt x="3937314" y="2593551"/>
                    </a:lnTo>
                    <a:lnTo>
                      <a:pt x="2677314" y="1415127"/>
                    </a:lnTo>
                    <a:lnTo>
                      <a:pt x="2832378" y="1270103"/>
                    </a:lnTo>
                    <a:close/>
                    <a:moveTo>
                      <a:pt x="0" y="248514"/>
                    </a:moveTo>
                    <a:lnTo>
                      <a:pt x="1254302" y="1403451"/>
                    </a:lnTo>
                    <a:lnTo>
                      <a:pt x="0" y="2576545"/>
                    </a:lnTo>
                    <a:close/>
                    <a:moveTo>
                      <a:pt x="7636" y="0"/>
                    </a:moveTo>
                    <a:lnTo>
                      <a:pt x="3974643" y="0"/>
                    </a:lnTo>
                    <a:lnTo>
                      <a:pt x="1962498" y="1800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Isosceles Triangle 2">
                <a:extLst>
                  <a:ext uri="{FF2B5EF4-FFF2-40B4-BE49-F238E27FC236}">
                    <a16:creationId xmlns:a16="http://schemas.microsoft.com/office/drawing/2014/main" id="{8D757404-0DD4-4029-862F-2FD829FB1012}"/>
                  </a:ext>
                </a:extLst>
              </p:cNvPr>
              <p:cNvSpPr>
                <a:spLocks/>
              </p:cNvSpPr>
              <p:nvPr/>
            </p:nvSpPr>
            <p:spPr>
              <a:xfrm rot="2498363">
                <a:off x="8831623" y="1920263"/>
                <a:ext cx="392828" cy="392828"/>
              </a:xfrm>
              <a:custGeom>
                <a:avLst/>
                <a:gdLst/>
                <a:ahLst/>
                <a:cxnLst/>
                <a:rect l="l" t="t" r="r" b="b"/>
                <a:pathLst>
                  <a:path w="3860438" h="3938940">
                    <a:moveTo>
                      <a:pt x="1862067" y="2433815"/>
                    </a:moveTo>
                    <a:lnTo>
                      <a:pt x="1970067" y="2433815"/>
                    </a:lnTo>
                    <a:lnTo>
                      <a:pt x="1970067" y="3362873"/>
                    </a:lnTo>
                    <a:lnTo>
                      <a:pt x="2004792" y="3362873"/>
                    </a:lnTo>
                    <a:lnTo>
                      <a:pt x="2004792" y="3650907"/>
                    </a:lnTo>
                    <a:cubicBezTo>
                      <a:pt x="2004792" y="3808349"/>
                      <a:pt x="1878374" y="3936619"/>
                      <a:pt x="1720949" y="3938909"/>
                    </a:cubicBezTo>
                    <a:cubicBezTo>
                      <a:pt x="1564029" y="3941192"/>
                      <a:pt x="1434265" y="3817458"/>
                      <a:pt x="1429045" y="3660794"/>
                    </a:cubicBezTo>
                    <a:lnTo>
                      <a:pt x="1428727" y="3660794"/>
                    </a:lnTo>
                    <a:lnTo>
                      <a:pt x="1428727" y="3588794"/>
                    </a:lnTo>
                    <a:cubicBezTo>
                      <a:pt x="1428727" y="3549029"/>
                      <a:pt x="1460962" y="3516794"/>
                      <a:pt x="1500727" y="3516794"/>
                    </a:cubicBezTo>
                    <a:lnTo>
                      <a:pt x="1536727" y="3516794"/>
                    </a:lnTo>
                    <a:cubicBezTo>
                      <a:pt x="1576492" y="3516794"/>
                      <a:pt x="1608727" y="3549029"/>
                      <a:pt x="1608727" y="3588794"/>
                    </a:cubicBezTo>
                    <a:lnTo>
                      <a:pt x="1608727" y="3654789"/>
                    </a:lnTo>
                    <a:cubicBezTo>
                      <a:pt x="1610687" y="3713589"/>
                      <a:pt x="1659418" y="3760001"/>
                      <a:pt x="1718334" y="3759144"/>
                    </a:cubicBezTo>
                    <a:cubicBezTo>
                      <a:pt x="1777498" y="3758284"/>
                      <a:pt x="1825008" y="3710077"/>
                      <a:pt x="1825008" y="3650907"/>
                    </a:cubicBezTo>
                    <a:lnTo>
                      <a:pt x="1824792" y="3650907"/>
                    </a:lnTo>
                    <a:lnTo>
                      <a:pt x="1824792" y="3362873"/>
                    </a:lnTo>
                    <a:lnTo>
                      <a:pt x="1862067" y="3362873"/>
                    </a:lnTo>
                    <a:close/>
                    <a:moveTo>
                      <a:pt x="1963773" y="341826"/>
                    </a:moveTo>
                    <a:cubicBezTo>
                      <a:pt x="2603866" y="1105515"/>
                      <a:pt x="2803203" y="1464631"/>
                      <a:pt x="2867684" y="2396069"/>
                    </a:cubicBezTo>
                    <a:cubicBezTo>
                      <a:pt x="2523234" y="2107144"/>
                      <a:pt x="2324834" y="2107144"/>
                      <a:pt x="1967684" y="2396069"/>
                    </a:cubicBezTo>
                    <a:cubicBezTo>
                      <a:pt x="1966380" y="1713514"/>
                      <a:pt x="1965077" y="1024381"/>
                      <a:pt x="1963773" y="341826"/>
                    </a:cubicBezTo>
                    <a:close/>
                    <a:moveTo>
                      <a:pt x="1882676" y="341826"/>
                    </a:moveTo>
                    <a:cubicBezTo>
                      <a:pt x="1881372" y="1024381"/>
                      <a:pt x="1880069" y="1713514"/>
                      <a:pt x="1878765" y="2396069"/>
                    </a:cubicBezTo>
                    <a:cubicBezTo>
                      <a:pt x="1521615" y="2107144"/>
                      <a:pt x="1323215" y="2107144"/>
                      <a:pt x="978765" y="2396069"/>
                    </a:cubicBezTo>
                    <a:cubicBezTo>
                      <a:pt x="1043246" y="1464631"/>
                      <a:pt x="1242583" y="1105515"/>
                      <a:pt x="1882676" y="341826"/>
                    </a:cubicBezTo>
                    <a:close/>
                    <a:moveTo>
                      <a:pt x="2058573" y="335248"/>
                    </a:moveTo>
                    <a:cubicBezTo>
                      <a:pt x="3026489" y="598978"/>
                      <a:pt x="3714825" y="1273857"/>
                      <a:pt x="3860438" y="2396070"/>
                    </a:cubicBezTo>
                    <a:cubicBezTo>
                      <a:pt x="3515988" y="2107145"/>
                      <a:pt x="3317588" y="2107145"/>
                      <a:pt x="2960438" y="2396070"/>
                    </a:cubicBezTo>
                    <a:cubicBezTo>
                      <a:pt x="2910892" y="1313327"/>
                      <a:pt x="2647549" y="1036442"/>
                      <a:pt x="2058573" y="335248"/>
                    </a:cubicBezTo>
                    <a:close/>
                    <a:moveTo>
                      <a:pt x="1801865" y="335248"/>
                    </a:moveTo>
                    <a:cubicBezTo>
                      <a:pt x="1212889" y="1036442"/>
                      <a:pt x="949546" y="1313327"/>
                      <a:pt x="900000" y="2396070"/>
                    </a:cubicBezTo>
                    <a:cubicBezTo>
                      <a:pt x="542850" y="2107145"/>
                      <a:pt x="344450" y="2107145"/>
                      <a:pt x="0" y="2396070"/>
                    </a:cubicBezTo>
                    <a:cubicBezTo>
                      <a:pt x="145613" y="1273857"/>
                      <a:pt x="833949" y="598978"/>
                      <a:pt x="1801865" y="335248"/>
                    </a:cubicBezTo>
                    <a:close/>
                    <a:moveTo>
                      <a:pt x="1902679" y="0"/>
                    </a:moveTo>
                    <a:lnTo>
                      <a:pt x="1929455" y="0"/>
                    </a:lnTo>
                    <a:lnTo>
                      <a:pt x="1970067" y="288000"/>
                    </a:lnTo>
                    <a:lnTo>
                      <a:pt x="1862067" y="288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ounded Rectangle 2">
                <a:extLst>
                  <a:ext uri="{FF2B5EF4-FFF2-40B4-BE49-F238E27FC236}">
                    <a16:creationId xmlns:a16="http://schemas.microsoft.com/office/drawing/2014/main" id="{D2B8EE61-AA1D-4E80-B339-31E518BD747D}"/>
                  </a:ext>
                </a:extLst>
              </p:cNvPr>
              <p:cNvSpPr/>
              <p:nvPr/>
            </p:nvSpPr>
            <p:spPr>
              <a:xfrm rot="19470155">
                <a:off x="10110329" y="1972655"/>
                <a:ext cx="132806" cy="502999"/>
              </a:xfrm>
              <a:custGeom>
                <a:avLst/>
                <a:gdLst/>
                <a:ahLst/>
                <a:cxnLst/>
                <a:rect l="l" t="t" r="r" b="b"/>
                <a:pathLst>
                  <a:path w="1323851" h="5014044">
                    <a:moveTo>
                      <a:pt x="797140" y="4503940"/>
                    </a:moveTo>
                    <a:cubicBezTo>
                      <a:pt x="732770" y="4439570"/>
                      <a:pt x="628407" y="4439570"/>
                      <a:pt x="564037" y="4503940"/>
                    </a:cubicBezTo>
                    <a:cubicBezTo>
                      <a:pt x="499667" y="4568310"/>
                      <a:pt x="499667" y="4672672"/>
                      <a:pt x="564037" y="4737042"/>
                    </a:cubicBezTo>
                    <a:cubicBezTo>
                      <a:pt x="628407" y="4801412"/>
                      <a:pt x="732770" y="4801413"/>
                      <a:pt x="797140" y="4737043"/>
                    </a:cubicBezTo>
                    <a:cubicBezTo>
                      <a:pt x="861510" y="4672673"/>
                      <a:pt x="861510" y="4568310"/>
                      <a:pt x="797140" y="4503940"/>
                    </a:cubicBezTo>
                    <a:close/>
                    <a:moveTo>
                      <a:pt x="1019859" y="4396571"/>
                    </a:moveTo>
                    <a:lnTo>
                      <a:pt x="1019859" y="4844408"/>
                    </a:lnTo>
                    <a:lnTo>
                      <a:pt x="680589" y="5014044"/>
                    </a:lnTo>
                    <a:lnTo>
                      <a:pt x="341319" y="4844409"/>
                    </a:lnTo>
                    <a:lnTo>
                      <a:pt x="341319" y="4396572"/>
                    </a:lnTo>
                    <a:lnTo>
                      <a:pt x="680589" y="4226937"/>
                    </a:lnTo>
                    <a:close/>
                    <a:moveTo>
                      <a:pt x="800624" y="237293"/>
                    </a:moveTo>
                    <a:cubicBezTo>
                      <a:pt x="730322" y="166991"/>
                      <a:pt x="616339" y="166991"/>
                      <a:pt x="546037" y="237293"/>
                    </a:cubicBezTo>
                    <a:cubicBezTo>
                      <a:pt x="475735" y="307595"/>
                      <a:pt x="475735" y="421577"/>
                      <a:pt x="546037" y="491879"/>
                    </a:cubicBezTo>
                    <a:cubicBezTo>
                      <a:pt x="616339" y="562181"/>
                      <a:pt x="730322" y="562181"/>
                      <a:pt x="800624" y="491879"/>
                    </a:cubicBezTo>
                    <a:cubicBezTo>
                      <a:pt x="870926" y="421577"/>
                      <a:pt x="870926" y="307595"/>
                      <a:pt x="800624" y="237293"/>
                    </a:cubicBezTo>
                    <a:close/>
                    <a:moveTo>
                      <a:pt x="1079384" y="68015"/>
                    </a:moveTo>
                    <a:cubicBezTo>
                      <a:pt x="1121407" y="110039"/>
                      <a:pt x="1147399" y="168093"/>
                      <a:pt x="1147399" y="232219"/>
                    </a:cubicBezTo>
                    <a:cubicBezTo>
                      <a:pt x="1147399" y="1159793"/>
                      <a:pt x="1034554" y="2087367"/>
                      <a:pt x="1023948" y="3014957"/>
                    </a:cubicBezTo>
                    <a:cubicBezTo>
                      <a:pt x="1133082" y="3060182"/>
                      <a:pt x="1235152" y="3127360"/>
                      <a:pt x="1323851" y="3216059"/>
                    </a:cubicBezTo>
                    <a:cubicBezTo>
                      <a:pt x="1689423" y="3581630"/>
                      <a:pt x="1689423" y="4174338"/>
                      <a:pt x="1323851" y="4539910"/>
                    </a:cubicBezTo>
                    <a:cubicBezTo>
                      <a:pt x="1261218" y="4602543"/>
                      <a:pt x="1191917" y="4654446"/>
                      <a:pt x="1117803" y="4694845"/>
                    </a:cubicBezTo>
                    <a:lnTo>
                      <a:pt x="1117303" y="3872699"/>
                    </a:lnTo>
                    <a:lnTo>
                      <a:pt x="684319" y="3565900"/>
                    </a:lnTo>
                    <a:lnTo>
                      <a:pt x="251709" y="3873225"/>
                    </a:lnTo>
                    <a:lnTo>
                      <a:pt x="252223" y="4718882"/>
                    </a:lnTo>
                    <a:cubicBezTo>
                      <a:pt x="160837" y="4675423"/>
                      <a:pt x="75567" y="4615476"/>
                      <a:pt x="0" y="4539910"/>
                    </a:cubicBezTo>
                    <a:cubicBezTo>
                      <a:pt x="-365571" y="4174338"/>
                      <a:pt x="-365571" y="3581630"/>
                      <a:pt x="0" y="3216059"/>
                    </a:cubicBezTo>
                    <a:cubicBezTo>
                      <a:pt x="100968" y="3115091"/>
                      <a:pt x="219261" y="3042010"/>
                      <a:pt x="345675" y="2997831"/>
                    </a:cubicBezTo>
                    <a:lnTo>
                      <a:pt x="211295" y="232219"/>
                    </a:lnTo>
                    <a:cubicBezTo>
                      <a:pt x="211295" y="103968"/>
                      <a:pt x="315263" y="0"/>
                      <a:pt x="443514" y="0"/>
                    </a:cubicBezTo>
                    <a:lnTo>
                      <a:pt x="915180" y="0"/>
                    </a:lnTo>
                    <a:cubicBezTo>
                      <a:pt x="979305" y="0"/>
                      <a:pt x="1037360" y="25992"/>
                      <a:pt x="1079384" y="680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자유형: 도형 94">
                <a:extLst>
                  <a:ext uri="{FF2B5EF4-FFF2-40B4-BE49-F238E27FC236}">
                    <a16:creationId xmlns:a16="http://schemas.microsoft.com/office/drawing/2014/main" id="{DCF08C25-C4E1-41AB-BA2B-9B4EA90139A1}"/>
                  </a:ext>
                </a:extLst>
              </p:cNvPr>
              <p:cNvSpPr/>
              <p:nvPr/>
            </p:nvSpPr>
            <p:spPr>
              <a:xfrm rot="13500000">
                <a:off x="9503918" y="5364438"/>
                <a:ext cx="71616" cy="502304"/>
              </a:xfrm>
              <a:custGeom>
                <a:avLst/>
                <a:gdLst>
                  <a:gd name="connsiteX0" fmla="*/ 42919 w 65631"/>
                  <a:gd name="connsiteY0" fmla="*/ 215685 h 460327"/>
                  <a:gd name="connsiteX1" fmla="*/ 22708 w 65631"/>
                  <a:gd name="connsiteY1" fmla="*/ 215685 h 460327"/>
                  <a:gd name="connsiteX2" fmla="*/ 0 w 65631"/>
                  <a:gd name="connsiteY2" fmla="*/ 185855 h 460327"/>
                  <a:gd name="connsiteX3" fmla="*/ 3 w 65631"/>
                  <a:gd name="connsiteY3" fmla="*/ 185856 h 460327"/>
                  <a:gd name="connsiteX4" fmla="*/ 3 w 65631"/>
                  <a:gd name="connsiteY4" fmla="*/ 32814 h 460327"/>
                  <a:gd name="connsiteX5" fmla="*/ 32817 w 65631"/>
                  <a:gd name="connsiteY5" fmla="*/ 0 h 460327"/>
                  <a:gd name="connsiteX6" fmla="*/ 65631 w 65631"/>
                  <a:gd name="connsiteY6" fmla="*/ 32814 h 460327"/>
                  <a:gd name="connsiteX7" fmla="*/ 65631 w 65631"/>
                  <a:gd name="connsiteY7" fmla="*/ 185856 h 460327"/>
                  <a:gd name="connsiteX8" fmla="*/ 65626 w 65631"/>
                  <a:gd name="connsiteY8" fmla="*/ 185856 h 460327"/>
                  <a:gd name="connsiteX9" fmla="*/ 57234 w 65631"/>
                  <a:gd name="connsiteY9" fmla="*/ 460327 h 460327"/>
                  <a:gd name="connsiteX10" fmla="*/ 11300 w 65631"/>
                  <a:gd name="connsiteY10" fmla="*/ 460327 h 460327"/>
                  <a:gd name="connsiteX11" fmla="*/ 11300 w 65631"/>
                  <a:gd name="connsiteY11" fmla="*/ 366559 h 460327"/>
                  <a:gd name="connsiteX12" fmla="*/ 25452 w 65631"/>
                  <a:gd name="connsiteY12" fmla="*/ 346112 h 460327"/>
                  <a:gd name="connsiteX13" fmla="*/ 24960 w 65631"/>
                  <a:gd name="connsiteY13" fmla="*/ 216553 h 460327"/>
                  <a:gd name="connsiteX14" fmla="*/ 42858 w 65631"/>
                  <a:gd name="connsiteY14" fmla="*/ 216553 h 460327"/>
                  <a:gd name="connsiteX15" fmla="*/ 42366 w 65631"/>
                  <a:gd name="connsiteY15" fmla="*/ 345621 h 460327"/>
                  <a:gd name="connsiteX16" fmla="*/ 57234 w 65631"/>
                  <a:gd name="connsiteY16" fmla="*/ 366559 h 460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5631" h="460327">
                    <a:moveTo>
                      <a:pt x="42919" y="215685"/>
                    </a:moveTo>
                    <a:lnTo>
                      <a:pt x="22708" y="215685"/>
                    </a:lnTo>
                    <a:lnTo>
                      <a:pt x="0" y="185855"/>
                    </a:lnTo>
                    <a:lnTo>
                      <a:pt x="3" y="185856"/>
                    </a:lnTo>
                    <a:lnTo>
                      <a:pt x="3" y="32814"/>
                    </a:lnTo>
                    <a:cubicBezTo>
                      <a:pt x="3" y="14690"/>
                      <a:pt x="14694" y="0"/>
                      <a:pt x="32817" y="0"/>
                    </a:cubicBezTo>
                    <a:cubicBezTo>
                      <a:pt x="50940" y="0"/>
                      <a:pt x="65631" y="14690"/>
                      <a:pt x="65631" y="32814"/>
                    </a:cubicBezTo>
                    <a:lnTo>
                      <a:pt x="65631" y="185856"/>
                    </a:lnTo>
                    <a:lnTo>
                      <a:pt x="65626" y="185856"/>
                    </a:lnTo>
                    <a:close/>
                    <a:moveTo>
                      <a:pt x="57234" y="460327"/>
                    </a:moveTo>
                    <a:lnTo>
                      <a:pt x="11300" y="460327"/>
                    </a:lnTo>
                    <a:lnTo>
                      <a:pt x="11300" y="366559"/>
                    </a:lnTo>
                    <a:cubicBezTo>
                      <a:pt x="13577" y="349655"/>
                      <a:pt x="25635" y="358815"/>
                      <a:pt x="25452" y="346112"/>
                    </a:cubicBezTo>
                    <a:cubicBezTo>
                      <a:pt x="25288" y="302926"/>
                      <a:pt x="25124" y="259739"/>
                      <a:pt x="24960" y="216553"/>
                    </a:cubicBezTo>
                    <a:lnTo>
                      <a:pt x="42858" y="216553"/>
                    </a:lnTo>
                    <a:cubicBezTo>
                      <a:pt x="42694" y="259576"/>
                      <a:pt x="42530" y="302598"/>
                      <a:pt x="42366" y="345621"/>
                    </a:cubicBezTo>
                    <a:cubicBezTo>
                      <a:pt x="39843" y="359799"/>
                      <a:pt x="54756" y="347441"/>
                      <a:pt x="57234" y="3665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4">
                <a:extLst>
                  <a:ext uri="{FF2B5EF4-FFF2-40B4-BE49-F238E27FC236}">
                    <a16:creationId xmlns:a16="http://schemas.microsoft.com/office/drawing/2014/main" id="{D6635D85-0FEB-4173-B78F-7355624821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46073" y="5282722"/>
                <a:ext cx="141778" cy="392828"/>
              </a:xfrm>
              <a:custGeom>
                <a:avLst/>
                <a:gdLst/>
                <a:ahLst/>
                <a:cxnLst/>
                <a:rect l="l" t="t" r="r" b="b"/>
                <a:pathLst>
                  <a:path w="1397263" h="3871427">
                    <a:moveTo>
                      <a:pt x="698631" y="1778701"/>
                    </a:moveTo>
                    <a:cubicBezTo>
                      <a:pt x="609151" y="1778701"/>
                      <a:pt x="536613" y="1851239"/>
                      <a:pt x="536613" y="1940719"/>
                    </a:cubicBezTo>
                    <a:cubicBezTo>
                      <a:pt x="536613" y="2030199"/>
                      <a:pt x="609151" y="2102737"/>
                      <a:pt x="698631" y="2102737"/>
                    </a:cubicBezTo>
                    <a:cubicBezTo>
                      <a:pt x="788111" y="2102737"/>
                      <a:pt x="860649" y="2030199"/>
                      <a:pt x="860649" y="1940719"/>
                    </a:cubicBezTo>
                    <a:cubicBezTo>
                      <a:pt x="860649" y="1851239"/>
                      <a:pt x="788111" y="1778701"/>
                      <a:pt x="698631" y="1778701"/>
                    </a:cubicBezTo>
                    <a:close/>
                    <a:moveTo>
                      <a:pt x="999594" y="0"/>
                    </a:moveTo>
                    <a:lnTo>
                      <a:pt x="1321063" y="0"/>
                    </a:lnTo>
                    <a:lnTo>
                      <a:pt x="1390119" y="95250"/>
                    </a:lnTo>
                    <a:cubicBezTo>
                      <a:pt x="1392500" y="284956"/>
                      <a:pt x="1394882" y="474663"/>
                      <a:pt x="1397263" y="664369"/>
                    </a:cubicBezTo>
                    <a:lnTo>
                      <a:pt x="1256769" y="833438"/>
                    </a:lnTo>
                    <a:lnTo>
                      <a:pt x="921013" y="978694"/>
                    </a:lnTo>
                    <a:lnTo>
                      <a:pt x="913199" y="978651"/>
                    </a:lnTo>
                    <a:lnTo>
                      <a:pt x="913199" y="1700779"/>
                    </a:lnTo>
                    <a:cubicBezTo>
                      <a:pt x="979823" y="1759212"/>
                      <a:pt x="1021211" y="1845132"/>
                      <a:pt x="1021211" y="1940719"/>
                    </a:cubicBezTo>
                    <a:cubicBezTo>
                      <a:pt x="1021211" y="2036306"/>
                      <a:pt x="979823" y="2122226"/>
                      <a:pt x="913199" y="2180659"/>
                    </a:cubicBezTo>
                    <a:lnTo>
                      <a:pt x="913199" y="2896482"/>
                    </a:lnTo>
                    <a:lnTo>
                      <a:pt x="1238250" y="3021320"/>
                    </a:lnTo>
                    <a:lnTo>
                      <a:pt x="1390650" y="3199914"/>
                    </a:lnTo>
                    <a:lnTo>
                      <a:pt x="1393032" y="3764270"/>
                    </a:lnTo>
                    <a:lnTo>
                      <a:pt x="1316832" y="3869045"/>
                    </a:lnTo>
                    <a:lnTo>
                      <a:pt x="997744" y="3869045"/>
                    </a:lnTo>
                    <a:lnTo>
                      <a:pt x="995363" y="3276114"/>
                    </a:lnTo>
                    <a:lnTo>
                      <a:pt x="700088" y="3111808"/>
                    </a:lnTo>
                    <a:lnTo>
                      <a:pt x="409575" y="3288020"/>
                    </a:lnTo>
                    <a:lnTo>
                      <a:pt x="397669" y="3871427"/>
                    </a:lnTo>
                    <a:lnTo>
                      <a:pt x="76200" y="3871427"/>
                    </a:lnTo>
                    <a:lnTo>
                      <a:pt x="7144" y="3776177"/>
                    </a:lnTo>
                    <a:cubicBezTo>
                      <a:pt x="4763" y="3586471"/>
                      <a:pt x="2381" y="3396764"/>
                      <a:pt x="0" y="3207058"/>
                    </a:cubicBezTo>
                    <a:lnTo>
                      <a:pt x="140494" y="3037989"/>
                    </a:lnTo>
                    <a:lnTo>
                      <a:pt x="476250" y="2892733"/>
                    </a:lnTo>
                    <a:lnTo>
                      <a:pt x="481151" y="2892760"/>
                    </a:lnTo>
                    <a:lnTo>
                      <a:pt x="481151" y="2180659"/>
                    </a:lnTo>
                    <a:cubicBezTo>
                      <a:pt x="414527" y="2122226"/>
                      <a:pt x="373139" y="2036306"/>
                      <a:pt x="373139" y="1940719"/>
                    </a:cubicBezTo>
                    <a:cubicBezTo>
                      <a:pt x="373139" y="1845132"/>
                      <a:pt x="414527" y="1759212"/>
                      <a:pt x="481151" y="1700779"/>
                    </a:cubicBezTo>
                    <a:lnTo>
                      <a:pt x="481151" y="973827"/>
                    </a:lnTo>
                    <a:lnTo>
                      <a:pt x="159013" y="850107"/>
                    </a:lnTo>
                    <a:lnTo>
                      <a:pt x="6613" y="671513"/>
                    </a:lnTo>
                    <a:lnTo>
                      <a:pt x="4231" y="107157"/>
                    </a:lnTo>
                    <a:lnTo>
                      <a:pt x="80431" y="2382"/>
                    </a:lnTo>
                    <a:lnTo>
                      <a:pt x="399519" y="2382"/>
                    </a:lnTo>
                    <a:cubicBezTo>
                      <a:pt x="400313" y="198438"/>
                      <a:pt x="401106" y="396875"/>
                      <a:pt x="401900" y="595313"/>
                    </a:cubicBezTo>
                    <a:lnTo>
                      <a:pt x="697175" y="759619"/>
                    </a:lnTo>
                    <a:lnTo>
                      <a:pt x="987688" y="58340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Isosceles Triangle 33">
                <a:extLst>
                  <a:ext uri="{FF2B5EF4-FFF2-40B4-BE49-F238E27FC236}">
                    <a16:creationId xmlns:a16="http://schemas.microsoft.com/office/drawing/2014/main" id="{4C04D713-238B-4623-BA6E-38497658CFFB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9233259" y="1922064"/>
                <a:ext cx="351266" cy="351266"/>
              </a:xfrm>
              <a:custGeom>
                <a:avLst/>
                <a:gdLst/>
                <a:ahLst/>
                <a:cxnLst/>
                <a:rect l="l" t="t" r="r" b="b"/>
                <a:pathLst>
                  <a:path w="3982665" h="3915008">
                    <a:moveTo>
                      <a:pt x="0" y="2664000"/>
                    </a:moveTo>
                    <a:lnTo>
                      <a:pt x="1911318" y="72000"/>
                    </a:lnTo>
                    <a:lnTo>
                      <a:pt x="1142725" y="2655962"/>
                    </a:lnTo>
                    <a:close/>
                    <a:moveTo>
                      <a:pt x="3982665" y="2664000"/>
                    </a:moveTo>
                    <a:lnTo>
                      <a:pt x="2839940" y="2655962"/>
                    </a:lnTo>
                    <a:lnTo>
                      <a:pt x="2071347" y="72000"/>
                    </a:lnTo>
                    <a:close/>
                    <a:moveTo>
                      <a:pt x="2621333" y="2664000"/>
                    </a:moveTo>
                    <a:lnTo>
                      <a:pt x="1361333" y="2664000"/>
                    </a:lnTo>
                    <a:lnTo>
                      <a:pt x="1991333" y="0"/>
                    </a:lnTo>
                    <a:close/>
                    <a:moveTo>
                      <a:pt x="1806654" y="3915007"/>
                    </a:moveTo>
                    <a:lnTo>
                      <a:pt x="726654" y="3915007"/>
                    </a:lnTo>
                    <a:lnTo>
                      <a:pt x="1266654" y="2835007"/>
                    </a:lnTo>
                    <a:close/>
                    <a:moveTo>
                      <a:pt x="555902" y="3915008"/>
                    </a:moveTo>
                    <a:lnTo>
                      <a:pt x="15902" y="2835008"/>
                    </a:lnTo>
                    <a:lnTo>
                      <a:pt x="1095902" y="2835008"/>
                    </a:lnTo>
                    <a:close/>
                    <a:moveTo>
                      <a:pt x="1977406" y="3915008"/>
                    </a:moveTo>
                    <a:lnTo>
                      <a:pt x="1437406" y="2835008"/>
                    </a:lnTo>
                    <a:lnTo>
                      <a:pt x="2517406" y="2835008"/>
                    </a:lnTo>
                    <a:close/>
                    <a:moveTo>
                      <a:pt x="3228158" y="3915008"/>
                    </a:moveTo>
                    <a:lnTo>
                      <a:pt x="2148158" y="3915008"/>
                    </a:lnTo>
                    <a:lnTo>
                      <a:pt x="2688158" y="2835008"/>
                    </a:lnTo>
                    <a:close/>
                    <a:moveTo>
                      <a:pt x="3398910" y="3915008"/>
                    </a:moveTo>
                    <a:lnTo>
                      <a:pt x="2858910" y="2835008"/>
                    </a:lnTo>
                    <a:lnTo>
                      <a:pt x="3938910" y="283500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ounded Rectangle 5">
                <a:extLst>
                  <a:ext uri="{FF2B5EF4-FFF2-40B4-BE49-F238E27FC236}">
                    <a16:creationId xmlns:a16="http://schemas.microsoft.com/office/drawing/2014/main" id="{E90CFAD6-DF97-4D7D-AFDB-7505D180393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36976" y="5049647"/>
                <a:ext cx="351266" cy="351266"/>
              </a:xfrm>
              <a:custGeom>
                <a:avLst/>
                <a:gdLst/>
                <a:ahLst/>
                <a:cxnLst/>
                <a:rect l="l" t="t" r="r" b="b"/>
                <a:pathLst>
                  <a:path w="3928707" h="3954781">
                    <a:moveTo>
                      <a:pt x="2773336" y="2238726"/>
                    </a:moveTo>
                    <a:cubicBezTo>
                      <a:pt x="2746826" y="2238726"/>
                      <a:pt x="2725335" y="2260217"/>
                      <a:pt x="2725335" y="2286727"/>
                    </a:cubicBezTo>
                    <a:lnTo>
                      <a:pt x="2725335" y="2478725"/>
                    </a:lnTo>
                    <a:cubicBezTo>
                      <a:pt x="2725335" y="2505235"/>
                      <a:pt x="2746826" y="2526726"/>
                      <a:pt x="2773336" y="2526726"/>
                    </a:cubicBezTo>
                    <a:lnTo>
                      <a:pt x="2965334" y="2526726"/>
                    </a:lnTo>
                    <a:cubicBezTo>
                      <a:pt x="2991844" y="2526726"/>
                      <a:pt x="3013335" y="2505235"/>
                      <a:pt x="3013335" y="2478725"/>
                    </a:cubicBezTo>
                    <a:lnTo>
                      <a:pt x="3013335" y="2286727"/>
                    </a:lnTo>
                    <a:cubicBezTo>
                      <a:pt x="3013335" y="2260217"/>
                      <a:pt x="2991844" y="2238726"/>
                      <a:pt x="2965334" y="2238726"/>
                    </a:cubicBezTo>
                    <a:close/>
                    <a:moveTo>
                      <a:pt x="2313922" y="2238726"/>
                    </a:moveTo>
                    <a:cubicBezTo>
                      <a:pt x="2287412" y="2238726"/>
                      <a:pt x="2265921" y="2260217"/>
                      <a:pt x="2265921" y="2286727"/>
                    </a:cubicBezTo>
                    <a:lnTo>
                      <a:pt x="2265921" y="2478725"/>
                    </a:lnTo>
                    <a:cubicBezTo>
                      <a:pt x="2265921" y="2505235"/>
                      <a:pt x="2287412" y="2526726"/>
                      <a:pt x="2313922" y="2526726"/>
                    </a:cubicBezTo>
                    <a:lnTo>
                      <a:pt x="2505920" y="2526726"/>
                    </a:lnTo>
                    <a:cubicBezTo>
                      <a:pt x="2532430" y="2526726"/>
                      <a:pt x="2553921" y="2505235"/>
                      <a:pt x="2553921" y="2478725"/>
                    </a:cubicBezTo>
                    <a:lnTo>
                      <a:pt x="2553921" y="2286727"/>
                    </a:lnTo>
                    <a:cubicBezTo>
                      <a:pt x="2553921" y="2260217"/>
                      <a:pt x="2532430" y="2238726"/>
                      <a:pt x="2505920" y="2238726"/>
                    </a:cubicBezTo>
                    <a:close/>
                    <a:moveTo>
                      <a:pt x="1854508" y="2238726"/>
                    </a:moveTo>
                    <a:cubicBezTo>
                      <a:pt x="1827998" y="2238726"/>
                      <a:pt x="1806507" y="2260217"/>
                      <a:pt x="1806507" y="2286727"/>
                    </a:cubicBezTo>
                    <a:lnTo>
                      <a:pt x="1806507" y="2478725"/>
                    </a:lnTo>
                    <a:cubicBezTo>
                      <a:pt x="1806507" y="2505235"/>
                      <a:pt x="1827998" y="2526726"/>
                      <a:pt x="1854508" y="2526726"/>
                    </a:cubicBezTo>
                    <a:lnTo>
                      <a:pt x="2046506" y="2526726"/>
                    </a:lnTo>
                    <a:cubicBezTo>
                      <a:pt x="2073016" y="2526726"/>
                      <a:pt x="2094507" y="2505235"/>
                      <a:pt x="2094507" y="2478725"/>
                    </a:cubicBezTo>
                    <a:lnTo>
                      <a:pt x="2094507" y="2286727"/>
                    </a:lnTo>
                    <a:cubicBezTo>
                      <a:pt x="2094507" y="2260217"/>
                      <a:pt x="2073016" y="2238726"/>
                      <a:pt x="2046506" y="2238726"/>
                    </a:cubicBezTo>
                    <a:close/>
                    <a:moveTo>
                      <a:pt x="879732" y="2133675"/>
                    </a:moveTo>
                    <a:cubicBezTo>
                      <a:pt x="767330" y="2133675"/>
                      <a:pt x="676210" y="2224795"/>
                      <a:pt x="676210" y="2337197"/>
                    </a:cubicBezTo>
                    <a:cubicBezTo>
                      <a:pt x="676210" y="2449599"/>
                      <a:pt x="767330" y="2540719"/>
                      <a:pt x="879732" y="2540719"/>
                    </a:cubicBezTo>
                    <a:cubicBezTo>
                      <a:pt x="956121" y="2540719"/>
                      <a:pt x="1022681" y="2498634"/>
                      <a:pt x="1054808" y="2434886"/>
                    </a:cubicBezTo>
                    <a:lnTo>
                      <a:pt x="1469273" y="2434887"/>
                    </a:lnTo>
                    <a:cubicBezTo>
                      <a:pt x="1529381" y="2434887"/>
                      <a:pt x="1578108" y="2386160"/>
                      <a:pt x="1578108" y="2326052"/>
                    </a:cubicBezTo>
                    <a:cubicBezTo>
                      <a:pt x="1578108" y="2265944"/>
                      <a:pt x="1529381" y="2217217"/>
                      <a:pt x="1469273" y="2217217"/>
                    </a:cubicBezTo>
                    <a:lnTo>
                      <a:pt x="1039779" y="2217217"/>
                    </a:lnTo>
                    <a:cubicBezTo>
                      <a:pt x="1005455" y="2165662"/>
                      <a:pt x="946329" y="2133675"/>
                      <a:pt x="879732" y="2133675"/>
                    </a:cubicBezTo>
                    <a:close/>
                    <a:moveTo>
                      <a:pt x="2773336" y="1699178"/>
                    </a:moveTo>
                    <a:cubicBezTo>
                      <a:pt x="2746826" y="1699178"/>
                      <a:pt x="2725335" y="1720669"/>
                      <a:pt x="2725335" y="1747179"/>
                    </a:cubicBezTo>
                    <a:lnTo>
                      <a:pt x="2725335" y="1939177"/>
                    </a:lnTo>
                    <a:cubicBezTo>
                      <a:pt x="2725335" y="1965687"/>
                      <a:pt x="2746826" y="1987178"/>
                      <a:pt x="2773336" y="1987178"/>
                    </a:cubicBezTo>
                    <a:lnTo>
                      <a:pt x="2965334" y="1987178"/>
                    </a:lnTo>
                    <a:cubicBezTo>
                      <a:pt x="2991844" y="1987178"/>
                      <a:pt x="3013335" y="1965687"/>
                      <a:pt x="3013335" y="1939177"/>
                    </a:cubicBezTo>
                    <a:lnTo>
                      <a:pt x="3013335" y="1747179"/>
                    </a:lnTo>
                    <a:cubicBezTo>
                      <a:pt x="3013335" y="1720669"/>
                      <a:pt x="2991844" y="1699178"/>
                      <a:pt x="2965334" y="1699178"/>
                    </a:cubicBezTo>
                    <a:close/>
                    <a:moveTo>
                      <a:pt x="2313922" y="1699178"/>
                    </a:moveTo>
                    <a:cubicBezTo>
                      <a:pt x="2287412" y="1699178"/>
                      <a:pt x="2265921" y="1720669"/>
                      <a:pt x="2265921" y="1747179"/>
                    </a:cubicBezTo>
                    <a:lnTo>
                      <a:pt x="2265921" y="1939177"/>
                    </a:lnTo>
                    <a:cubicBezTo>
                      <a:pt x="2265921" y="1965687"/>
                      <a:pt x="2287412" y="1987178"/>
                      <a:pt x="2313922" y="1987178"/>
                    </a:cubicBezTo>
                    <a:lnTo>
                      <a:pt x="2505920" y="1987178"/>
                    </a:lnTo>
                    <a:cubicBezTo>
                      <a:pt x="2532430" y="1987178"/>
                      <a:pt x="2553921" y="1965687"/>
                      <a:pt x="2553921" y="1939177"/>
                    </a:cubicBezTo>
                    <a:lnTo>
                      <a:pt x="2553921" y="1747179"/>
                    </a:lnTo>
                    <a:cubicBezTo>
                      <a:pt x="2553921" y="1720669"/>
                      <a:pt x="2532430" y="1699178"/>
                      <a:pt x="2505920" y="1699178"/>
                    </a:cubicBezTo>
                    <a:close/>
                    <a:moveTo>
                      <a:pt x="1854508" y="1699178"/>
                    </a:moveTo>
                    <a:cubicBezTo>
                      <a:pt x="1827998" y="1699178"/>
                      <a:pt x="1806507" y="1720669"/>
                      <a:pt x="1806507" y="1747179"/>
                    </a:cubicBezTo>
                    <a:lnTo>
                      <a:pt x="1806507" y="1939177"/>
                    </a:lnTo>
                    <a:cubicBezTo>
                      <a:pt x="1806507" y="1965687"/>
                      <a:pt x="1827998" y="1987178"/>
                      <a:pt x="1854508" y="1987178"/>
                    </a:cubicBezTo>
                    <a:lnTo>
                      <a:pt x="2046506" y="1987178"/>
                    </a:lnTo>
                    <a:cubicBezTo>
                      <a:pt x="2073016" y="1987178"/>
                      <a:pt x="2094507" y="1965687"/>
                      <a:pt x="2094507" y="1939177"/>
                    </a:cubicBezTo>
                    <a:lnTo>
                      <a:pt x="2094507" y="1747179"/>
                    </a:lnTo>
                    <a:cubicBezTo>
                      <a:pt x="2094507" y="1720669"/>
                      <a:pt x="2073016" y="1699178"/>
                      <a:pt x="2046506" y="1699178"/>
                    </a:cubicBezTo>
                    <a:close/>
                    <a:moveTo>
                      <a:pt x="1035948" y="1186216"/>
                    </a:moveTo>
                    <a:cubicBezTo>
                      <a:pt x="1165960" y="1186216"/>
                      <a:pt x="1271356" y="1291612"/>
                      <a:pt x="1271356" y="1421624"/>
                    </a:cubicBezTo>
                    <a:cubicBezTo>
                      <a:pt x="1271356" y="1551636"/>
                      <a:pt x="1165960" y="1657032"/>
                      <a:pt x="1035948" y="1657032"/>
                    </a:cubicBezTo>
                    <a:cubicBezTo>
                      <a:pt x="905936" y="1657032"/>
                      <a:pt x="800540" y="1551636"/>
                      <a:pt x="800540" y="1421624"/>
                    </a:cubicBezTo>
                    <a:cubicBezTo>
                      <a:pt x="800540" y="1291612"/>
                      <a:pt x="905936" y="1186216"/>
                      <a:pt x="1035948" y="1186216"/>
                    </a:cubicBezTo>
                    <a:close/>
                    <a:moveTo>
                      <a:pt x="2773336" y="1159631"/>
                    </a:moveTo>
                    <a:cubicBezTo>
                      <a:pt x="2746826" y="1159631"/>
                      <a:pt x="2725335" y="1181122"/>
                      <a:pt x="2725335" y="1207632"/>
                    </a:cubicBezTo>
                    <a:lnTo>
                      <a:pt x="2725335" y="1399630"/>
                    </a:lnTo>
                    <a:cubicBezTo>
                      <a:pt x="2725335" y="1426140"/>
                      <a:pt x="2746826" y="1447631"/>
                      <a:pt x="2773336" y="1447631"/>
                    </a:cubicBezTo>
                    <a:lnTo>
                      <a:pt x="2965334" y="1447631"/>
                    </a:lnTo>
                    <a:cubicBezTo>
                      <a:pt x="2991844" y="1447631"/>
                      <a:pt x="3013335" y="1426140"/>
                      <a:pt x="3013335" y="1399630"/>
                    </a:cubicBezTo>
                    <a:lnTo>
                      <a:pt x="3013335" y="1207632"/>
                    </a:lnTo>
                    <a:cubicBezTo>
                      <a:pt x="3013335" y="1181122"/>
                      <a:pt x="2991844" y="1159631"/>
                      <a:pt x="2965334" y="1159631"/>
                    </a:cubicBezTo>
                    <a:close/>
                    <a:moveTo>
                      <a:pt x="2313922" y="1159631"/>
                    </a:moveTo>
                    <a:cubicBezTo>
                      <a:pt x="2287412" y="1159631"/>
                      <a:pt x="2265921" y="1181122"/>
                      <a:pt x="2265921" y="1207632"/>
                    </a:cubicBezTo>
                    <a:lnTo>
                      <a:pt x="2265921" y="1399630"/>
                    </a:lnTo>
                    <a:cubicBezTo>
                      <a:pt x="2265921" y="1426140"/>
                      <a:pt x="2287412" y="1447631"/>
                      <a:pt x="2313922" y="1447631"/>
                    </a:cubicBezTo>
                    <a:lnTo>
                      <a:pt x="2505920" y="1447631"/>
                    </a:lnTo>
                    <a:cubicBezTo>
                      <a:pt x="2532430" y="1447631"/>
                      <a:pt x="2553921" y="1426140"/>
                      <a:pt x="2553921" y="1399630"/>
                    </a:cubicBezTo>
                    <a:lnTo>
                      <a:pt x="2553921" y="1207632"/>
                    </a:lnTo>
                    <a:cubicBezTo>
                      <a:pt x="2553921" y="1181122"/>
                      <a:pt x="2532430" y="1159631"/>
                      <a:pt x="2505920" y="1159631"/>
                    </a:cubicBezTo>
                    <a:close/>
                    <a:moveTo>
                      <a:pt x="1854508" y="1159631"/>
                    </a:moveTo>
                    <a:cubicBezTo>
                      <a:pt x="1827998" y="1159631"/>
                      <a:pt x="1806507" y="1181122"/>
                      <a:pt x="1806507" y="1207632"/>
                    </a:cubicBezTo>
                    <a:lnTo>
                      <a:pt x="1806507" y="1399630"/>
                    </a:lnTo>
                    <a:cubicBezTo>
                      <a:pt x="1806507" y="1426140"/>
                      <a:pt x="1827998" y="1447631"/>
                      <a:pt x="1854508" y="1447631"/>
                    </a:cubicBezTo>
                    <a:lnTo>
                      <a:pt x="2046506" y="1447631"/>
                    </a:lnTo>
                    <a:cubicBezTo>
                      <a:pt x="2073016" y="1447631"/>
                      <a:pt x="2094507" y="1426140"/>
                      <a:pt x="2094507" y="1399630"/>
                    </a:cubicBezTo>
                    <a:lnTo>
                      <a:pt x="2094507" y="1207632"/>
                    </a:lnTo>
                    <a:cubicBezTo>
                      <a:pt x="2094507" y="1181122"/>
                      <a:pt x="2073016" y="1159631"/>
                      <a:pt x="2046506" y="1159631"/>
                    </a:cubicBezTo>
                    <a:close/>
                    <a:moveTo>
                      <a:pt x="1035947" y="1097587"/>
                    </a:moveTo>
                    <a:cubicBezTo>
                      <a:pt x="856987" y="1097587"/>
                      <a:pt x="711911" y="1242663"/>
                      <a:pt x="711911" y="1421623"/>
                    </a:cubicBezTo>
                    <a:cubicBezTo>
                      <a:pt x="711911" y="1600583"/>
                      <a:pt x="856987" y="1745659"/>
                      <a:pt x="1035947" y="1745659"/>
                    </a:cubicBezTo>
                    <a:cubicBezTo>
                      <a:pt x="1214907" y="1745659"/>
                      <a:pt x="1359983" y="1600583"/>
                      <a:pt x="1359983" y="1421623"/>
                    </a:cubicBezTo>
                    <a:cubicBezTo>
                      <a:pt x="1359983" y="1242663"/>
                      <a:pt x="1214907" y="1097587"/>
                      <a:pt x="1035947" y="1097587"/>
                    </a:cubicBezTo>
                    <a:close/>
                    <a:moveTo>
                      <a:pt x="593124" y="376367"/>
                    </a:moveTo>
                    <a:lnTo>
                      <a:pt x="3225543" y="376367"/>
                    </a:lnTo>
                    <a:cubicBezTo>
                      <a:pt x="3328637" y="376367"/>
                      <a:pt x="3412211" y="459941"/>
                      <a:pt x="3412211" y="563035"/>
                    </a:cubicBezTo>
                    <a:lnTo>
                      <a:pt x="3412211" y="3074837"/>
                    </a:lnTo>
                    <a:cubicBezTo>
                      <a:pt x="3412211" y="3177931"/>
                      <a:pt x="3328637" y="3261505"/>
                      <a:pt x="3225543" y="3261505"/>
                    </a:cubicBezTo>
                    <a:lnTo>
                      <a:pt x="593124" y="3261505"/>
                    </a:lnTo>
                    <a:cubicBezTo>
                      <a:pt x="490030" y="3261505"/>
                      <a:pt x="406456" y="3177931"/>
                      <a:pt x="406456" y="3074837"/>
                    </a:cubicBezTo>
                    <a:lnTo>
                      <a:pt x="406456" y="563035"/>
                    </a:lnTo>
                    <a:cubicBezTo>
                      <a:pt x="406456" y="459941"/>
                      <a:pt x="490030" y="376367"/>
                      <a:pt x="593124" y="376367"/>
                    </a:cubicBezTo>
                    <a:close/>
                    <a:moveTo>
                      <a:pt x="466365" y="263607"/>
                    </a:moveTo>
                    <a:cubicBezTo>
                      <a:pt x="353740" y="263607"/>
                      <a:pt x="262440" y="354907"/>
                      <a:pt x="262440" y="467532"/>
                    </a:cubicBezTo>
                    <a:lnTo>
                      <a:pt x="262440" y="3211530"/>
                    </a:lnTo>
                    <a:cubicBezTo>
                      <a:pt x="262440" y="3324155"/>
                      <a:pt x="353740" y="3415455"/>
                      <a:pt x="466365" y="3415455"/>
                    </a:cubicBezTo>
                    <a:lnTo>
                      <a:pt x="3352302" y="3415455"/>
                    </a:lnTo>
                    <a:cubicBezTo>
                      <a:pt x="3464927" y="3415455"/>
                      <a:pt x="3556227" y="3324155"/>
                      <a:pt x="3556227" y="3211530"/>
                    </a:cubicBezTo>
                    <a:lnTo>
                      <a:pt x="3556227" y="2945906"/>
                    </a:lnTo>
                    <a:lnTo>
                      <a:pt x="3604113" y="2945906"/>
                    </a:lnTo>
                    <a:cubicBezTo>
                      <a:pt x="3647262" y="2945906"/>
                      <a:pt x="3682241" y="2910927"/>
                      <a:pt x="3682241" y="2867778"/>
                    </a:cubicBezTo>
                    <a:lnTo>
                      <a:pt x="3682241" y="2555278"/>
                    </a:lnTo>
                    <a:cubicBezTo>
                      <a:pt x="3682241" y="2512129"/>
                      <a:pt x="3647262" y="2477150"/>
                      <a:pt x="3604113" y="2477150"/>
                    </a:cubicBezTo>
                    <a:lnTo>
                      <a:pt x="3556227" y="2477150"/>
                    </a:lnTo>
                    <a:lnTo>
                      <a:pt x="3556227" y="1181006"/>
                    </a:lnTo>
                    <a:lnTo>
                      <a:pt x="3604113" y="1181006"/>
                    </a:lnTo>
                    <a:cubicBezTo>
                      <a:pt x="3647262" y="1181006"/>
                      <a:pt x="3682241" y="1146027"/>
                      <a:pt x="3682241" y="1102878"/>
                    </a:cubicBezTo>
                    <a:lnTo>
                      <a:pt x="3682241" y="790378"/>
                    </a:lnTo>
                    <a:cubicBezTo>
                      <a:pt x="3682241" y="747229"/>
                      <a:pt x="3647262" y="712250"/>
                      <a:pt x="3604113" y="712250"/>
                    </a:cubicBezTo>
                    <a:lnTo>
                      <a:pt x="3556227" y="712250"/>
                    </a:lnTo>
                    <a:lnTo>
                      <a:pt x="3556227" y="467532"/>
                    </a:lnTo>
                    <a:cubicBezTo>
                      <a:pt x="3556227" y="354907"/>
                      <a:pt x="3464927" y="263607"/>
                      <a:pt x="3352302" y="263607"/>
                    </a:cubicBezTo>
                    <a:close/>
                    <a:moveTo>
                      <a:pt x="235370" y="0"/>
                    </a:moveTo>
                    <a:lnTo>
                      <a:pt x="3693337" y="0"/>
                    </a:lnTo>
                    <a:cubicBezTo>
                      <a:pt x="3823328" y="0"/>
                      <a:pt x="3928707" y="105379"/>
                      <a:pt x="3928707" y="235370"/>
                    </a:cubicBezTo>
                    <a:lnTo>
                      <a:pt x="3928707" y="3402502"/>
                    </a:lnTo>
                    <a:cubicBezTo>
                      <a:pt x="3928707" y="3485210"/>
                      <a:pt x="3886047" y="3557954"/>
                      <a:pt x="3821334" y="3599629"/>
                    </a:cubicBezTo>
                    <a:lnTo>
                      <a:pt x="3732546" y="3954781"/>
                    </a:lnTo>
                    <a:lnTo>
                      <a:pt x="2998166" y="3954781"/>
                    </a:lnTo>
                    <a:lnTo>
                      <a:pt x="2918939" y="3637872"/>
                    </a:lnTo>
                    <a:lnTo>
                      <a:pt x="1025164" y="3637872"/>
                    </a:lnTo>
                    <a:lnTo>
                      <a:pt x="945937" y="3954781"/>
                    </a:lnTo>
                    <a:lnTo>
                      <a:pt x="211557" y="3954781"/>
                    </a:lnTo>
                    <a:lnTo>
                      <a:pt x="125186" y="3609298"/>
                    </a:lnTo>
                    <a:cubicBezTo>
                      <a:pt x="50483" y="3570656"/>
                      <a:pt x="0" y="3492475"/>
                      <a:pt x="0" y="3402502"/>
                    </a:cubicBezTo>
                    <a:lnTo>
                      <a:pt x="0" y="235370"/>
                    </a:lnTo>
                    <a:cubicBezTo>
                      <a:pt x="0" y="105379"/>
                      <a:pt x="105379" y="0"/>
                      <a:pt x="235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Rectangle 14">
                <a:extLst>
                  <a:ext uri="{FF2B5EF4-FFF2-40B4-BE49-F238E27FC236}">
                    <a16:creationId xmlns:a16="http://schemas.microsoft.com/office/drawing/2014/main" id="{172E8E6E-F95F-4523-843A-749C2C4FAB46}"/>
                  </a:ext>
                </a:extLst>
              </p:cNvPr>
              <p:cNvSpPr/>
              <p:nvPr/>
            </p:nvSpPr>
            <p:spPr>
              <a:xfrm>
                <a:off x="9626515" y="1969444"/>
                <a:ext cx="330976" cy="339180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3131805" y="2156163"/>
                    </a:moveTo>
                    <a:lnTo>
                      <a:pt x="3132791" y="2156712"/>
                    </a:lnTo>
                    <a:lnTo>
                      <a:pt x="3132791" y="3458037"/>
                    </a:lnTo>
                    <a:lnTo>
                      <a:pt x="2592791" y="3458037"/>
                    </a:lnTo>
                    <a:lnTo>
                      <a:pt x="2592791" y="2392416"/>
                    </a:lnTo>
                    <a:lnTo>
                      <a:pt x="3131805" y="2392416"/>
                    </a:lnTo>
                    <a:close/>
                    <a:moveTo>
                      <a:pt x="1894806" y="1447696"/>
                    </a:moveTo>
                    <a:lnTo>
                      <a:pt x="2434806" y="1447696"/>
                    </a:lnTo>
                    <a:lnTo>
                      <a:pt x="2434806" y="3067696"/>
                    </a:lnTo>
                    <a:lnTo>
                      <a:pt x="2425859" y="3067696"/>
                    </a:lnTo>
                    <a:lnTo>
                      <a:pt x="2425859" y="3458037"/>
                    </a:lnTo>
                    <a:lnTo>
                      <a:pt x="1885859" y="3458037"/>
                    </a:lnTo>
                    <a:lnTo>
                      <a:pt x="1885859" y="1462222"/>
                    </a:lnTo>
                    <a:lnTo>
                      <a:pt x="1894806" y="1467205"/>
                    </a:lnTo>
                    <a:close/>
                    <a:moveTo>
                      <a:pt x="1178927" y="1068489"/>
                    </a:moveTo>
                    <a:lnTo>
                      <a:pt x="1179306" y="1068700"/>
                    </a:lnTo>
                    <a:lnTo>
                      <a:pt x="1179306" y="1992407"/>
                    </a:lnTo>
                    <a:lnTo>
                      <a:pt x="1718927" y="1992407"/>
                    </a:lnTo>
                    <a:lnTo>
                      <a:pt x="1718927" y="3458037"/>
                    </a:lnTo>
                    <a:lnTo>
                      <a:pt x="1178927" y="3458037"/>
                    </a:lnTo>
                    <a:close/>
                    <a:moveTo>
                      <a:pt x="471995" y="674757"/>
                    </a:moveTo>
                    <a:lnTo>
                      <a:pt x="482407" y="680556"/>
                    </a:lnTo>
                    <a:lnTo>
                      <a:pt x="1022307" y="680556"/>
                    </a:lnTo>
                    <a:lnTo>
                      <a:pt x="1022307" y="2085638"/>
                    </a:lnTo>
                    <a:lnTo>
                      <a:pt x="1011995" y="2085638"/>
                    </a:lnTo>
                    <a:lnTo>
                      <a:pt x="1011995" y="3458037"/>
                    </a:lnTo>
                    <a:lnTo>
                      <a:pt x="471995" y="3458037"/>
                    </a:lnTo>
                    <a:close/>
                    <a:moveTo>
                      <a:pt x="3301860" y="259154"/>
                    </a:moveTo>
                    <a:lnTo>
                      <a:pt x="3841860" y="259154"/>
                    </a:lnTo>
                    <a:lnTo>
                      <a:pt x="3841860" y="2548347"/>
                    </a:lnTo>
                    <a:lnTo>
                      <a:pt x="3835956" y="2548347"/>
                    </a:lnTo>
                    <a:lnTo>
                      <a:pt x="3839723" y="2550445"/>
                    </a:lnTo>
                    <a:lnTo>
                      <a:pt x="3839723" y="3458037"/>
                    </a:lnTo>
                    <a:lnTo>
                      <a:pt x="3299723" y="3458037"/>
                    </a:lnTo>
                    <a:lnTo>
                      <a:pt x="3299723" y="2249687"/>
                    </a:lnTo>
                    <a:lnTo>
                      <a:pt x="3301860" y="2250877"/>
                    </a:ln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Rounded Rectangle 4">
                <a:extLst>
                  <a:ext uri="{FF2B5EF4-FFF2-40B4-BE49-F238E27FC236}">
                    <a16:creationId xmlns:a16="http://schemas.microsoft.com/office/drawing/2014/main" id="{C381595A-763E-4502-B447-A8A56000B5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65361" y="4863776"/>
                <a:ext cx="330939" cy="234666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2808000">
                    <a:moveTo>
                      <a:pt x="2137982" y="2165237"/>
                    </a:moveTo>
                    <a:lnTo>
                      <a:pt x="2111402" y="2204211"/>
                    </a:lnTo>
                    <a:lnTo>
                      <a:pt x="2137982" y="2204211"/>
                    </a:lnTo>
                    <a:close/>
                    <a:moveTo>
                      <a:pt x="2635730" y="2101964"/>
                    </a:moveTo>
                    <a:cubicBezTo>
                      <a:pt x="2615812" y="2101964"/>
                      <a:pt x="2599666" y="2142287"/>
                      <a:pt x="2599666" y="2192028"/>
                    </a:cubicBezTo>
                    <a:cubicBezTo>
                      <a:pt x="2599666" y="2241769"/>
                      <a:pt x="2615812" y="2282092"/>
                      <a:pt x="2635730" y="2282092"/>
                    </a:cubicBezTo>
                    <a:cubicBezTo>
                      <a:pt x="2655648" y="2282092"/>
                      <a:pt x="2671794" y="2241769"/>
                      <a:pt x="2671794" y="2192028"/>
                    </a:cubicBezTo>
                    <a:cubicBezTo>
                      <a:pt x="2671794" y="2142287"/>
                      <a:pt x="2655648" y="2101964"/>
                      <a:pt x="2635730" y="2101964"/>
                    </a:cubicBezTo>
                    <a:close/>
                    <a:moveTo>
                      <a:pt x="1280012" y="2101964"/>
                    </a:moveTo>
                    <a:cubicBezTo>
                      <a:pt x="1260094" y="2101964"/>
                      <a:pt x="1243948" y="2142287"/>
                      <a:pt x="1243948" y="2192028"/>
                    </a:cubicBezTo>
                    <a:cubicBezTo>
                      <a:pt x="1243948" y="2241769"/>
                      <a:pt x="1260094" y="2282092"/>
                      <a:pt x="1280012" y="2282092"/>
                    </a:cubicBezTo>
                    <a:cubicBezTo>
                      <a:pt x="1299930" y="2282092"/>
                      <a:pt x="1316076" y="2241769"/>
                      <a:pt x="1316076" y="2192028"/>
                    </a:cubicBezTo>
                    <a:cubicBezTo>
                      <a:pt x="1316076" y="2142287"/>
                      <a:pt x="1299930" y="2101964"/>
                      <a:pt x="1280012" y="2101964"/>
                    </a:cubicBezTo>
                    <a:close/>
                    <a:moveTo>
                      <a:pt x="2138296" y="2025749"/>
                    </a:moveTo>
                    <a:lnTo>
                      <a:pt x="2139137" y="2026323"/>
                    </a:lnTo>
                    <a:lnTo>
                      <a:pt x="2216315" y="2026323"/>
                    </a:lnTo>
                    <a:lnTo>
                      <a:pt x="2216315" y="2204211"/>
                    </a:lnTo>
                    <a:lnTo>
                      <a:pt x="2256063" y="2204211"/>
                    </a:lnTo>
                    <a:lnTo>
                      <a:pt x="2256063" y="2282544"/>
                    </a:lnTo>
                    <a:lnTo>
                      <a:pt x="2216315" y="2282544"/>
                    </a:lnTo>
                    <a:lnTo>
                      <a:pt x="2216315" y="2357732"/>
                    </a:lnTo>
                    <a:lnTo>
                      <a:pt x="2137982" y="2357732"/>
                    </a:lnTo>
                    <a:lnTo>
                      <a:pt x="2137982" y="2282544"/>
                    </a:lnTo>
                    <a:lnTo>
                      <a:pt x="2015039" y="2282544"/>
                    </a:lnTo>
                    <a:lnTo>
                      <a:pt x="2015039" y="2208059"/>
                    </a:lnTo>
                    <a:lnTo>
                      <a:pt x="2014304" y="2207558"/>
                    </a:lnTo>
                    <a:lnTo>
                      <a:pt x="2015039" y="2206481"/>
                    </a:lnTo>
                    <a:lnTo>
                      <a:pt x="2015039" y="2204211"/>
                    </a:lnTo>
                    <a:lnTo>
                      <a:pt x="2016587" y="2204211"/>
                    </a:lnTo>
                    <a:close/>
                    <a:moveTo>
                      <a:pt x="1855876" y="2017651"/>
                    </a:moveTo>
                    <a:cubicBezTo>
                      <a:pt x="1914135" y="2017257"/>
                      <a:pt x="1961791" y="2063958"/>
                      <a:pt x="1962577" y="2122214"/>
                    </a:cubicBezTo>
                    <a:cubicBezTo>
                      <a:pt x="1962954" y="2150145"/>
                      <a:pt x="1952489" y="2175712"/>
                      <a:pt x="1934995" y="2194820"/>
                    </a:cubicBezTo>
                    <a:cubicBezTo>
                      <a:pt x="1952694" y="2214184"/>
                      <a:pt x="1963194" y="2240138"/>
                      <a:pt x="1962560" y="2268406"/>
                    </a:cubicBezTo>
                    <a:cubicBezTo>
                      <a:pt x="1961260" y="2326468"/>
                      <a:pt x="1913477" y="2372672"/>
                      <a:pt x="1855404" y="2372021"/>
                    </a:cubicBezTo>
                    <a:cubicBezTo>
                      <a:pt x="1797331" y="2371371"/>
                      <a:pt x="1750595" y="2324109"/>
                      <a:pt x="1750595" y="2266032"/>
                    </a:cubicBezTo>
                    <a:lnTo>
                      <a:pt x="1826499" y="2266032"/>
                    </a:lnTo>
                    <a:cubicBezTo>
                      <a:pt x="1826499" y="2282520"/>
                      <a:pt x="1839767" y="2295938"/>
                      <a:pt x="1856254" y="2296122"/>
                    </a:cubicBezTo>
                    <a:cubicBezTo>
                      <a:pt x="1872741" y="2296307"/>
                      <a:pt x="1886306" y="2283190"/>
                      <a:pt x="1886676" y="2266706"/>
                    </a:cubicBezTo>
                    <a:cubicBezTo>
                      <a:pt x="1887039" y="2250493"/>
                      <a:pt x="1874503" y="2236962"/>
                      <a:pt x="1858407" y="2236065"/>
                    </a:cubicBezTo>
                    <a:lnTo>
                      <a:pt x="1814193" y="2236065"/>
                    </a:lnTo>
                    <a:lnTo>
                      <a:pt x="1814193" y="2152552"/>
                    </a:lnTo>
                    <a:lnTo>
                      <a:pt x="1857384" y="2152552"/>
                    </a:lnTo>
                    <a:cubicBezTo>
                      <a:pt x="1873190" y="2152141"/>
                      <a:pt x="1885741" y="2139089"/>
                      <a:pt x="1885527" y="2123254"/>
                    </a:cubicBezTo>
                    <a:cubicBezTo>
                      <a:pt x="1885313" y="2107349"/>
                      <a:pt x="1872302" y="2094598"/>
                      <a:pt x="1856396" y="2094706"/>
                    </a:cubicBezTo>
                    <a:cubicBezTo>
                      <a:pt x="1840490" y="2094813"/>
                      <a:pt x="1827652" y="2107738"/>
                      <a:pt x="1827652" y="2123644"/>
                    </a:cubicBezTo>
                    <a:lnTo>
                      <a:pt x="1750595" y="2123644"/>
                    </a:lnTo>
                    <a:cubicBezTo>
                      <a:pt x="1750595" y="2065383"/>
                      <a:pt x="1797616" y="2018044"/>
                      <a:pt x="1855876" y="2017651"/>
                    </a:cubicBezTo>
                    <a:close/>
                    <a:moveTo>
                      <a:pt x="2930344" y="2012028"/>
                    </a:moveTo>
                    <a:cubicBezTo>
                      <a:pt x="2996416" y="2014229"/>
                      <a:pt x="3045968" y="2074602"/>
                      <a:pt x="3038901" y="2136479"/>
                    </a:cubicBezTo>
                    <a:cubicBezTo>
                      <a:pt x="3029916" y="2202312"/>
                      <a:pt x="2982346" y="2231435"/>
                      <a:pt x="2939412" y="2275597"/>
                    </a:cubicBezTo>
                    <a:lnTo>
                      <a:pt x="3031192" y="2275597"/>
                    </a:lnTo>
                    <a:lnTo>
                      <a:pt x="3031192" y="2357732"/>
                    </a:lnTo>
                    <a:lnTo>
                      <a:pt x="2819358" y="2357732"/>
                    </a:lnTo>
                    <a:cubicBezTo>
                      <a:pt x="2819409" y="2335416"/>
                      <a:pt x="2820521" y="2314113"/>
                      <a:pt x="2820571" y="2291797"/>
                    </a:cubicBezTo>
                    <a:cubicBezTo>
                      <a:pt x="2870625" y="2240158"/>
                      <a:pt x="2905662" y="2213324"/>
                      <a:pt x="2965770" y="2143601"/>
                    </a:cubicBezTo>
                    <a:cubicBezTo>
                      <a:pt x="2980233" y="2116927"/>
                      <a:pt x="2957264" y="2092452"/>
                      <a:pt x="2931831" y="2093607"/>
                    </a:cubicBezTo>
                    <a:cubicBezTo>
                      <a:pt x="2910102" y="2094595"/>
                      <a:pt x="2891536" y="2110969"/>
                      <a:pt x="2889885" y="2139461"/>
                    </a:cubicBezTo>
                    <a:lnTo>
                      <a:pt x="2818945" y="2139461"/>
                    </a:lnTo>
                    <a:cubicBezTo>
                      <a:pt x="2821421" y="2064364"/>
                      <a:pt x="2869776" y="2012037"/>
                      <a:pt x="2930344" y="2012028"/>
                    </a:cubicBezTo>
                    <a:close/>
                    <a:moveTo>
                      <a:pt x="2635730" y="2012028"/>
                    </a:moveTo>
                    <a:cubicBezTo>
                      <a:pt x="2705318" y="2012028"/>
                      <a:pt x="2761730" y="2092617"/>
                      <a:pt x="2761730" y="2192028"/>
                    </a:cubicBezTo>
                    <a:cubicBezTo>
                      <a:pt x="2761730" y="2291439"/>
                      <a:pt x="2705318" y="2372028"/>
                      <a:pt x="2635730" y="2372028"/>
                    </a:cubicBezTo>
                    <a:cubicBezTo>
                      <a:pt x="2566142" y="2372028"/>
                      <a:pt x="2509730" y="2291439"/>
                      <a:pt x="2509730" y="2192028"/>
                    </a:cubicBezTo>
                    <a:cubicBezTo>
                      <a:pt x="2509730" y="2092617"/>
                      <a:pt x="2566142" y="2012028"/>
                      <a:pt x="2635730" y="2012028"/>
                    </a:cubicBezTo>
                    <a:close/>
                    <a:moveTo>
                      <a:pt x="2436237" y="2012028"/>
                    </a:moveTo>
                    <a:lnTo>
                      <a:pt x="2436206" y="2012510"/>
                    </a:lnTo>
                    <a:lnTo>
                      <a:pt x="2452515" y="2012510"/>
                    </a:lnTo>
                    <a:lnTo>
                      <a:pt x="2452515" y="2372028"/>
                    </a:lnTo>
                    <a:lnTo>
                      <a:pt x="2364870" y="2372028"/>
                    </a:lnTo>
                    <a:lnTo>
                      <a:pt x="2364870" y="2101874"/>
                    </a:lnTo>
                    <a:cubicBezTo>
                      <a:pt x="2347394" y="2108434"/>
                      <a:pt x="2328091" y="2111607"/>
                      <a:pt x="2308515" y="2111039"/>
                    </a:cubicBezTo>
                    <a:lnTo>
                      <a:pt x="2311564" y="2043892"/>
                    </a:lnTo>
                    <a:cubicBezTo>
                      <a:pt x="2321741" y="2044066"/>
                      <a:pt x="2331771" y="2042373"/>
                      <a:pt x="2340372" y="2039030"/>
                    </a:cubicBezTo>
                    <a:cubicBezTo>
                      <a:pt x="2355279" y="2033236"/>
                      <a:pt x="2364268" y="2023137"/>
                      <a:pt x="2364156" y="2012310"/>
                    </a:cubicBezTo>
                    <a:cubicBezTo>
                      <a:pt x="2388183" y="2012216"/>
                      <a:pt x="2412210" y="2012122"/>
                      <a:pt x="2436237" y="2012028"/>
                    </a:cubicBezTo>
                    <a:close/>
                    <a:moveTo>
                      <a:pt x="1574625" y="2012028"/>
                    </a:moveTo>
                    <a:cubicBezTo>
                      <a:pt x="1640698" y="2014229"/>
                      <a:pt x="1690250" y="2074602"/>
                      <a:pt x="1683183" y="2136479"/>
                    </a:cubicBezTo>
                    <a:cubicBezTo>
                      <a:pt x="1674198" y="2202312"/>
                      <a:pt x="1626628" y="2231435"/>
                      <a:pt x="1583694" y="2275597"/>
                    </a:cubicBezTo>
                    <a:lnTo>
                      <a:pt x="1675474" y="2275597"/>
                    </a:lnTo>
                    <a:lnTo>
                      <a:pt x="1675474" y="2357732"/>
                    </a:lnTo>
                    <a:lnTo>
                      <a:pt x="1463640" y="2357732"/>
                    </a:lnTo>
                    <a:cubicBezTo>
                      <a:pt x="1463691" y="2335416"/>
                      <a:pt x="1464802" y="2314113"/>
                      <a:pt x="1464853" y="2291797"/>
                    </a:cubicBezTo>
                    <a:cubicBezTo>
                      <a:pt x="1514907" y="2240158"/>
                      <a:pt x="1549943" y="2213324"/>
                      <a:pt x="1610052" y="2143601"/>
                    </a:cubicBezTo>
                    <a:cubicBezTo>
                      <a:pt x="1624515" y="2116927"/>
                      <a:pt x="1601546" y="2092452"/>
                      <a:pt x="1576112" y="2093607"/>
                    </a:cubicBezTo>
                    <a:cubicBezTo>
                      <a:pt x="1554383" y="2094595"/>
                      <a:pt x="1535817" y="2110969"/>
                      <a:pt x="1534167" y="2139461"/>
                    </a:cubicBezTo>
                    <a:lnTo>
                      <a:pt x="1463227" y="2139461"/>
                    </a:lnTo>
                    <a:cubicBezTo>
                      <a:pt x="1465703" y="2064364"/>
                      <a:pt x="1514058" y="2012037"/>
                      <a:pt x="1574625" y="2012028"/>
                    </a:cubicBezTo>
                    <a:close/>
                    <a:moveTo>
                      <a:pt x="1280012" y="2012028"/>
                    </a:moveTo>
                    <a:cubicBezTo>
                      <a:pt x="1349600" y="2012028"/>
                      <a:pt x="1406012" y="2092617"/>
                      <a:pt x="1406012" y="2192028"/>
                    </a:cubicBezTo>
                    <a:cubicBezTo>
                      <a:pt x="1406012" y="2291439"/>
                      <a:pt x="1349600" y="2372028"/>
                      <a:pt x="1280012" y="2372028"/>
                    </a:cubicBezTo>
                    <a:cubicBezTo>
                      <a:pt x="1210424" y="2372028"/>
                      <a:pt x="1154012" y="2291439"/>
                      <a:pt x="1154012" y="2192028"/>
                    </a:cubicBezTo>
                    <a:cubicBezTo>
                      <a:pt x="1154012" y="2092617"/>
                      <a:pt x="1210424" y="2012028"/>
                      <a:pt x="1280012" y="2012028"/>
                    </a:cubicBezTo>
                    <a:close/>
                    <a:moveTo>
                      <a:pt x="1080519" y="2012028"/>
                    </a:moveTo>
                    <a:lnTo>
                      <a:pt x="1080488" y="2012510"/>
                    </a:lnTo>
                    <a:lnTo>
                      <a:pt x="1096797" y="2012510"/>
                    </a:lnTo>
                    <a:lnTo>
                      <a:pt x="1096797" y="2372028"/>
                    </a:lnTo>
                    <a:lnTo>
                      <a:pt x="1009152" y="2372028"/>
                    </a:lnTo>
                    <a:lnTo>
                      <a:pt x="1009152" y="2101874"/>
                    </a:lnTo>
                    <a:cubicBezTo>
                      <a:pt x="991676" y="2108434"/>
                      <a:pt x="972373" y="2111607"/>
                      <a:pt x="952797" y="2111039"/>
                    </a:cubicBezTo>
                    <a:lnTo>
                      <a:pt x="955846" y="2043892"/>
                    </a:lnTo>
                    <a:cubicBezTo>
                      <a:pt x="966023" y="2044066"/>
                      <a:pt x="976053" y="2042373"/>
                      <a:pt x="984654" y="2039030"/>
                    </a:cubicBezTo>
                    <a:cubicBezTo>
                      <a:pt x="999561" y="2033236"/>
                      <a:pt x="1008550" y="2023137"/>
                      <a:pt x="1008438" y="2012310"/>
                    </a:cubicBezTo>
                    <a:cubicBezTo>
                      <a:pt x="1032465" y="2012216"/>
                      <a:pt x="1056492" y="2012122"/>
                      <a:pt x="1080519" y="2012028"/>
                    </a:cubicBezTo>
                    <a:close/>
                    <a:moveTo>
                      <a:pt x="3373743" y="362438"/>
                    </a:moveTo>
                    <a:lnTo>
                      <a:pt x="3553743" y="362438"/>
                    </a:lnTo>
                    <a:lnTo>
                      <a:pt x="3553743" y="2414438"/>
                    </a:lnTo>
                    <a:lnTo>
                      <a:pt x="3373743" y="2414438"/>
                    </a:lnTo>
                    <a:close/>
                    <a:moveTo>
                      <a:pt x="3129580" y="362438"/>
                    </a:moveTo>
                    <a:lnTo>
                      <a:pt x="3273580" y="362438"/>
                    </a:lnTo>
                    <a:lnTo>
                      <a:pt x="3273580" y="2414438"/>
                    </a:lnTo>
                    <a:lnTo>
                      <a:pt x="3129580" y="2414438"/>
                    </a:lnTo>
                    <a:close/>
                    <a:moveTo>
                      <a:pt x="2939411" y="362438"/>
                    </a:moveTo>
                    <a:lnTo>
                      <a:pt x="3029411" y="362438"/>
                    </a:lnTo>
                    <a:lnTo>
                      <a:pt x="3029411" y="1957238"/>
                    </a:lnTo>
                    <a:lnTo>
                      <a:pt x="2939411" y="1957238"/>
                    </a:lnTo>
                    <a:close/>
                    <a:moveTo>
                      <a:pt x="2731242" y="362438"/>
                    </a:moveTo>
                    <a:lnTo>
                      <a:pt x="2839242" y="362438"/>
                    </a:lnTo>
                    <a:lnTo>
                      <a:pt x="2839242" y="1957238"/>
                    </a:lnTo>
                    <a:lnTo>
                      <a:pt x="2731242" y="1957238"/>
                    </a:lnTo>
                    <a:close/>
                    <a:moveTo>
                      <a:pt x="2487073" y="362438"/>
                    </a:moveTo>
                    <a:lnTo>
                      <a:pt x="2631073" y="362438"/>
                    </a:lnTo>
                    <a:lnTo>
                      <a:pt x="2631073" y="1957238"/>
                    </a:lnTo>
                    <a:lnTo>
                      <a:pt x="2487073" y="1957238"/>
                    </a:lnTo>
                    <a:close/>
                    <a:moveTo>
                      <a:pt x="2296904" y="362438"/>
                    </a:moveTo>
                    <a:lnTo>
                      <a:pt x="2386904" y="362438"/>
                    </a:lnTo>
                    <a:lnTo>
                      <a:pt x="2386904" y="1957238"/>
                    </a:lnTo>
                    <a:lnTo>
                      <a:pt x="2296904" y="1957238"/>
                    </a:lnTo>
                    <a:close/>
                    <a:moveTo>
                      <a:pt x="2016735" y="362438"/>
                    </a:moveTo>
                    <a:lnTo>
                      <a:pt x="2196735" y="362438"/>
                    </a:lnTo>
                    <a:lnTo>
                      <a:pt x="2196735" y="1957238"/>
                    </a:lnTo>
                    <a:lnTo>
                      <a:pt x="2016735" y="1957238"/>
                    </a:lnTo>
                    <a:close/>
                    <a:moveTo>
                      <a:pt x="1826566" y="362438"/>
                    </a:moveTo>
                    <a:lnTo>
                      <a:pt x="1916566" y="362438"/>
                    </a:lnTo>
                    <a:lnTo>
                      <a:pt x="1916566" y="1957238"/>
                    </a:lnTo>
                    <a:lnTo>
                      <a:pt x="1826566" y="1957238"/>
                    </a:lnTo>
                    <a:close/>
                    <a:moveTo>
                      <a:pt x="1582397" y="362438"/>
                    </a:moveTo>
                    <a:lnTo>
                      <a:pt x="1726397" y="362438"/>
                    </a:lnTo>
                    <a:lnTo>
                      <a:pt x="1726397" y="1957238"/>
                    </a:lnTo>
                    <a:lnTo>
                      <a:pt x="1582397" y="1957238"/>
                    </a:lnTo>
                    <a:close/>
                    <a:moveTo>
                      <a:pt x="1302228" y="362438"/>
                    </a:moveTo>
                    <a:lnTo>
                      <a:pt x="1482228" y="362438"/>
                    </a:lnTo>
                    <a:lnTo>
                      <a:pt x="1482228" y="1957238"/>
                    </a:lnTo>
                    <a:lnTo>
                      <a:pt x="1302228" y="1957238"/>
                    </a:lnTo>
                    <a:close/>
                    <a:moveTo>
                      <a:pt x="1094059" y="362438"/>
                    </a:moveTo>
                    <a:lnTo>
                      <a:pt x="1202059" y="362438"/>
                    </a:lnTo>
                    <a:lnTo>
                      <a:pt x="1202059" y="1957238"/>
                    </a:lnTo>
                    <a:lnTo>
                      <a:pt x="1094059" y="1957238"/>
                    </a:lnTo>
                    <a:close/>
                    <a:moveTo>
                      <a:pt x="903890" y="362438"/>
                    </a:moveTo>
                    <a:lnTo>
                      <a:pt x="993890" y="362438"/>
                    </a:lnTo>
                    <a:lnTo>
                      <a:pt x="993890" y="1957238"/>
                    </a:lnTo>
                    <a:lnTo>
                      <a:pt x="903890" y="1957238"/>
                    </a:lnTo>
                    <a:close/>
                    <a:moveTo>
                      <a:pt x="623721" y="362438"/>
                    </a:moveTo>
                    <a:lnTo>
                      <a:pt x="803721" y="362438"/>
                    </a:lnTo>
                    <a:lnTo>
                      <a:pt x="803721" y="2414438"/>
                    </a:lnTo>
                    <a:lnTo>
                      <a:pt x="623721" y="2414438"/>
                    </a:lnTo>
                    <a:close/>
                    <a:moveTo>
                      <a:pt x="433552" y="362438"/>
                    </a:moveTo>
                    <a:lnTo>
                      <a:pt x="523552" y="362438"/>
                    </a:lnTo>
                    <a:lnTo>
                      <a:pt x="523552" y="2414438"/>
                    </a:lnTo>
                    <a:lnTo>
                      <a:pt x="433552" y="2414438"/>
                    </a:lnTo>
                    <a:close/>
                    <a:moveTo>
                      <a:pt x="303674" y="216000"/>
                    </a:moveTo>
                    <a:cubicBezTo>
                      <a:pt x="255253" y="216000"/>
                      <a:pt x="216000" y="255253"/>
                      <a:pt x="216000" y="303674"/>
                    </a:cubicBezTo>
                    <a:lnTo>
                      <a:pt x="216000" y="2504326"/>
                    </a:lnTo>
                    <a:cubicBezTo>
                      <a:pt x="216000" y="2552747"/>
                      <a:pt x="255253" y="2592000"/>
                      <a:pt x="303674" y="2592000"/>
                    </a:cubicBezTo>
                    <a:lnTo>
                      <a:pt x="3656326" y="2592000"/>
                    </a:lnTo>
                    <a:cubicBezTo>
                      <a:pt x="3704747" y="2592000"/>
                      <a:pt x="3744000" y="2552747"/>
                      <a:pt x="3744000" y="2504326"/>
                    </a:cubicBezTo>
                    <a:lnTo>
                      <a:pt x="3744000" y="303674"/>
                    </a:lnTo>
                    <a:cubicBezTo>
                      <a:pt x="3744000" y="255253"/>
                      <a:pt x="3704747" y="216000"/>
                      <a:pt x="3656326" y="216000"/>
                    </a:cubicBezTo>
                    <a:close/>
                    <a:moveTo>
                      <a:pt x="149021" y="0"/>
                    </a:moveTo>
                    <a:lnTo>
                      <a:pt x="3810979" y="0"/>
                    </a:lnTo>
                    <a:cubicBezTo>
                      <a:pt x="3893281" y="0"/>
                      <a:pt x="3960000" y="66719"/>
                      <a:pt x="3960000" y="149021"/>
                    </a:cubicBezTo>
                    <a:lnTo>
                      <a:pt x="3960000" y="2658979"/>
                    </a:lnTo>
                    <a:cubicBezTo>
                      <a:pt x="3960000" y="2741281"/>
                      <a:pt x="3893281" y="2808000"/>
                      <a:pt x="3810979" y="2808000"/>
                    </a:cubicBezTo>
                    <a:lnTo>
                      <a:pt x="149021" y="2808000"/>
                    </a:lnTo>
                    <a:cubicBezTo>
                      <a:pt x="66719" y="2808000"/>
                      <a:pt x="0" y="2741281"/>
                      <a:pt x="0" y="2658979"/>
                    </a:cubicBezTo>
                    <a:lnTo>
                      <a:pt x="0" y="149021"/>
                    </a:lnTo>
                    <a:cubicBezTo>
                      <a:pt x="0" y="66719"/>
                      <a:pt x="66719" y="0"/>
                      <a:pt x="1490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4B17D97B-EF7D-47B2-8661-E4E7667E2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8475" y="4673961"/>
                <a:ext cx="330939" cy="330692"/>
              </a:xfrm>
              <a:custGeom>
                <a:avLst/>
                <a:gdLst/>
                <a:ahLst/>
                <a:cxnLst/>
                <a:rect l="l" t="t" r="r" b="b"/>
                <a:pathLst>
                  <a:path w="3971162" h="3968213">
                    <a:moveTo>
                      <a:pt x="808855" y="2815607"/>
                    </a:moveTo>
                    <a:lnTo>
                      <a:pt x="1168895" y="2815607"/>
                    </a:lnTo>
                    <a:lnTo>
                      <a:pt x="1168895" y="3175607"/>
                    </a:lnTo>
                    <a:lnTo>
                      <a:pt x="808855" y="3175607"/>
                    </a:lnTo>
                    <a:close/>
                    <a:moveTo>
                      <a:pt x="697665" y="2704397"/>
                    </a:moveTo>
                    <a:lnTo>
                      <a:pt x="697665" y="3286817"/>
                    </a:lnTo>
                    <a:lnTo>
                      <a:pt x="1280085" y="3286817"/>
                    </a:lnTo>
                    <a:lnTo>
                      <a:pt x="1280085" y="2704397"/>
                    </a:lnTo>
                    <a:close/>
                    <a:moveTo>
                      <a:pt x="537750" y="2544482"/>
                    </a:moveTo>
                    <a:lnTo>
                      <a:pt x="1440000" y="2544482"/>
                    </a:lnTo>
                    <a:lnTo>
                      <a:pt x="1440000" y="3446732"/>
                    </a:lnTo>
                    <a:lnTo>
                      <a:pt x="537750" y="3446732"/>
                    </a:lnTo>
                    <a:close/>
                    <a:moveTo>
                      <a:pt x="0" y="2528213"/>
                    </a:moveTo>
                    <a:lnTo>
                      <a:pt x="360000" y="2528213"/>
                    </a:lnTo>
                    <a:lnTo>
                      <a:pt x="360000" y="3608213"/>
                    </a:lnTo>
                    <a:lnTo>
                      <a:pt x="1440000" y="3608213"/>
                    </a:lnTo>
                    <a:lnTo>
                      <a:pt x="1440000" y="3968213"/>
                    </a:lnTo>
                    <a:lnTo>
                      <a:pt x="360000" y="3968213"/>
                    </a:lnTo>
                    <a:lnTo>
                      <a:pt x="0" y="3968213"/>
                    </a:lnTo>
                    <a:lnTo>
                      <a:pt x="0" y="3608213"/>
                    </a:lnTo>
                    <a:close/>
                    <a:moveTo>
                      <a:pt x="3605829" y="2524046"/>
                    </a:moveTo>
                    <a:lnTo>
                      <a:pt x="3965829" y="2524046"/>
                    </a:lnTo>
                    <a:lnTo>
                      <a:pt x="3965829" y="3604046"/>
                    </a:lnTo>
                    <a:lnTo>
                      <a:pt x="3965829" y="3964046"/>
                    </a:lnTo>
                    <a:lnTo>
                      <a:pt x="3605829" y="3964046"/>
                    </a:lnTo>
                    <a:lnTo>
                      <a:pt x="2525829" y="3964046"/>
                    </a:lnTo>
                    <a:lnTo>
                      <a:pt x="2525829" y="3604046"/>
                    </a:lnTo>
                    <a:lnTo>
                      <a:pt x="3605829" y="3604046"/>
                    </a:lnTo>
                    <a:close/>
                    <a:moveTo>
                      <a:pt x="1542677" y="2468095"/>
                    </a:moveTo>
                    <a:lnTo>
                      <a:pt x="1758701" y="2468095"/>
                    </a:lnTo>
                    <a:lnTo>
                      <a:pt x="1758701" y="2835684"/>
                    </a:lnTo>
                    <a:lnTo>
                      <a:pt x="1542677" y="2835684"/>
                    </a:lnTo>
                    <a:close/>
                    <a:moveTo>
                      <a:pt x="3174101" y="2437460"/>
                    </a:moveTo>
                    <a:lnTo>
                      <a:pt x="3390125" y="2437460"/>
                    </a:lnTo>
                    <a:lnTo>
                      <a:pt x="3390125" y="2663201"/>
                    </a:lnTo>
                    <a:lnTo>
                      <a:pt x="3174101" y="2663201"/>
                    </a:lnTo>
                    <a:close/>
                    <a:moveTo>
                      <a:pt x="2809842" y="2295613"/>
                    </a:moveTo>
                    <a:lnTo>
                      <a:pt x="3025866" y="2295613"/>
                    </a:lnTo>
                    <a:lnTo>
                      <a:pt x="3025866" y="2663202"/>
                    </a:lnTo>
                    <a:lnTo>
                      <a:pt x="3389097" y="2663202"/>
                    </a:lnTo>
                    <a:lnTo>
                      <a:pt x="3389097" y="2873898"/>
                    </a:lnTo>
                    <a:lnTo>
                      <a:pt x="3389097" y="2873898"/>
                    </a:lnTo>
                    <a:lnTo>
                      <a:pt x="3389097" y="3446732"/>
                    </a:lnTo>
                    <a:lnTo>
                      <a:pt x="3173073" y="3446732"/>
                    </a:lnTo>
                    <a:lnTo>
                      <a:pt x="3173073" y="2879226"/>
                    </a:lnTo>
                    <a:lnTo>
                      <a:pt x="3021508" y="2879226"/>
                    </a:lnTo>
                    <a:lnTo>
                      <a:pt x="3021508" y="2663202"/>
                    </a:lnTo>
                    <a:lnTo>
                      <a:pt x="2809842" y="2663202"/>
                    </a:lnTo>
                    <a:close/>
                    <a:moveTo>
                      <a:pt x="2093780" y="2089306"/>
                    </a:moveTo>
                    <a:lnTo>
                      <a:pt x="2309804" y="2089306"/>
                    </a:lnTo>
                    <a:lnTo>
                      <a:pt x="2309804" y="2315047"/>
                    </a:lnTo>
                    <a:lnTo>
                      <a:pt x="2093780" y="2315047"/>
                    </a:lnTo>
                    <a:close/>
                    <a:moveTo>
                      <a:pt x="2656492" y="1853849"/>
                    </a:moveTo>
                    <a:lnTo>
                      <a:pt x="2872516" y="1853849"/>
                    </a:lnTo>
                    <a:lnTo>
                      <a:pt x="2872516" y="2038657"/>
                    </a:lnTo>
                    <a:lnTo>
                      <a:pt x="2989835" y="2038657"/>
                    </a:lnTo>
                    <a:lnTo>
                      <a:pt x="2989835" y="1887092"/>
                    </a:lnTo>
                    <a:lnTo>
                      <a:pt x="3205859" y="1887092"/>
                    </a:lnTo>
                    <a:lnTo>
                      <a:pt x="3205859" y="2028940"/>
                    </a:lnTo>
                    <a:lnTo>
                      <a:pt x="3390125" y="2028940"/>
                    </a:lnTo>
                    <a:lnTo>
                      <a:pt x="3390125" y="2254681"/>
                    </a:lnTo>
                    <a:lnTo>
                      <a:pt x="3205859" y="2254681"/>
                    </a:lnTo>
                    <a:lnTo>
                      <a:pt x="3174101" y="2254681"/>
                    </a:lnTo>
                    <a:lnTo>
                      <a:pt x="3005149" y="2254681"/>
                    </a:lnTo>
                    <a:lnTo>
                      <a:pt x="2989835" y="2254681"/>
                    </a:lnTo>
                    <a:lnTo>
                      <a:pt x="2688721" y="2254681"/>
                    </a:lnTo>
                    <a:lnTo>
                      <a:pt x="2688721" y="2447179"/>
                    </a:lnTo>
                    <a:lnTo>
                      <a:pt x="2488606" y="2447179"/>
                    </a:lnTo>
                    <a:lnTo>
                      <a:pt x="2488606" y="2663841"/>
                    </a:lnTo>
                    <a:lnTo>
                      <a:pt x="2486018" y="2663841"/>
                    </a:lnTo>
                    <a:lnTo>
                      <a:pt x="2486018" y="2846997"/>
                    </a:lnTo>
                    <a:lnTo>
                      <a:pt x="2840287" y="2846997"/>
                    </a:lnTo>
                    <a:lnTo>
                      <a:pt x="2840287" y="3046907"/>
                    </a:lnTo>
                    <a:lnTo>
                      <a:pt x="3045880" y="3046907"/>
                    </a:lnTo>
                    <a:lnTo>
                      <a:pt x="3045880" y="3272648"/>
                    </a:lnTo>
                    <a:lnTo>
                      <a:pt x="2829856" y="3272648"/>
                    </a:lnTo>
                    <a:lnTo>
                      <a:pt x="2829856" y="3063021"/>
                    </a:lnTo>
                    <a:lnTo>
                      <a:pt x="2472698" y="3063021"/>
                    </a:lnTo>
                    <a:lnTo>
                      <a:pt x="2472698" y="2847499"/>
                    </a:lnTo>
                    <a:lnTo>
                      <a:pt x="2093780" y="2847499"/>
                    </a:lnTo>
                    <a:lnTo>
                      <a:pt x="2088510" y="2847499"/>
                    </a:lnTo>
                    <a:lnTo>
                      <a:pt x="1910267" y="2847499"/>
                    </a:lnTo>
                    <a:lnTo>
                      <a:pt x="1910267" y="3028023"/>
                    </a:lnTo>
                    <a:lnTo>
                      <a:pt x="2277575" y="3028023"/>
                    </a:lnTo>
                    <a:lnTo>
                      <a:pt x="2277575" y="3241488"/>
                    </a:lnTo>
                    <a:lnTo>
                      <a:pt x="2829855" y="3241488"/>
                    </a:lnTo>
                    <a:lnTo>
                      <a:pt x="2829855" y="3457512"/>
                    </a:lnTo>
                    <a:lnTo>
                      <a:pt x="2269993" y="3457512"/>
                    </a:lnTo>
                    <a:lnTo>
                      <a:pt x="2269993" y="3244047"/>
                    </a:lnTo>
                    <a:lnTo>
                      <a:pt x="2111604" y="3244047"/>
                    </a:lnTo>
                    <a:lnTo>
                      <a:pt x="2111604" y="3446733"/>
                    </a:lnTo>
                    <a:lnTo>
                      <a:pt x="1744015" y="3446733"/>
                    </a:lnTo>
                    <a:lnTo>
                      <a:pt x="1744015" y="3230709"/>
                    </a:lnTo>
                    <a:lnTo>
                      <a:pt x="1909986" y="3230709"/>
                    </a:lnTo>
                    <a:lnTo>
                      <a:pt x="1909986" y="3051709"/>
                    </a:lnTo>
                    <a:lnTo>
                      <a:pt x="1542678" y="3051709"/>
                    </a:lnTo>
                    <a:lnTo>
                      <a:pt x="1542678" y="2835685"/>
                    </a:lnTo>
                    <a:lnTo>
                      <a:pt x="1877756" y="2835685"/>
                    </a:lnTo>
                    <a:lnTo>
                      <a:pt x="1877756" y="2315047"/>
                    </a:lnTo>
                    <a:lnTo>
                      <a:pt x="2093780" y="2315047"/>
                    </a:lnTo>
                    <a:lnTo>
                      <a:pt x="2093780" y="2631475"/>
                    </a:lnTo>
                    <a:lnTo>
                      <a:pt x="2272582" y="2631475"/>
                    </a:lnTo>
                    <a:lnTo>
                      <a:pt x="2272582" y="2438100"/>
                    </a:lnTo>
                    <a:lnTo>
                      <a:pt x="2472697" y="2438100"/>
                    </a:lnTo>
                    <a:lnTo>
                      <a:pt x="2472697" y="2254681"/>
                    </a:lnTo>
                    <a:lnTo>
                      <a:pt x="2472697" y="2221438"/>
                    </a:lnTo>
                    <a:lnTo>
                      <a:pt x="2472697" y="2038657"/>
                    </a:lnTo>
                    <a:lnTo>
                      <a:pt x="2656492" y="2038657"/>
                    </a:lnTo>
                    <a:close/>
                    <a:moveTo>
                      <a:pt x="2989836" y="1667759"/>
                    </a:moveTo>
                    <a:lnTo>
                      <a:pt x="3357425" y="1667759"/>
                    </a:lnTo>
                    <a:lnTo>
                      <a:pt x="3357425" y="1883783"/>
                    </a:lnTo>
                    <a:lnTo>
                      <a:pt x="2989836" y="1883783"/>
                    </a:lnTo>
                    <a:close/>
                    <a:moveTo>
                      <a:pt x="2309586" y="1554888"/>
                    </a:moveTo>
                    <a:lnTo>
                      <a:pt x="2829824" y="1554888"/>
                    </a:lnTo>
                    <a:lnTo>
                      <a:pt x="2829824" y="1770912"/>
                    </a:lnTo>
                    <a:lnTo>
                      <a:pt x="2525643" y="1770912"/>
                    </a:lnTo>
                    <a:lnTo>
                      <a:pt x="2525643" y="1927296"/>
                    </a:lnTo>
                    <a:lnTo>
                      <a:pt x="2309619" y="1927296"/>
                    </a:lnTo>
                    <a:lnTo>
                      <a:pt x="2309619" y="1770912"/>
                    </a:lnTo>
                    <a:lnTo>
                      <a:pt x="2309586" y="1770912"/>
                    </a:lnTo>
                    <a:close/>
                    <a:moveTo>
                      <a:pt x="616397" y="1550030"/>
                    </a:moveTo>
                    <a:lnTo>
                      <a:pt x="808855" y="1550030"/>
                    </a:lnTo>
                    <a:lnTo>
                      <a:pt x="832421" y="1550030"/>
                    </a:lnTo>
                    <a:lnTo>
                      <a:pt x="1024879" y="1550030"/>
                    </a:lnTo>
                    <a:lnTo>
                      <a:pt x="1024879" y="1775771"/>
                    </a:lnTo>
                    <a:lnTo>
                      <a:pt x="832421" y="1775771"/>
                    </a:lnTo>
                    <a:lnTo>
                      <a:pt x="832421" y="2079590"/>
                    </a:lnTo>
                    <a:lnTo>
                      <a:pt x="1028931" y="2079590"/>
                    </a:lnTo>
                    <a:lnTo>
                      <a:pt x="1192537" y="2079590"/>
                    </a:lnTo>
                    <a:lnTo>
                      <a:pt x="1244955" y="2079590"/>
                    </a:lnTo>
                    <a:lnTo>
                      <a:pt x="1244955" y="2231155"/>
                    </a:lnTo>
                    <a:lnTo>
                      <a:pt x="1468668" y="2231155"/>
                    </a:lnTo>
                    <a:lnTo>
                      <a:pt x="1468668" y="2447179"/>
                    </a:lnTo>
                    <a:lnTo>
                      <a:pt x="1244955" y="2447179"/>
                    </a:lnTo>
                    <a:lnTo>
                      <a:pt x="1244955" y="2447179"/>
                    </a:lnTo>
                    <a:lnTo>
                      <a:pt x="1028931" y="2447179"/>
                    </a:lnTo>
                    <a:lnTo>
                      <a:pt x="1028931" y="2295614"/>
                    </a:lnTo>
                    <a:lnTo>
                      <a:pt x="619703" y="2295614"/>
                    </a:lnTo>
                    <a:lnTo>
                      <a:pt x="619703" y="2082482"/>
                    </a:lnTo>
                    <a:lnTo>
                      <a:pt x="616397" y="2082482"/>
                    </a:lnTo>
                    <a:close/>
                    <a:moveTo>
                      <a:pt x="1747452" y="1324289"/>
                    </a:moveTo>
                    <a:lnTo>
                      <a:pt x="1963476" y="1324289"/>
                    </a:lnTo>
                    <a:lnTo>
                      <a:pt x="1963476" y="1528779"/>
                    </a:lnTo>
                    <a:lnTo>
                      <a:pt x="2151955" y="1528779"/>
                    </a:lnTo>
                    <a:lnTo>
                      <a:pt x="2151955" y="1754520"/>
                    </a:lnTo>
                    <a:lnTo>
                      <a:pt x="1935931" y="1754520"/>
                    </a:lnTo>
                    <a:lnTo>
                      <a:pt x="1935931" y="1550030"/>
                    </a:lnTo>
                    <a:lnTo>
                      <a:pt x="1758702" y="1550030"/>
                    </a:lnTo>
                    <a:lnTo>
                      <a:pt x="1758702" y="1863566"/>
                    </a:lnTo>
                    <a:lnTo>
                      <a:pt x="2119726" y="1863566"/>
                    </a:lnTo>
                    <a:lnTo>
                      <a:pt x="2119726" y="2079590"/>
                    </a:lnTo>
                    <a:lnTo>
                      <a:pt x="1761543" y="2079590"/>
                    </a:lnTo>
                    <a:lnTo>
                      <a:pt x="1761543" y="2259540"/>
                    </a:lnTo>
                    <a:lnTo>
                      <a:pt x="1545519" y="2259540"/>
                    </a:lnTo>
                    <a:lnTo>
                      <a:pt x="1545519" y="2082482"/>
                    </a:lnTo>
                    <a:lnTo>
                      <a:pt x="1542678" y="2082482"/>
                    </a:lnTo>
                    <a:lnTo>
                      <a:pt x="1542678" y="2079589"/>
                    </a:lnTo>
                    <a:lnTo>
                      <a:pt x="1030691" y="2079589"/>
                    </a:lnTo>
                    <a:lnTo>
                      <a:pt x="1030691" y="1863565"/>
                    </a:lnTo>
                    <a:lnTo>
                      <a:pt x="1192537" y="1863565"/>
                    </a:lnTo>
                    <a:lnTo>
                      <a:pt x="1192537" y="1662900"/>
                    </a:lnTo>
                    <a:lnTo>
                      <a:pt x="1440000" y="1662900"/>
                    </a:lnTo>
                    <a:lnTo>
                      <a:pt x="1440000" y="1863565"/>
                    </a:lnTo>
                    <a:lnTo>
                      <a:pt x="1542678" y="1863565"/>
                    </a:lnTo>
                    <a:lnTo>
                      <a:pt x="1542678" y="1550030"/>
                    </a:lnTo>
                    <a:lnTo>
                      <a:pt x="1747452" y="1550030"/>
                    </a:lnTo>
                    <a:close/>
                    <a:moveTo>
                      <a:pt x="2802267" y="814725"/>
                    </a:moveTo>
                    <a:lnTo>
                      <a:pt x="3162307" y="814725"/>
                    </a:lnTo>
                    <a:lnTo>
                      <a:pt x="3162307" y="1174725"/>
                    </a:lnTo>
                    <a:lnTo>
                      <a:pt x="2802267" y="1174725"/>
                    </a:lnTo>
                    <a:close/>
                    <a:moveTo>
                      <a:pt x="884915" y="814725"/>
                    </a:moveTo>
                    <a:lnTo>
                      <a:pt x="1244955" y="814725"/>
                    </a:lnTo>
                    <a:lnTo>
                      <a:pt x="1244955" y="1174725"/>
                    </a:lnTo>
                    <a:lnTo>
                      <a:pt x="884915" y="1174725"/>
                    </a:lnTo>
                    <a:close/>
                    <a:moveTo>
                      <a:pt x="2691077" y="703515"/>
                    </a:moveTo>
                    <a:lnTo>
                      <a:pt x="2691077" y="1285935"/>
                    </a:lnTo>
                    <a:lnTo>
                      <a:pt x="3273497" y="1285935"/>
                    </a:lnTo>
                    <a:lnTo>
                      <a:pt x="3273497" y="703515"/>
                    </a:lnTo>
                    <a:close/>
                    <a:moveTo>
                      <a:pt x="773725" y="703515"/>
                    </a:moveTo>
                    <a:lnTo>
                      <a:pt x="773725" y="1285935"/>
                    </a:lnTo>
                    <a:lnTo>
                      <a:pt x="1356145" y="1285935"/>
                    </a:lnTo>
                    <a:lnTo>
                      <a:pt x="1356145" y="703515"/>
                    </a:lnTo>
                    <a:close/>
                    <a:moveTo>
                      <a:pt x="2531162" y="543600"/>
                    </a:moveTo>
                    <a:lnTo>
                      <a:pt x="3433412" y="543600"/>
                    </a:lnTo>
                    <a:lnTo>
                      <a:pt x="3433412" y="1445850"/>
                    </a:lnTo>
                    <a:lnTo>
                      <a:pt x="2531162" y="1445850"/>
                    </a:lnTo>
                    <a:close/>
                    <a:moveTo>
                      <a:pt x="613810" y="543600"/>
                    </a:moveTo>
                    <a:lnTo>
                      <a:pt x="1516060" y="543600"/>
                    </a:lnTo>
                    <a:lnTo>
                      <a:pt x="1516060" y="1445850"/>
                    </a:lnTo>
                    <a:lnTo>
                      <a:pt x="613810" y="1445850"/>
                    </a:lnTo>
                    <a:close/>
                    <a:moveTo>
                      <a:pt x="2088509" y="543244"/>
                    </a:moveTo>
                    <a:lnTo>
                      <a:pt x="2283187" y="543244"/>
                    </a:lnTo>
                    <a:lnTo>
                      <a:pt x="2283187" y="759268"/>
                    </a:lnTo>
                    <a:lnTo>
                      <a:pt x="2088509" y="759268"/>
                    </a:lnTo>
                    <a:close/>
                    <a:moveTo>
                      <a:pt x="1751276" y="543243"/>
                    </a:moveTo>
                    <a:lnTo>
                      <a:pt x="1967300" y="543243"/>
                    </a:lnTo>
                    <a:lnTo>
                      <a:pt x="1967300" y="986389"/>
                    </a:lnTo>
                    <a:lnTo>
                      <a:pt x="2119726" y="986389"/>
                    </a:lnTo>
                    <a:lnTo>
                      <a:pt x="2119726" y="986388"/>
                    </a:lnTo>
                    <a:lnTo>
                      <a:pt x="2335750" y="986388"/>
                    </a:lnTo>
                    <a:lnTo>
                      <a:pt x="2335750" y="1491348"/>
                    </a:lnTo>
                    <a:lnTo>
                      <a:pt x="2119726" y="1491348"/>
                    </a:lnTo>
                    <a:lnTo>
                      <a:pt x="2119726" y="1202413"/>
                    </a:lnTo>
                    <a:lnTo>
                      <a:pt x="1747396" y="1202413"/>
                    </a:lnTo>
                    <a:lnTo>
                      <a:pt x="1747396" y="986389"/>
                    </a:lnTo>
                    <a:lnTo>
                      <a:pt x="1751276" y="986389"/>
                    </a:lnTo>
                    <a:close/>
                    <a:moveTo>
                      <a:pt x="4409" y="5850"/>
                    </a:moveTo>
                    <a:lnTo>
                      <a:pt x="364409" y="5850"/>
                    </a:lnTo>
                    <a:lnTo>
                      <a:pt x="1444409" y="5850"/>
                    </a:lnTo>
                    <a:lnTo>
                      <a:pt x="1444409" y="365850"/>
                    </a:lnTo>
                    <a:lnTo>
                      <a:pt x="364409" y="365850"/>
                    </a:lnTo>
                    <a:lnTo>
                      <a:pt x="364409" y="1445850"/>
                    </a:lnTo>
                    <a:lnTo>
                      <a:pt x="4409" y="1445850"/>
                    </a:lnTo>
                    <a:lnTo>
                      <a:pt x="4409" y="365850"/>
                    </a:lnTo>
                    <a:close/>
                    <a:moveTo>
                      <a:pt x="2531162" y="0"/>
                    </a:moveTo>
                    <a:lnTo>
                      <a:pt x="3611162" y="0"/>
                    </a:lnTo>
                    <a:lnTo>
                      <a:pt x="3971162" y="0"/>
                    </a:lnTo>
                    <a:lnTo>
                      <a:pt x="3971162" y="360000"/>
                    </a:lnTo>
                    <a:lnTo>
                      <a:pt x="3971162" y="1440000"/>
                    </a:lnTo>
                    <a:lnTo>
                      <a:pt x="3611162" y="1440000"/>
                    </a:lnTo>
                    <a:lnTo>
                      <a:pt x="3611162" y="360000"/>
                    </a:lnTo>
                    <a:lnTo>
                      <a:pt x="2531162" y="3600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Rounded Rectangle 16">
                <a:extLst>
                  <a:ext uri="{FF2B5EF4-FFF2-40B4-BE49-F238E27FC236}">
                    <a16:creationId xmlns:a16="http://schemas.microsoft.com/office/drawing/2014/main" id="{33E0818B-87F5-4384-B031-231E1FD10E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99746" y="4139499"/>
                <a:ext cx="330940" cy="232884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2736304">
                    <a:moveTo>
                      <a:pt x="1324542" y="1693069"/>
                    </a:moveTo>
                    <a:lnTo>
                      <a:pt x="1371242" y="1693069"/>
                    </a:lnTo>
                    <a:cubicBezTo>
                      <a:pt x="1385857" y="1693069"/>
                      <a:pt x="1397704" y="1704917"/>
                      <a:pt x="1397704" y="1719531"/>
                    </a:cubicBezTo>
                    <a:lnTo>
                      <a:pt x="1397704" y="1766231"/>
                    </a:lnTo>
                    <a:cubicBezTo>
                      <a:pt x="1397704" y="1780846"/>
                      <a:pt x="1385857" y="1792693"/>
                      <a:pt x="1371242" y="1792693"/>
                    </a:cubicBezTo>
                    <a:lnTo>
                      <a:pt x="1324542" y="1792693"/>
                    </a:lnTo>
                    <a:cubicBezTo>
                      <a:pt x="1309928" y="1792693"/>
                      <a:pt x="1298080" y="1780846"/>
                      <a:pt x="1298080" y="1766231"/>
                    </a:cubicBezTo>
                    <a:lnTo>
                      <a:pt x="1298080" y="1719531"/>
                    </a:lnTo>
                    <a:cubicBezTo>
                      <a:pt x="1298080" y="1704917"/>
                      <a:pt x="1309928" y="1693069"/>
                      <a:pt x="1324542" y="1693069"/>
                    </a:cubicBezTo>
                    <a:close/>
                    <a:moveTo>
                      <a:pt x="1174792" y="1693069"/>
                    </a:moveTo>
                    <a:lnTo>
                      <a:pt x="1221492" y="1693069"/>
                    </a:lnTo>
                    <a:cubicBezTo>
                      <a:pt x="1236107" y="1693069"/>
                      <a:pt x="1247954" y="1704917"/>
                      <a:pt x="1247954" y="1719531"/>
                    </a:cubicBezTo>
                    <a:lnTo>
                      <a:pt x="1247954" y="1766231"/>
                    </a:lnTo>
                    <a:cubicBezTo>
                      <a:pt x="1247954" y="1780846"/>
                      <a:pt x="1236107" y="1792693"/>
                      <a:pt x="1221492" y="1792693"/>
                    </a:cubicBezTo>
                    <a:lnTo>
                      <a:pt x="1174792" y="1792693"/>
                    </a:lnTo>
                    <a:cubicBezTo>
                      <a:pt x="1160178" y="1792693"/>
                      <a:pt x="1148330" y="1780846"/>
                      <a:pt x="1148330" y="1766231"/>
                    </a:cubicBezTo>
                    <a:lnTo>
                      <a:pt x="1148330" y="1719531"/>
                    </a:lnTo>
                    <a:cubicBezTo>
                      <a:pt x="1148330" y="1704917"/>
                      <a:pt x="1160178" y="1693069"/>
                      <a:pt x="1174792" y="1693069"/>
                    </a:cubicBezTo>
                    <a:close/>
                    <a:moveTo>
                      <a:pt x="1025670" y="1693069"/>
                    </a:moveTo>
                    <a:lnTo>
                      <a:pt x="1072369" y="1693069"/>
                    </a:lnTo>
                    <a:cubicBezTo>
                      <a:pt x="1086984" y="1693069"/>
                      <a:pt x="1098832" y="1704917"/>
                      <a:pt x="1098832" y="1719531"/>
                    </a:cubicBezTo>
                    <a:lnTo>
                      <a:pt x="1098832" y="1766231"/>
                    </a:lnTo>
                    <a:cubicBezTo>
                      <a:pt x="1098832" y="1780846"/>
                      <a:pt x="1086984" y="1792693"/>
                      <a:pt x="1072369" y="1792693"/>
                    </a:cubicBezTo>
                    <a:lnTo>
                      <a:pt x="1025670" y="1792693"/>
                    </a:lnTo>
                    <a:cubicBezTo>
                      <a:pt x="1011055" y="1792693"/>
                      <a:pt x="999207" y="1780846"/>
                      <a:pt x="999207" y="1766231"/>
                    </a:cubicBezTo>
                    <a:lnTo>
                      <a:pt x="999207" y="1719531"/>
                    </a:lnTo>
                    <a:cubicBezTo>
                      <a:pt x="999207" y="1704917"/>
                      <a:pt x="1011055" y="1693069"/>
                      <a:pt x="1025670" y="1693069"/>
                    </a:cubicBezTo>
                    <a:close/>
                    <a:moveTo>
                      <a:pt x="2538530" y="1609316"/>
                    </a:moveTo>
                    <a:lnTo>
                      <a:pt x="2133002" y="1939195"/>
                    </a:lnTo>
                    <a:lnTo>
                      <a:pt x="3272021" y="1939195"/>
                    </a:lnTo>
                    <a:lnTo>
                      <a:pt x="2866494" y="1609316"/>
                    </a:lnTo>
                    <a:close/>
                    <a:moveTo>
                      <a:pt x="1324542" y="1547147"/>
                    </a:moveTo>
                    <a:lnTo>
                      <a:pt x="1371242" y="1547147"/>
                    </a:lnTo>
                    <a:cubicBezTo>
                      <a:pt x="1385857" y="1547147"/>
                      <a:pt x="1397704" y="1558995"/>
                      <a:pt x="1397704" y="1573609"/>
                    </a:cubicBezTo>
                    <a:lnTo>
                      <a:pt x="1397704" y="1620309"/>
                    </a:lnTo>
                    <a:cubicBezTo>
                      <a:pt x="1397704" y="1634924"/>
                      <a:pt x="1385857" y="1646771"/>
                      <a:pt x="1371242" y="1646771"/>
                    </a:cubicBezTo>
                    <a:lnTo>
                      <a:pt x="1324542" y="1646771"/>
                    </a:lnTo>
                    <a:cubicBezTo>
                      <a:pt x="1309928" y="1646771"/>
                      <a:pt x="1298080" y="1634924"/>
                      <a:pt x="1298080" y="1620309"/>
                    </a:cubicBezTo>
                    <a:lnTo>
                      <a:pt x="1298080" y="1573609"/>
                    </a:lnTo>
                    <a:cubicBezTo>
                      <a:pt x="1298080" y="1558995"/>
                      <a:pt x="1309928" y="1547147"/>
                      <a:pt x="1324542" y="1547147"/>
                    </a:cubicBezTo>
                    <a:close/>
                    <a:moveTo>
                      <a:pt x="1174792" y="1547147"/>
                    </a:moveTo>
                    <a:lnTo>
                      <a:pt x="1221492" y="1547147"/>
                    </a:lnTo>
                    <a:cubicBezTo>
                      <a:pt x="1236107" y="1547147"/>
                      <a:pt x="1247954" y="1558995"/>
                      <a:pt x="1247954" y="1573609"/>
                    </a:cubicBezTo>
                    <a:lnTo>
                      <a:pt x="1247954" y="1620309"/>
                    </a:lnTo>
                    <a:cubicBezTo>
                      <a:pt x="1247954" y="1634924"/>
                      <a:pt x="1236107" y="1646771"/>
                      <a:pt x="1221492" y="1646771"/>
                    </a:cubicBezTo>
                    <a:lnTo>
                      <a:pt x="1174792" y="1646771"/>
                    </a:lnTo>
                    <a:cubicBezTo>
                      <a:pt x="1160178" y="1646771"/>
                      <a:pt x="1148330" y="1634924"/>
                      <a:pt x="1148330" y="1620309"/>
                    </a:cubicBezTo>
                    <a:lnTo>
                      <a:pt x="1148330" y="1573609"/>
                    </a:lnTo>
                    <a:cubicBezTo>
                      <a:pt x="1148330" y="1558995"/>
                      <a:pt x="1160178" y="1547147"/>
                      <a:pt x="1174792" y="1547147"/>
                    </a:cubicBezTo>
                    <a:close/>
                    <a:moveTo>
                      <a:pt x="1025670" y="1547147"/>
                    </a:moveTo>
                    <a:lnTo>
                      <a:pt x="1072369" y="1547147"/>
                    </a:lnTo>
                    <a:cubicBezTo>
                      <a:pt x="1086984" y="1547147"/>
                      <a:pt x="1098832" y="1558995"/>
                      <a:pt x="1098832" y="1573609"/>
                    </a:cubicBezTo>
                    <a:lnTo>
                      <a:pt x="1098832" y="1620309"/>
                    </a:lnTo>
                    <a:cubicBezTo>
                      <a:pt x="1098832" y="1634924"/>
                      <a:pt x="1086984" y="1646771"/>
                      <a:pt x="1072369" y="1646771"/>
                    </a:cubicBezTo>
                    <a:lnTo>
                      <a:pt x="1025670" y="1646771"/>
                    </a:lnTo>
                    <a:cubicBezTo>
                      <a:pt x="1011055" y="1646771"/>
                      <a:pt x="999207" y="1634924"/>
                      <a:pt x="999207" y="1620309"/>
                    </a:cubicBezTo>
                    <a:lnTo>
                      <a:pt x="999207" y="1573609"/>
                    </a:lnTo>
                    <a:cubicBezTo>
                      <a:pt x="999207" y="1558995"/>
                      <a:pt x="1011055" y="1547147"/>
                      <a:pt x="1025670" y="1547147"/>
                    </a:cubicBezTo>
                    <a:close/>
                    <a:moveTo>
                      <a:pt x="2504665" y="1505875"/>
                    </a:moveTo>
                    <a:cubicBezTo>
                      <a:pt x="2501347" y="1505875"/>
                      <a:pt x="2498657" y="1508565"/>
                      <a:pt x="2498657" y="1511883"/>
                    </a:cubicBezTo>
                    <a:lnTo>
                      <a:pt x="2498657" y="1535912"/>
                    </a:lnTo>
                    <a:cubicBezTo>
                      <a:pt x="2498657" y="1539230"/>
                      <a:pt x="2501347" y="1541920"/>
                      <a:pt x="2504665" y="1541920"/>
                    </a:cubicBezTo>
                    <a:lnTo>
                      <a:pt x="2893211" y="1541920"/>
                    </a:lnTo>
                    <a:cubicBezTo>
                      <a:pt x="2896529" y="1541920"/>
                      <a:pt x="2899219" y="1539230"/>
                      <a:pt x="2899219" y="1535912"/>
                    </a:cubicBezTo>
                    <a:lnTo>
                      <a:pt x="2899219" y="1511883"/>
                    </a:lnTo>
                    <a:cubicBezTo>
                      <a:pt x="2899219" y="1508565"/>
                      <a:pt x="2896529" y="1505875"/>
                      <a:pt x="2893211" y="1505875"/>
                    </a:cubicBezTo>
                    <a:close/>
                    <a:moveTo>
                      <a:pt x="2504665" y="1422733"/>
                    </a:moveTo>
                    <a:cubicBezTo>
                      <a:pt x="2501347" y="1422733"/>
                      <a:pt x="2498657" y="1425422"/>
                      <a:pt x="2498657" y="1428740"/>
                    </a:cubicBezTo>
                    <a:lnTo>
                      <a:pt x="2498657" y="1452770"/>
                    </a:lnTo>
                    <a:cubicBezTo>
                      <a:pt x="2498657" y="1456088"/>
                      <a:pt x="2501347" y="1458777"/>
                      <a:pt x="2504665" y="1458777"/>
                    </a:cubicBezTo>
                    <a:lnTo>
                      <a:pt x="2893211" y="1458777"/>
                    </a:lnTo>
                    <a:cubicBezTo>
                      <a:pt x="2896529" y="1458777"/>
                      <a:pt x="2899219" y="1456088"/>
                      <a:pt x="2899219" y="1452770"/>
                    </a:cubicBezTo>
                    <a:lnTo>
                      <a:pt x="2899219" y="1428740"/>
                    </a:lnTo>
                    <a:cubicBezTo>
                      <a:pt x="2899219" y="1425422"/>
                      <a:pt x="2896529" y="1422733"/>
                      <a:pt x="2893211" y="1422733"/>
                    </a:cubicBezTo>
                    <a:close/>
                    <a:moveTo>
                      <a:pt x="1324542" y="1401225"/>
                    </a:moveTo>
                    <a:lnTo>
                      <a:pt x="1371242" y="1401225"/>
                    </a:lnTo>
                    <a:cubicBezTo>
                      <a:pt x="1385857" y="1401225"/>
                      <a:pt x="1397704" y="1413073"/>
                      <a:pt x="1397704" y="1427687"/>
                    </a:cubicBezTo>
                    <a:lnTo>
                      <a:pt x="1397704" y="1474387"/>
                    </a:lnTo>
                    <a:cubicBezTo>
                      <a:pt x="1397704" y="1489001"/>
                      <a:pt x="1385857" y="1500849"/>
                      <a:pt x="1371242" y="1500849"/>
                    </a:cubicBezTo>
                    <a:lnTo>
                      <a:pt x="1324542" y="1500849"/>
                    </a:lnTo>
                    <a:cubicBezTo>
                      <a:pt x="1309928" y="1500849"/>
                      <a:pt x="1298080" y="1489001"/>
                      <a:pt x="1298080" y="1474387"/>
                    </a:cubicBezTo>
                    <a:lnTo>
                      <a:pt x="1298080" y="1427687"/>
                    </a:lnTo>
                    <a:cubicBezTo>
                      <a:pt x="1298080" y="1413073"/>
                      <a:pt x="1309928" y="1401225"/>
                      <a:pt x="1324542" y="1401225"/>
                    </a:cubicBezTo>
                    <a:close/>
                    <a:moveTo>
                      <a:pt x="1174792" y="1401225"/>
                    </a:moveTo>
                    <a:lnTo>
                      <a:pt x="1221492" y="1401225"/>
                    </a:lnTo>
                    <a:cubicBezTo>
                      <a:pt x="1236107" y="1401225"/>
                      <a:pt x="1247954" y="1413073"/>
                      <a:pt x="1247954" y="1427687"/>
                    </a:cubicBezTo>
                    <a:lnTo>
                      <a:pt x="1247954" y="1474387"/>
                    </a:lnTo>
                    <a:cubicBezTo>
                      <a:pt x="1247954" y="1489001"/>
                      <a:pt x="1236107" y="1500849"/>
                      <a:pt x="1221492" y="1500849"/>
                    </a:cubicBezTo>
                    <a:lnTo>
                      <a:pt x="1174792" y="1500849"/>
                    </a:lnTo>
                    <a:cubicBezTo>
                      <a:pt x="1160178" y="1500849"/>
                      <a:pt x="1148330" y="1489001"/>
                      <a:pt x="1148330" y="1474387"/>
                    </a:cubicBezTo>
                    <a:lnTo>
                      <a:pt x="1148330" y="1427687"/>
                    </a:lnTo>
                    <a:cubicBezTo>
                      <a:pt x="1148330" y="1413073"/>
                      <a:pt x="1160178" y="1401225"/>
                      <a:pt x="1174792" y="1401225"/>
                    </a:cubicBezTo>
                    <a:close/>
                    <a:moveTo>
                      <a:pt x="1025670" y="1401225"/>
                    </a:moveTo>
                    <a:lnTo>
                      <a:pt x="1072369" y="1401225"/>
                    </a:lnTo>
                    <a:cubicBezTo>
                      <a:pt x="1086984" y="1401225"/>
                      <a:pt x="1098832" y="1413073"/>
                      <a:pt x="1098832" y="1427687"/>
                    </a:cubicBezTo>
                    <a:lnTo>
                      <a:pt x="1098832" y="1474387"/>
                    </a:lnTo>
                    <a:cubicBezTo>
                      <a:pt x="1098832" y="1489001"/>
                      <a:pt x="1086984" y="1500849"/>
                      <a:pt x="1072369" y="1500849"/>
                    </a:cubicBezTo>
                    <a:lnTo>
                      <a:pt x="1025670" y="1500849"/>
                    </a:lnTo>
                    <a:cubicBezTo>
                      <a:pt x="1011055" y="1500849"/>
                      <a:pt x="999207" y="1489001"/>
                      <a:pt x="999207" y="1474387"/>
                    </a:cubicBezTo>
                    <a:lnTo>
                      <a:pt x="999207" y="1427687"/>
                    </a:lnTo>
                    <a:cubicBezTo>
                      <a:pt x="999207" y="1413073"/>
                      <a:pt x="1011055" y="1401225"/>
                      <a:pt x="1025670" y="1401225"/>
                    </a:cubicBezTo>
                    <a:close/>
                    <a:moveTo>
                      <a:pt x="2504665" y="1339590"/>
                    </a:moveTo>
                    <a:cubicBezTo>
                      <a:pt x="2501347" y="1339590"/>
                      <a:pt x="2498657" y="1342280"/>
                      <a:pt x="2498657" y="1345598"/>
                    </a:cubicBezTo>
                    <a:lnTo>
                      <a:pt x="2498657" y="1369628"/>
                    </a:lnTo>
                    <a:cubicBezTo>
                      <a:pt x="2498657" y="1372945"/>
                      <a:pt x="2501347" y="1375635"/>
                      <a:pt x="2504665" y="1375635"/>
                    </a:cubicBezTo>
                    <a:lnTo>
                      <a:pt x="2893211" y="1375635"/>
                    </a:lnTo>
                    <a:cubicBezTo>
                      <a:pt x="2896529" y="1375635"/>
                      <a:pt x="2899219" y="1372945"/>
                      <a:pt x="2899219" y="1369628"/>
                    </a:cubicBezTo>
                    <a:lnTo>
                      <a:pt x="2899219" y="1345598"/>
                    </a:lnTo>
                    <a:cubicBezTo>
                      <a:pt x="2899219" y="1342280"/>
                      <a:pt x="2896529" y="1339590"/>
                      <a:pt x="2893211" y="1339590"/>
                    </a:cubicBezTo>
                    <a:close/>
                    <a:moveTo>
                      <a:pt x="2088232" y="1285358"/>
                    </a:moveTo>
                    <a:lnTo>
                      <a:pt x="2088232" y="1938513"/>
                    </a:lnTo>
                    <a:lnTo>
                      <a:pt x="2504773" y="1611936"/>
                    </a:lnTo>
                    <a:close/>
                    <a:moveTo>
                      <a:pt x="3314199" y="1280118"/>
                    </a:moveTo>
                    <a:lnTo>
                      <a:pt x="2897658" y="1608841"/>
                    </a:lnTo>
                    <a:lnTo>
                      <a:pt x="3314199" y="1937564"/>
                    </a:lnTo>
                    <a:close/>
                    <a:moveTo>
                      <a:pt x="1527230" y="1221901"/>
                    </a:moveTo>
                    <a:cubicBezTo>
                      <a:pt x="1521727" y="1221901"/>
                      <a:pt x="1517267" y="1226362"/>
                      <a:pt x="1517267" y="1231864"/>
                    </a:cubicBezTo>
                    <a:lnTo>
                      <a:pt x="1517267" y="1271713"/>
                    </a:lnTo>
                    <a:cubicBezTo>
                      <a:pt x="1517267" y="1277215"/>
                      <a:pt x="1521727" y="1281676"/>
                      <a:pt x="1527230" y="1281676"/>
                    </a:cubicBezTo>
                    <a:lnTo>
                      <a:pt x="1732319" y="1281676"/>
                    </a:lnTo>
                    <a:cubicBezTo>
                      <a:pt x="1737821" y="1281676"/>
                      <a:pt x="1742281" y="1277215"/>
                      <a:pt x="1742281" y="1271713"/>
                    </a:cubicBezTo>
                    <a:lnTo>
                      <a:pt x="1742281" y="1231864"/>
                    </a:lnTo>
                    <a:cubicBezTo>
                      <a:pt x="1742281" y="1226362"/>
                      <a:pt x="1737821" y="1221901"/>
                      <a:pt x="1732319" y="1221901"/>
                    </a:cubicBezTo>
                    <a:close/>
                    <a:moveTo>
                      <a:pt x="666834" y="1221901"/>
                    </a:moveTo>
                    <a:cubicBezTo>
                      <a:pt x="661332" y="1221901"/>
                      <a:pt x="656871" y="1226362"/>
                      <a:pt x="656871" y="1231864"/>
                    </a:cubicBezTo>
                    <a:lnTo>
                      <a:pt x="656871" y="1271713"/>
                    </a:lnTo>
                    <a:cubicBezTo>
                      <a:pt x="656871" y="1277215"/>
                      <a:pt x="661332" y="1281676"/>
                      <a:pt x="666834" y="1281676"/>
                    </a:cubicBezTo>
                    <a:lnTo>
                      <a:pt x="871923" y="1281676"/>
                    </a:lnTo>
                    <a:cubicBezTo>
                      <a:pt x="877425" y="1281676"/>
                      <a:pt x="881885" y="1277215"/>
                      <a:pt x="881885" y="1271713"/>
                    </a:cubicBezTo>
                    <a:lnTo>
                      <a:pt x="881885" y="1231864"/>
                    </a:lnTo>
                    <a:cubicBezTo>
                      <a:pt x="881885" y="1226362"/>
                      <a:pt x="877425" y="1221901"/>
                      <a:pt x="871923" y="1221901"/>
                    </a:cubicBezTo>
                    <a:close/>
                    <a:moveTo>
                      <a:pt x="1052149" y="1111644"/>
                    </a:moveTo>
                    <a:cubicBezTo>
                      <a:pt x="1044919" y="1111644"/>
                      <a:pt x="1039057" y="1117506"/>
                      <a:pt x="1039057" y="1124736"/>
                    </a:cubicBezTo>
                    <a:lnTo>
                      <a:pt x="1039057" y="1168203"/>
                    </a:lnTo>
                    <a:lnTo>
                      <a:pt x="1009466" y="1168203"/>
                    </a:lnTo>
                    <a:cubicBezTo>
                      <a:pt x="969193" y="1174775"/>
                      <a:pt x="956437" y="1243393"/>
                      <a:pt x="940007" y="1277093"/>
                    </a:cubicBezTo>
                    <a:cubicBezTo>
                      <a:pt x="776268" y="1309492"/>
                      <a:pt x="775043" y="1328679"/>
                      <a:pt x="736793" y="1421744"/>
                    </a:cubicBezTo>
                    <a:lnTo>
                      <a:pt x="648072" y="1812480"/>
                    </a:lnTo>
                    <a:cubicBezTo>
                      <a:pt x="648072" y="1882463"/>
                      <a:pt x="704805" y="1939195"/>
                      <a:pt x="774788" y="1939195"/>
                    </a:cubicBezTo>
                    <a:lnTo>
                      <a:pt x="1183772" y="1939195"/>
                    </a:lnTo>
                    <a:lnTo>
                      <a:pt x="1198456" y="1939195"/>
                    </a:lnTo>
                    <a:lnTo>
                      <a:pt x="1607440" y="1939195"/>
                    </a:lnTo>
                    <a:cubicBezTo>
                      <a:pt x="1677423" y="1939195"/>
                      <a:pt x="1734156" y="1882463"/>
                      <a:pt x="1734156" y="1812480"/>
                    </a:cubicBezTo>
                    <a:lnTo>
                      <a:pt x="1645435" y="1421744"/>
                    </a:lnTo>
                    <a:cubicBezTo>
                      <a:pt x="1607185" y="1328679"/>
                      <a:pt x="1605960" y="1309492"/>
                      <a:pt x="1442221" y="1277093"/>
                    </a:cubicBezTo>
                    <a:cubicBezTo>
                      <a:pt x="1425791" y="1243393"/>
                      <a:pt x="1413035" y="1174775"/>
                      <a:pt x="1372762" y="1168203"/>
                    </a:cubicBezTo>
                    <a:lnTo>
                      <a:pt x="1357854" y="1168203"/>
                    </a:lnTo>
                    <a:lnTo>
                      <a:pt x="1357854" y="1124736"/>
                    </a:lnTo>
                    <a:cubicBezTo>
                      <a:pt x="1357854" y="1117506"/>
                      <a:pt x="1351993" y="1111644"/>
                      <a:pt x="1344762" y="1111644"/>
                    </a:cubicBezTo>
                    <a:lnTo>
                      <a:pt x="1268702" y="1111644"/>
                    </a:lnTo>
                    <a:cubicBezTo>
                      <a:pt x="1261471" y="1111644"/>
                      <a:pt x="1255610" y="1117506"/>
                      <a:pt x="1255610" y="1124736"/>
                    </a:cubicBezTo>
                    <a:lnTo>
                      <a:pt x="1255610" y="1168203"/>
                    </a:lnTo>
                    <a:lnTo>
                      <a:pt x="1198456" y="1168203"/>
                    </a:lnTo>
                    <a:lnTo>
                      <a:pt x="1183772" y="1168203"/>
                    </a:lnTo>
                    <a:lnTo>
                      <a:pt x="1141302" y="1168203"/>
                    </a:lnTo>
                    <a:lnTo>
                      <a:pt x="1141302" y="1124736"/>
                    </a:lnTo>
                    <a:cubicBezTo>
                      <a:pt x="1141302" y="1117506"/>
                      <a:pt x="1135440" y="1111644"/>
                      <a:pt x="1128210" y="1111644"/>
                    </a:cubicBezTo>
                    <a:close/>
                    <a:moveTo>
                      <a:pt x="2705133" y="840243"/>
                    </a:moveTo>
                    <a:lnTo>
                      <a:pt x="2088233" y="1255464"/>
                    </a:lnTo>
                    <a:lnTo>
                      <a:pt x="2299068" y="1414858"/>
                    </a:lnTo>
                    <a:lnTo>
                      <a:pt x="2299068" y="1228076"/>
                    </a:lnTo>
                    <a:lnTo>
                      <a:pt x="3108494" y="1228076"/>
                    </a:lnTo>
                    <a:lnTo>
                      <a:pt x="3108494" y="1416902"/>
                    </a:lnTo>
                    <a:lnTo>
                      <a:pt x="3322033" y="1255464"/>
                    </a:lnTo>
                    <a:lnTo>
                      <a:pt x="3322033" y="1255464"/>
                    </a:lnTo>
                    <a:close/>
                    <a:moveTo>
                      <a:pt x="1195706" y="835207"/>
                    </a:moveTo>
                    <a:lnTo>
                      <a:pt x="1195706" y="835221"/>
                    </a:lnTo>
                    <a:cubicBezTo>
                      <a:pt x="866618" y="834160"/>
                      <a:pt x="692194" y="969423"/>
                      <a:pt x="665970" y="1132153"/>
                    </a:cubicBezTo>
                    <a:cubicBezTo>
                      <a:pt x="665970" y="1145595"/>
                      <a:pt x="659622" y="1181725"/>
                      <a:pt x="663418" y="1194550"/>
                    </a:cubicBezTo>
                    <a:lnTo>
                      <a:pt x="878440" y="1194550"/>
                    </a:lnTo>
                    <a:cubicBezTo>
                      <a:pt x="887485" y="1007425"/>
                      <a:pt x="1085027" y="1006045"/>
                      <a:pt x="1195706" y="1007712"/>
                    </a:cubicBezTo>
                    <a:lnTo>
                      <a:pt x="1195706" y="1007714"/>
                    </a:lnTo>
                    <a:cubicBezTo>
                      <a:pt x="1195809" y="1007712"/>
                      <a:pt x="1195911" y="1007710"/>
                      <a:pt x="1196014" y="1007712"/>
                    </a:cubicBezTo>
                    <a:lnTo>
                      <a:pt x="1196322" y="1007714"/>
                    </a:lnTo>
                    <a:lnTo>
                      <a:pt x="1196322" y="1007712"/>
                    </a:lnTo>
                    <a:cubicBezTo>
                      <a:pt x="1307001" y="1006045"/>
                      <a:pt x="1504542" y="1007425"/>
                      <a:pt x="1513587" y="1194550"/>
                    </a:cubicBezTo>
                    <a:lnTo>
                      <a:pt x="1728609" y="1194550"/>
                    </a:lnTo>
                    <a:cubicBezTo>
                      <a:pt x="1732405" y="1181725"/>
                      <a:pt x="1726057" y="1145595"/>
                      <a:pt x="1726057" y="1132153"/>
                    </a:cubicBezTo>
                    <a:cubicBezTo>
                      <a:pt x="1699834" y="969423"/>
                      <a:pt x="1525410" y="834160"/>
                      <a:pt x="1196322" y="835221"/>
                    </a:cubicBezTo>
                    <a:lnTo>
                      <a:pt x="1196322" y="835207"/>
                    </a:lnTo>
                    <a:cubicBezTo>
                      <a:pt x="1196219" y="835207"/>
                      <a:pt x="1196117" y="835206"/>
                      <a:pt x="1196014" y="835214"/>
                    </a:cubicBezTo>
                    <a:close/>
                    <a:moveTo>
                      <a:pt x="713043" y="263029"/>
                    </a:moveTo>
                    <a:lnTo>
                      <a:pt x="3158596" y="263029"/>
                    </a:lnTo>
                    <a:cubicBezTo>
                      <a:pt x="3365555" y="263029"/>
                      <a:pt x="3533328" y="430802"/>
                      <a:pt x="3533328" y="637761"/>
                    </a:cubicBezTo>
                    <a:lnTo>
                      <a:pt x="3533328" y="2136642"/>
                    </a:lnTo>
                    <a:cubicBezTo>
                      <a:pt x="3533328" y="2343601"/>
                      <a:pt x="3365555" y="2511374"/>
                      <a:pt x="3158596" y="2511374"/>
                    </a:cubicBezTo>
                    <a:lnTo>
                      <a:pt x="713043" y="2511374"/>
                    </a:lnTo>
                    <a:cubicBezTo>
                      <a:pt x="506084" y="2511374"/>
                      <a:pt x="338311" y="2343601"/>
                      <a:pt x="338311" y="2136642"/>
                    </a:cubicBezTo>
                    <a:lnTo>
                      <a:pt x="338311" y="637761"/>
                    </a:lnTo>
                    <a:cubicBezTo>
                      <a:pt x="338311" y="430802"/>
                      <a:pt x="506084" y="263029"/>
                      <a:pt x="713043" y="263029"/>
                    </a:cubicBezTo>
                    <a:close/>
                    <a:moveTo>
                      <a:pt x="593824" y="142875"/>
                    </a:moveTo>
                    <a:cubicBezTo>
                      <a:pt x="365814" y="142875"/>
                      <a:pt x="180975" y="327714"/>
                      <a:pt x="180975" y="555724"/>
                    </a:cubicBezTo>
                    <a:lnTo>
                      <a:pt x="180975" y="2207068"/>
                    </a:lnTo>
                    <a:cubicBezTo>
                      <a:pt x="180975" y="2435078"/>
                      <a:pt x="365814" y="2619917"/>
                      <a:pt x="593824" y="2619917"/>
                    </a:cubicBezTo>
                    <a:lnTo>
                      <a:pt x="3288134" y="2619917"/>
                    </a:lnTo>
                    <a:cubicBezTo>
                      <a:pt x="3516144" y="2619917"/>
                      <a:pt x="3700983" y="2435078"/>
                      <a:pt x="3700983" y="2207068"/>
                    </a:cubicBezTo>
                    <a:lnTo>
                      <a:pt x="3700983" y="555724"/>
                    </a:lnTo>
                    <a:cubicBezTo>
                      <a:pt x="3700983" y="327714"/>
                      <a:pt x="3516144" y="142875"/>
                      <a:pt x="3288134" y="142875"/>
                    </a:cubicBezTo>
                    <a:close/>
                    <a:moveTo>
                      <a:pt x="456060" y="0"/>
                    </a:moveTo>
                    <a:lnTo>
                      <a:pt x="3432372" y="0"/>
                    </a:lnTo>
                    <a:cubicBezTo>
                      <a:pt x="3684247" y="0"/>
                      <a:pt x="3888432" y="204185"/>
                      <a:pt x="3888432" y="456060"/>
                    </a:cubicBezTo>
                    <a:lnTo>
                      <a:pt x="3888432" y="2280244"/>
                    </a:lnTo>
                    <a:cubicBezTo>
                      <a:pt x="3888432" y="2532119"/>
                      <a:pt x="3684247" y="2736304"/>
                      <a:pt x="3432372" y="2736304"/>
                    </a:cubicBezTo>
                    <a:lnTo>
                      <a:pt x="456060" y="2736304"/>
                    </a:lnTo>
                    <a:cubicBezTo>
                      <a:pt x="204185" y="2736304"/>
                      <a:pt x="0" y="2532119"/>
                      <a:pt x="0" y="2280244"/>
                    </a:cubicBezTo>
                    <a:lnTo>
                      <a:pt x="0" y="456060"/>
                    </a:lnTo>
                    <a:cubicBezTo>
                      <a:pt x="0" y="204185"/>
                      <a:pt x="204185" y="0"/>
                      <a:pt x="4560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Freeform 25">
                <a:extLst>
                  <a:ext uri="{FF2B5EF4-FFF2-40B4-BE49-F238E27FC236}">
                    <a16:creationId xmlns:a16="http://schemas.microsoft.com/office/drawing/2014/main" id="{EA9C1216-4316-4EAE-8E65-0B70C2AC43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8244" y="5398653"/>
                <a:ext cx="300703" cy="366439"/>
              </a:xfrm>
              <a:custGeom>
                <a:avLst/>
                <a:gdLst/>
                <a:ahLst/>
                <a:cxnLst/>
                <a:rect l="l" t="t" r="r" b="b"/>
                <a:pathLst>
                  <a:path w="3240944" h="3949460">
                    <a:moveTo>
                      <a:pt x="2411668" y="919204"/>
                    </a:moveTo>
                    <a:cubicBezTo>
                      <a:pt x="2652037" y="921566"/>
                      <a:pt x="2997179" y="1088232"/>
                      <a:pt x="3147060" y="1333480"/>
                    </a:cubicBezTo>
                    <a:cubicBezTo>
                      <a:pt x="2837519" y="1559133"/>
                      <a:pt x="2713715" y="1818123"/>
                      <a:pt x="2716116" y="2148550"/>
                    </a:cubicBezTo>
                    <a:cubicBezTo>
                      <a:pt x="2724370" y="2506677"/>
                      <a:pt x="2937416" y="2788602"/>
                      <a:pt x="3240944" y="2908604"/>
                    </a:cubicBezTo>
                    <a:cubicBezTo>
                      <a:pt x="3111039" y="3296832"/>
                      <a:pt x="2835874" y="3920800"/>
                      <a:pt x="2360688" y="3949460"/>
                    </a:cubicBezTo>
                    <a:cubicBezTo>
                      <a:pt x="2104982" y="3948826"/>
                      <a:pt x="1887379" y="3871989"/>
                      <a:pt x="1655487" y="3790391"/>
                    </a:cubicBezTo>
                    <a:cubicBezTo>
                      <a:pt x="1465920" y="3881513"/>
                      <a:pt x="1178719" y="3984543"/>
                      <a:pt x="936764" y="3932790"/>
                    </a:cubicBezTo>
                    <a:cubicBezTo>
                      <a:pt x="634032" y="3867349"/>
                      <a:pt x="33306" y="3304229"/>
                      <a:pt x="0" y="2002921"/>
                    </a:cubicBezTo>
                    <a:cubicBezTo>
                      <a:pt x="5122" y="1625861"/>
                      <a:pt x="224231" y="988116"/>
                      <a:pt x="1004287" y="951010"/>
                    </a:cubicBezTo>
                    <a:cubicBezTo>
                      <a:pt x="1237754" y="955627"/>
                      <a:pt x="1430737" y="1013358"/>
                      <a:pt x="1654678" y="1150601"/>
                    </a:cubicBezTo>
                    <a:cubicBezTo>
                      <a:pt x="1907007" y="1025844"/>
                      <a:pt x="2042657" y="934423"/>
                      <a:pt x="2411668" y="919204"/>
                    </a:cubicBezTo>
                    <a:close/>
                    <a:moveTo>
                      <a:pt x="2423572" y="0"/>
                    </a:moveTo>
                    <a:cubicBezTo>
                      <a:pt x="2449670" y="236641"/>
                      <a:pt x="2449574" y="370890"/>
                      <a:pt x="2275646" y="605149"/>
                    </a:cubicBezTo>
                    <a:cubicBezTo>
                      <a:pt x="2098536" y="787863"/>
                      <a:pt x="1909519" y="903902"/>
                      <a:pt x="1627634" y="908022"/>
                    </a:cubicBezTo>
                    <a:cubicBezTo>
                      <a:pt x="1601565" y="662380"/>
                      <a:pt x="1689794" y="371496"/>
                      <a:pt x="1823269" y="256823"/>
                    </a:cubicBezTo>
                    <a:cubicBezTo>
                      <a:pt x="1945582" y="131527"/>
                      <a:pt x="2156003" y="39571"/>
                      <a:pt x="2423572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ounded Rectangle 8">
                <a:extLst>
                  <a:ext uri="{FF2B5EF4-FFF2-40B4-BE49-F238E27FC236}">
                    <a16:creationId xmlns:a16="http://schemas.microsoft.com/office/drawing/2014/main" id="{3ABFB37A-AF67-40C7-86D8-2CC4443991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0500" y="2582839"/>
                <a:ext cx="300170" cy="347427"/>
              </a:xfrm>
              <a:custGeom>
                <a:avLst/>
                <a:gdLst/>
                <a:ahLst/>
                <a:cxnLst/>
                <a:rect l="l" t="t" r="r" b="b"/>
                <a:pathLst>
                  <a:path w="3319870" h="3842533">
                    <a:moveTo>
                      <a:pt x="579936" y="1296382"/>
                    </a:moveTo>
                    <a:lnTo>
                      <a:pt x="2739936" y="1296382"/>
                    </a:lnTo>
                    <a:lnTo>
                      <a:pt x="2739936" y="2796543"/>
                    </a:lnTo>
                    <a:cubicBezTo>
                      <a:pt x="2739936" y="2962250"/>
                      <a:pt x="2605604" y="3096582"/>
                      <a:pt x="2439897" y="3096582"/>
                    </a:cubicBezTo>
                    <a:lnTo>
                      <a:pt x="2272003" y="3096582"/>
                    </a:lnTo>
                    <a:lnTo>
                      <a:pt x="2272003" y="3590505"/>
                    </a:lnTo>
                    <a:cubicBezTo>
                      <a:pt x="2272003" y="3729696"/>
                      <a:pt x="2159166" y="3842533"/>
                      <a:pt x="2019975" y="3842533"/>
                    </a:cubicBezTo>
                    <a:cubicBezTo>
                      <a:pt x="1880784" y="3842533"/>
                      <a:pt x="1767947" y="3729696"/>
                      <a:pt x="1767947" y="3590505"/>
                    </a:cubicBezTo>
                    <a:lnTo>
                      <a:pt x="1767947" y="3096582"/>
                    </a:lnTo>
                    <a:lnTo>
                      <a:pt x="1492066" y="3096582"/>
                    </a:lnTo>
                    <a:lnTo>
                      <a:pt x="1492066" y="3590505"/>
                    </a:lnTo>
                    <a:cubicBezTo>
                      <a:pt x="1492066" y="3729696"/>
                      <a:pt x="1379229" y="3842533"/>
                      <a:pt x="1240038" y="3842533"/>
                    </a:cubicBezTo>
                    <a:cubicBezTo>
                      <a:pt x="1100847" y="3842533"/>
                      <a:pt x="988010" y="3729696"/>
                      <a:pt x="988010" y="3590505"/>
                    </a:cubicBezTo>
                    <a:lnTo>
                      <a:pt x="988010" y="3096582"/>
                    </a:lnTo>
                    <a:lnTo>
                      <a:pt x="879975" y="3096582"/>
                    </a:lnTo>
                    <a:cubicBezTo>
                      <a:pt x="714268" y="3096582"/>
                      <a:pt x="579936" y="2962250"/>
                      <a:pt x="579936" y="2796543"/>
                    </a:cubicBezTo>
                    <a:close/>
                    <a:moveTo>
                      <a:pt x="3067842" y="1281925"/>
                    </a:moveTo>
                    <a:cubicBezTo>
                      <a:pt x="3207033" y="1281925"/>
                      <a:pt x="3319870" y="1394762"/>
                      <a:pt x="3319870" y="1533953"/>
                    </a:cubicBezTo>
                    <a:lnTo>
                      <a:pt x="3319870" y="2505897"/>
                    </a:lnTo>
                    <a:cubicBezTo>
                      <a:pt x="3319870" y="2645088"/>
                      <a:pt x="3207033" y="2757925"/>
                      <a:pt x="3067842" y="2757925"/>
                    </a:cubicBezTo>
                    <a:cubicBezTo>
                      <a:pt x="2928651" y="2757925"/>
                      <a:pt x="2815814" y="2645088"/>
                      <a:pt x="2815814" y="2505897"/>
                    </a:cubicBezTo>
                    <a:lnTo>
                      <a:pt x="2815814" y="1533953"/>
                    </a:lnTo>
                    <a:cubicBezTo>
                      <a:pt x="2815814" y="1394762"/>
                      <a:pt x="2928651" y="1281925"/>
                      <a:pt x="3067842" y="1281925"/>
                    </a:cubicBezTo>
                    <a:close/>
                    <a:moveTo>
                      <a:pt x="252028" y="1281925"/>
                    </a:moveTo>
                    <a:cubicBezTo>
                      <a:pt x="391219" y="1281925"/>
                      <a:pt x="504056" y="1394762"/>
                      <a:pt x="504056" y="1533953"/>
                    </a:cubicBezTo>
                    <a:lnTo>
                      <a:pt x="504056" y="2505897"/>
                    </a:lnTo>
                    <a:cubicBezTo>
                      <a:pt x="504056" y="2645088"/>
                      <a:pt x="391219" y="2757925"/>
                      <a:pt x="252028" y="2757925"/>
                    </a:cubicBezTo>
                    <a:cubicBezTo>
                      <a:pt x="112837" y="2757925"/>
                      <a:pt x="0" y="2645088"/>
                      <a:pt x="0" y="2505897"/>
                    </a:cubicBezTo>
                    <a:lnTo>
                      <a:pt x="0" y="1533953"/>
                    </a:lnTo>
                    <a:cubicBezTo>
                      <a:pt x="0" y="1394762"/>
                      <a:pt x="112837" y="1281925"/>
                      <a:pt x="252028" y="1281925"/>
                    </a:cubicBezTo>
                    <a:close/>
                    <a:moveTo>
                      <a:pt x="2134062" y="558521"/>
                    </a:moveTo>
                    <a:cubicBezTo>
                      <a:pt x="2073373" y="558521"/>
                      <a:pt x="2024174" y="607720"/>
                      <a:pt x="2024174" y="668409"/>
                    </a:cubicBezTo>
                    <a:cubicBezTo>
                      <a:pt x="2024174" y="729098"/>
                      <a:pt x="2073373" y="778297"/>
                      <a:pt x="2134062" y="778297"/>
                    </a:cubicBezTo>
                    <a:cubicBezTo>
                      <a:pt x="2194751" y="778297"/>
                      <a:pt x="2243950" y="729098"/>
                      <a:pt x="2243950" y="668409"/>
                    </a:cubicBezTo>
                    <a:cubicBezTo>
                      <a:pt x="2243950" y="607720"/>
                      <a:pt x="2194751" y="558521"/>
                      <a:pt x="2134062" y="558521"/>
                    </a:cubicBezTo>
                    <a:close/>
                    <a:moveTo>
                      <a:pt x="1177409" y="558521"/>
                    </a:moveTo>
                    <a:cubicBezTo>
                      <a:pt x="1116720" y="558521"/>
                      <a:pt x="1067521" y="607720"/>
                      <a:pt x="1067521" y="668409"/>
                    </a:cubicBezTo>
                    <a:cubicBezTo>
                      <a:pt x="1067521" y="729098"/>
                      <a:pt x="1116720" y="778297"/>
                      <a:pt x="1177409" y="778297"/>
                    </a:cubicBezTo>
                    <a:cubicBezTo>
                      <a:pt x="1238098" y="778297"/>
                      <a:pt x="1287297" y="729098"/>
                      <a:pt x="1287297" y="668409"/>
                    </a:cubicBezTo>
                    <a:cubicBezTo>
                      <a:pt x="1287297" y="607720"/>
                      <a:pt x="1238098" y="558521"/>
                      <a:pt x="1177409" y="558521"/>
                    </a:cubicBezTo>
                    <a:close/>
                    <a:moveTo>
                      <a:pt x="1041854" y="0"/>
                    </a:moveTo>
                    <a:lnTo>
                      <a:pt x="1215617" y="300965"/>
                    </a:lnTo>
                    <a:cubicBezTo>
                      <a:pt x="1350827" y="238508"/>
                      <a:pt x="1501239" y="204386"/>
                      <a:pt x="1659158" y="204272"/>
                    </a:cubicBezTo>
                    <a:cubicBezTo>
                      <a:pt x="1823689" y="204153"/>
                      <a:pt x="1980124" y="240963"/>
                      <a:pt x="2119837" y="308065"/>
                    </a:cubicBezTo>
                    <a:lnTo>
                      <a:pt x="2297698" y="0"/>
                    </a:lnTo>
                    <a:lnTo>
                      <a:pt x="2391229" y="54000"/>
                    </a:lnTo>
                    <a:lnTo>
                      <a:pt x="2215205" y="358882"/>
                    </a:lnTo>
                    <a:cubicBezTo>
                      <a:pt x="2507692" y="533629"/>
                      <a:pt x="2710924" y="843756"/>
                      <a:pt x="2737127" y="1206450"/>
                    </a:cubicBezTo>
                    <a:cubicBezTo>
                      <a:pt x="2018962" y="1206967"/>
                      <a:pt x="1300797" y="1207483"/>
                      <a:pt x="582632" y="1208000"/>
                    </a:cubicBezTo>
                    <a:cubicBezTo>
                      <a:pt x="608780" y="838665"/>
                      <a:pt x="818541" y="523565"/>
                      <a:pt x="1119462" y="350420"/>
                    </a:cubicBezTo>
                    <a:lnTo>
                      <a:pt x="948323" y="5400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10">
                <a:extLst>
                  <a:ext uri="{FF2B5EF4-FFF2-40B4-BE49-F238E27FC236}">
                    <a16:creationId xmlns:a16="http://schemas.microsoft.com/office/drawing/2014/main" id="{9B54ACAF-5211-4125-9BA0-CDD647EFCC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45011" y="2518278"/>
                <a:ext cx="340001" cy="338281"/>
              </a:xfrm>
              <a:custGeom>
                <a:avLst/>
                <a:gdLst/>
                <a:ahLst/>
                <a:cxnLst/>
                <a:rect l="l" t="t" r="r" b="b"/>
                <a:pathLst>
                  <a:path w="2956013" h="2941055">
                    <a:moveTo>
                      <a:pt x="2169165" y="2259549"/>
                    </a:moveTo>
                    <a:cubicBezTo>
                      <a:pt x="2305163" y="2320579"/>
                      <a:pt x="2430502" y="2400997"/>
                      <a:pt x="2542352" y="2496872"/>
                    </a:cubicBezTo>
                    <a:cubicBezTo>
                      <a:pt x="2303978" y="2744099"/>
                      <a:pt x="1979593" y="2907447"/>
                      <a:pt x="1617206" y="2939204"/>
                    </a:cubicBezTo>
                    <a:lnTo>
                      <a:pt x="1588575" y="2925411"/>
                    </a:lnTo>
                    <a:cubicBezTo>
                      <a:pt x="1835671" y="2758142"/>
                      <a:pt x="2037335" y="2529257"/>
                      <a:pt x="2169165" y="2259549"/>
                    </a:cubicBezTo>
                    <a:close/>
                    <a:moveTo>
                      <a:pt x="797309" y="2254509"/>
                    </a:moveTo>
                    <a:cubicBezTo>
                      <a:pt x="928512" y="2525684"/>
                      <a:pt x="1129977" y="2756161"/>
                      <a:pt x="1376879" y="2925229"/>
                    </a:cubicBezTo>
                    <a:cubicBezTo>
                      <a:pt x="1367940" y="2931748"/>
                      <a:pt x="1358086" y="2936536"/>
                      <a:pt x="1348086" y="2941055"/>
                    </a:cubicBezTo>
                    <a:cubicBezTo>
                      <a:pt x="981929" y="2910776"/>
                      <a:pt x="654006" y="2746454"/>
                      <a:pt x="413461" y="2497054"/>
                    </a:cubicBezTo>
                    <a:cubicBezTo>
                      <a:pt x="528278" y="2398621"/>
                      <a:pt x="657289" y="2316447"/>
                      <a:pt x="797309" y="2254509"/>
                    </a:cubicBezTo>
                    <a:close/>
                    <a:moveTo>
                      <a:pt x="1426305" y="2108791"/>
                    </a:moveTo>
                    <a:lnTo>
                      <a:pt x="1426305" y="2824067"/>
                    </a:lnTo>
                    <a:cubicBezTo>
                      <a:pt x="1203050" y="2668305"/>
                      <a:pt x="1020431" y="2458508"/>
                      <a:pt x="899682" y="2212532"/>
                    </a:cubicBezTo>
                    <a:cubicBezTo>
                      <a:pt x="1063835" y="2148883"/>
                      <a:pt x="1241204" y="2112683"/>
                      <a:pt x="1426305" y="2108791"/>
                    </a:cubicBezTo>
                    <a:close/>
                    <a:moveTo>
                      <a:pt x="1527809" y="2108695"/>
                    </a:moveTo>
                    <a:cubicBezTo>
                      <a:pt x="1717707" y="2112557"/>
                      <a:pt x="1899494" y="2150291"/>
                      <a:pt x="2067336" y="2216559"/>
                    </a:cubicBezTo>
                    <a:cubicBezTo>
                      <a:pt x="1943936" y="2466549"/>
                      <a:pt x="1756622" y="2679032"/>
                      <a:pt x="1527809" y="2835300"/>
                    </a:cubicBezTo>
                    <a:close/>
                    <a:moveTo>
                      <a:pt x="2354776" y="1530125"/>
                    </a:moveTo>
                    <a:lnTo>
                      <a:pt x="2955077" y="1530125"/>
                    </a:lnTo>
                    <a:cubicBezTo>
                      <a:pt x="2942393" y="1866074"/>
                      <a:pt x="2817414" y="2173186"/>
                      <a:pt x="2615767" y="2414127"/>
                    </a:cubicBezTo>
                    <a:cubicBezTo>
                      <a:pt x="2496453" y="2311434"/>
                      <a:pt x="2362630" y="2225327"/>
                      <a:pt x="2217376" y="2159975"/>
                    </a:cubicBezTo>
                    <a:cubicBezTo>
                      <a:pt x="2300477" y="1965771"/>
                      <a:pt x="2348521" y="1753185"/>
                      <a:pt x="2354776" y="1530125"/>
                    </a:cubicBezTo>
                    <a:close/>
                    <a:moveTo>
                      <a:pt x="1527809" y="1530125"/>
                    </a:moveTo>
                    <a:lnTo>
                      <a:pt x="2244039" y="1530125"/>
                    </a:lnTo>
                    <a:cubicBezTo>
                      <a:pt x="2237819" y="1737690"/>
                      <a:pt x="2192963" y="1935525"/>
                      <a:pt x="2115825" y="2116496"/>
                    </a:cubicBezTo>
                    <a:cubicBezTo>
                      <a:pt x="1933189" y="2043464"/>
                      <a:pt x="1735000" y="2001899"/>
                      <a:pt x="1527809" y="1997958"/>
                    </a:cubicBezTo>
                    <a:close/>
                    <a:moveTo>
                      <a:pt x="725097" y="1530125"/>
                    </a:moveTo>
                    <a:lnTo>
                      <a:pt x="1426305" y="1530125"/>
                    </a:lnTo>
                    <a:lnTo>
                      <a:pt x="1426305" y="1998054"/>
                    </a:lnTo>
                    <a:cubicBezTo>
                      <a:pt x="1224105" y="2002029"/>
                      <a:pt x="1030504" y="2041966"/>
                      <a:pt x="851699" y="2112283"/>
                    </a:cubicBezTo>
                    <a:cubicBezTo>
                      <a:pt x="775482" y="1932518"/>
                      <a:pt x="731260" y="1736112"/>
                      <a:pt x="725097" y="1530125"/>
                    </a:cubicBezTo>
                    <a:close/>
                    <a:moveTo>
                      <a:pt x="934" y="1530125"/>
                    </a:moveTo>
                    <a:lnTo>
                      <a:pt x="614360" y="1530125"/>
                    </a:lnTo>
                    <a:cubicBezTo>
                      <a:pt x="620543" y="1751166"/>
                      <a:pt x="667772" y="1961919"/>
                      <a:pt x="749235" y="2154869"/>
                    </a:cubicBezTo>
                    <a:cubicBezTo>
                      <a:pt x="599936" y="2221117"/>
                      <a:pt x="462426" y="2308980"/>
                      <a:pt x="340129" y="2414234"/>
                    </a:cubicBezTo>
                    <a:cubicBezTo>
                      <a:pt x="138582" y="2173144"/>
                      <a:pt x="13619" y="1866051"/>
                      <a:pt x="934" y="1530125"/>
                    </a:cubicBezTo>
                    <a:close/>
                    <a:moveTo>
                      <a:pt x="883886" y="768586"/>
                    </a:moveTo>
                    <a:cubicBezTo>
                      <a:pt x="1053566" y="831753"/>
                      <a:pt x="1236128" y="867407"/>
                      <a:pt x="1426305" y="871035"/>
                    </a:cubicBezTo>
                    <a:lnTo>
                      <a:pt x="1426305" y="1428622"/>
                    </a:lnTo>
                    <a:lnTo>
                      <a:pt x="724559" y="1428622"/>
                    </a:lnTo>
                    <a:cubicBezTo>
                      <a:pt x="730221" y="1192426"/>
                      <a:pt x="785872" y="968634"/>
                      <a:pt x="883886" y="768586"/>
                    </a:cubicBezTo>
                    <a:close/>
                    <a:moveTo>
                      <a:pt x="2083288" y="764501"/>
                    </a:moveTo>
                    <a:cubicBezTo>
                      <a:pt x="2182501" y="965616"/>
                      <a:pt x="2238869" y="1190833"/>
                      <a:pt x="2244577" y="1428622"/>
                    </a:cubicBezTo>
                    <a:lnTo>
                      <a:pt x="1527809" y="1428622"/>
                    </a:lnTo>
                    <a:lnTo>
                      <a:pt x="1527809" y="871130"/>
                    </a:lnTo>
                    <a:cubicBezTo>
                      <a:pt x="1722835" y="867528"/>
                      <a:pt x="1909881" y="830382"/>
                      <a:pt x="2083288" y="764501"/>
                    </a:cubicBezTo>
                    <a:close/>
                    <a:moveTo>
                      <a:pt x="375750" y="484510"/>
                    </a:moveTo>
                    <a:cubicBezTo>
                      <a:pt x="497688" y="583858"/>
                      <a:pt x="633678" y="666438"/>
                      <a:pt x="780212" y="729142"/>
                    </a:cubicBezTo>
                    <a:cubicBezTo>
                      <a:pt x="677519" y="941475"/>
                      <a:pt x="619429" y="1178562"/>
                      <a:pt x="613822" y="1428622"/>
                    </a:cubicBezTo>
                    <a:lnTo>
                      <a:pt x="0" y="1428622"/>
                    </a:lnTo>
                    <a:cubicBezTo>
                      <a:pt x="9263" y="1065848"/>
                      <a:pt x="149371" y="735691"/>
                      <a:pt x="375750" y="484510"/>
                    </a:cubicBezTo>
                    <a:close/>
                    <a:moveTo>
                      <a:pt x="2580304" y="484479"/>
                    </a:moveTo>
                    <a:cubicBezTo>
                      <a:pt x="2806628" y="735651"/>
                      <a:pt x="2946750" y="1065827"/>
                      <a:pt x="2956013" y="1428622"/>
                    </a:cubicBezTo>
                    <a:lnTo>
                      <a:pt x="2355314" y="1428622"/>
                    </a:lnTo>
                    <a:cubicBezTo>
                      <a:pt x="2349636" y="1176504"/>
                      <a:pt x="2290630" y="937573"/>
                      <a:pt x="2186241" y="724113"/>
                    </a:cubicBezTo>
                    <a:cubicBezTo>
                      <a:pt x="2328935" y="662418"/>
                      <a:pt x="2461323" y="581449"/>
                      <a:pt x="2580304" y="484479"/>
                    </a:cubicBezTo>
                    <a:close/>
                    <a:moveTo>
                      <a:pt x="1426305" y="124032"/>
                    </a:moveTo>
                    <a:lnTo>
                      <a:pt x="1426305" y="760298"/>
                    </a:lnTo>
                    <a:cubicBezTo>
                      <a:pt x="1253727" y="756791"/>
                      <a:pt x="1087879" y="724966"/>
                      <a:pt x="933247" y="668842"/>
                    </a:cubicBezTo>
                    <a:cubicBezTo>
                      <a:pt x="1054039" y="451822"/>
                      <a:pt x="1223389" y="265609"/>
                      <a:pt x="1426305" y="124032"/>
                    </a:cubicBezTo>
                    <a:close/>
                    <a:moveTo>
                      <a:pt x="1527809" y="112799"/>
                    </a:moveTo>
                    <a:cubicBezTo>
                      <a:pt x="1736145" y="255085"/>
                      <a:pt x="1910079" y="443973"/>
                      <a:pt x="2033951" y="664748"/>
                    </a:cubicBezTo>
                    <a:cubicBezTo>
                      <a:pt x="1875578" y="723616"/>
                      <a:pt x="1705238" y="756901"/>
                      <a:pt x="1527809" y="760394"/>
                    </a:cubicBezTo>
                    <a:close/>
                    <a:moveTo>
                      <a:pt x="1632157" y="1693"/>
                    </a:moveTo>
                    <a:cubicBezTo>
                      <a:pt x="1969090" y="34839"/>
                      <a:pt x="2272411" y="181752"/>
                      <a:pt x="2502559" y="404493"/>
                    </a:cubicBezTo>
                    <a:cubicBezTo>
                      <a:pt x="2392455" y="493535"/>
                      <a:pt x="2270018" y="567692"/>
                      <a:pt x="2138287" y="624414"/>
                    </a:cubicBezTo>
                    <a:cubicBezTo>
                      <a:pt x="2004803" y="382989"/>
                      <a:pt x="1815448" y="176841"/>
                      <a:pt x="1587368" y="23269"/>
                    </a:cubicBezTo>
                    <a:close/>
                    <a:moveTo>
                      <a:pt x="1333466" y="0"/>
                    </a:moveTo>
                    <a:lnTo>
                      <a:pt x="1376468" y="23177"/>
                    </a:lnTo>
                    <a:cubicBezTo>
                      <a:pt x="1149236" y="178863"/>
                      <a:pt x="960516" y="386575"/>
                      <a:pt x="827965" y="629347"/>
                    </a:cubicBezTo>
                    <a:cubicBezTo>
                      <a:pt x="692459" y="571593"/>
                      <a:pt x="566467" y="495851"/>
                      <a:pt x="453430" y="404475"/>
                    </a:cubicBezTo>
                    <a:cubicBezTo>
                      <a:pt x="685742" y="179438"/>
                      <a:pt x="992667" y="31629"/>
                      <a:pt x="13334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Freeform 23">
                <a:extLst>
                  <a:ext uri="{FF2B5EF4-FFF2-40B4-BE49-F238E27FC236}">
                    <a16:creationId xmlns:a16="http://schemas.microsoft.com/office/drawing/2014/main" id="{EDC9BA41-32CF-4C68-AA04-6071C185124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345251" y="2251006"/>
                <a:ext cx="441966" cy="281210"/>
              </a:xfrm>
              <a:custGeom>
                <a:avLst/>
                <a:gdLst/>
                <a:ahLst/>
                <a:cxnLst/>
                <a:rect l="l" t="t" r="r" b="b"/>
                <a:pathLst>
                  <a:path w="3980365" h="2532594">
                    <a:moveTo>
                      <a:pt x="1988360" y="58973"/>
                    </a:moveTo>
                    <a:cubicBezTo>
                      <a:pt x="1988306" y="58975"/>
                      <a:pt x="1988252" y="58977"/>
                      <a:pt x="1988199" y="58995"/>
                    </a:cubicBezTo>
                    <a:cubicBezTo>
                      <a:pt x="1988145" y="58977"/>
                      <a:pt x="1988091" y="58975"/>
                      <a:pt x="1988037" y="58973"/>
                    </a:cubicBezTo>
                    <a:lnTo>
                      <a:pt x="1988037" y="59017"/>
                    </a:lnTo>
                    <a:cubicBezTo>
                      <a:pt x="1574406" y="74019"/>
                      <a:pt x="1375335" y="406725"/>
                      <a:pt x="1370318" y="708381"/>
                    </a:cubicBezTo>
                    <a:cubicBezTo>
                      <a:pt x="1362506" y="1089140"/>
                      <a:pt x="1497435" y="1312904"/>
                      <a:pt x="1568575" y="1407072"/>
                    </a:cubicBezTo>
                    <a:cubicBezTo>
                      <a:pt x="1631785" y="1490670"/>
                      <a:pt x="1727890" y="1649476"/>
                      <a:pt x="1617443" y="1704159"/>
                    </a:cubicBezTo>
                    <a:cubicBezTo>
                      <a:pt x="1318592" y="1846636"/>
                      <a:pt x="1062028" y="1946829"/>
                      <a:pt x="927030" y="2049664"/>
                    </a:cubicBezTo>
                    <a:cubicBezTo>
                      <a:pt x="705669" y="2234426"/>
                      <a:pt x="740656" y="2445615"/>
                      <a:pt x="754501" y="2532594"/>
                    </a:cubicBezTo>
                    <a:lnTo>
                      <a:pt x="1988199" y="2531551"/>
                    </a:lnTo>
                    <a:lnTo>
                      <a:pt x="3221896" y="2532594"/>
                    </a:lnTo>
                    <a:cubicBezTo>
                      <a:pt x="3235741" y="2445615"/>
                      <a:pt x="3270728" y="2234426"/>
                      <a:pt x="3049367" y="2049664"/>
                    </a:cubicBezTo>
                    <a:cubicBezTo>
                      <a:pt x="2914369" y="1946829"/>
                      <a:pt x="2657805" y="1846636"/>
                      <a:pt x="2358954" y="1704159"/>
                    </a:cubicBezTo>
                    <a:cubicBezTo>
                      <a:pt x="2248507" y="1649476"/>
                      <a:pt x="2344612" y="1490670"/>
                      <a:pt x="2407822" y="1407072"/>
                    </a:cubicBezTo>
                    <a:cubicBezTo>
                      <a:pt x="2478962" y="1312904"/>
                      <a:pt x="2613891" y="1089140"/>
                      <a:pt x="2606079" y="708381"/>
                    </a:cubicBezTo>
                    <a:cubicBezTo>
                      <a:pt x="2601062" y="406725"/>
                      <a:pt x="2401991" y="74019"/>
                      <a:pt x="1988360" y="59017"/>
                    </a:cubicBezTo>
                    <a:close/>
                    <a:moveTo>
                      <a:pt x="1093515" y="0"/>
                    </a:moveTo>
                    <a:cubicBezTo>
                      <a:pt x="736613" y="12826"/>
                      <a:pt x="553627" y="327881"/>
                      <a:pt x="549299" y="588096"/>
                    </a:cubicBezTo>
                    <a:cubicBezTo>
                      <a:pt x="542562" y="916461"/>
                      <a:pt x="658924" y="1109434"/>
                      <a:pt x="720275" y="1190644"/>
                    </a:cubicBezTo>
                    <a:cubicBezTo>
                      <a:pt x="774787" y="1262738"/>
                      <a:pt x="857667" y="1399692"/>
                      <a:pt x="762418" y="1446850"/>
                    </a:cubicBezTo>
                    <a:cubicBezTo>
                      <a:pt x="504691" y="1569722"/>
                      <a:pt x="283431" y="1656128"/>
                      <a:pt x="167010" y="1744812"/>
                    </a:cubicBezTo>
                    <a:cubicBezTo>
                      <a:pt x="-23891" y="1904150"/>
                      <a:pt x="672" y="2013351"/>
                      <a:pt x="1392" y="2161289"/>
                    </a:cubicBezTo>
                    <a:cubicBezTo>
                      <a:pt x="356083" y="2160989"/>
                      <a:pt x="261990" y="2166300"/>
                      <a:pt x="616681" y="2166000"/>
                    </a:cubicBezTo>
                    <a:cubicBezTo>
                      <a:pt x="794788" y="1846239"/>
                      <a:pt x="1045824" y="1778915"/>
                      <a:pt x="1453932" y="1593789"/>
                    </a:cubicBezTo>
                    <a:cubicBezTo>
                      <a:pt x="1171572" y="1115084"/>
                      <a:pt x="1046285" y="714919"/>
                      <a:pt x="1414663" y="124017"/>
                    </a:cubicBezTo>
                    <a:cubicBezTo>
                      <a:pt x="1309485" y="41539"/>
                      <a:pt x="1305280" y="26381"/>
                      <a:pt x="1093515" y="0"/>
                    </a:cubicBezTo>
                    <a:close/>
                    <a:moveTo>
                      <a:pt x="2886850" y="0"/>
                    </a:moveTo>
                    <a:cubicBezTo>
                      <a:pt x="2675085" y="26381"/>
                      <a:pt x="2670880" y="41539"/>
                      <a:pt x="2565702" y="124017"/>
                    </a:cubicBezTo>
                    <a:cubicBezTo>
                      <a:pt x="2934080" y="714919"/>
                      <a:pt x="2808793" y="1115084"/>
                      <a:pt x="2526433" y="1593789"/>
                    </a:cubicBezTo>
                    <a:cubicBezTo>
                      <a:pt x="2934542" y="1778915"/>
                      <a:pt x="3185577" y="1846239"/>
                      <a:pt x="3363685" y="2166000"/>
                    </a:cubicBezTo>
                    <a:cubicBezTo>
                      <a:pt x="3718376" y="2166300"/>
                      <a:pt x="3624282" y="2160989"/>
                      <a:pt x="3978973" y="2161289"/>
                    </a:cubicBezTo>
                    <a:cubicBezTo>
                      <a:pt x="3979693" y="2013351"/>
                      <a:pt x="4004256" y="1904150"/>
                      <a:pt x="3813355" y="1744812"/>
                    </a:cubicBezTo>
                    <a:cubicBezTo>
                      <a:pt x="3696934" y="1656128"/>
                      <a:pt x="3475674" y="1569722"/>
                      <a:pt x="3217947" y="1446850"/>
                    </a:cubicBezTo>
                    <a:cubicBezTo>
                      <a:pt x="3122698" y="1399692"/>
                      <a:pt x="3205579" y="1262738"/>
                      <a:pt x="3260090" y="1190644"/>
                    </a:cubicBezTo>
                    <a:cubicBezTo>
                      <a:pt x="3321441" y="1109434"/>
                      <a:pt x="3437803" y="916461"/>
                      <a:pt x="3431066" y="588096"/>
                    </a:cubicBezTo>
                    <a:cubicBezTo>
                      <a:pt x="3426739" y="327881"/>
                      <a:pt x="3243752" y="12826"/>
                      <a:pt x="28868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">
                <a:extLst>
                  <a:ext uri="{FF2B5EF4-FFF2-40B4-BE49-F238E27FC236}">
                    <a16:creationId xmlns:a16="http://schemas.microsoft.com/office/drawing/2014/main" id="{267832BD-7769-4204-B0E1-C2D387AE2F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03273" y="3365017"/>
                <a:ext cx="357359" cy="364685"/>
              </a:xfrm>
              <a:custGeom>
                <a:avLst/>
                <a:gdLst/>
                <a:ahLst/>
                <a:cxnLst/>
                <a:rect l="l" t="t" r="r" b="b"/>
                <a:pathLst>
                  <a:path w="3860876" h="3940019">
                    <a:moveTo>
                      <a:pt x="3248876" y="1942264"/>
                    </a:moveTo>
                    <a:lnTo>
                      <a:pt x="3860876" y="1942264"/>
                    </a:lnTo>
                    <a:lnTo>
                      <a:pt x="3860876" y="2090815"/>
                    </a:lnTo>
                    <a:lnTo>
                      <a:pt x="3859023" y="2090815"/>
                    </a:lnTo>
                    <a:cubicBezTo>
                      <a:pt x="3817225" y="2949620"/>
                      <a:pt x="3215273" y="3679864"/>
                      <a:pt x="2378197" y="3884304"/>
                    </a:cubicBezTo>
                    <a:cubicBezTo>
                      <a:pt x="2219818" y="3922985"/>
                      <a:pt x="2060231" y="3941082"/>
                      <a:pt x="1902626" y="3939971"/>
                    </a:cubicBezTo>
                    <a:cubicBezTo>
                      <a:pt x="1286982" y="3935631"/>
                      <a:pt x="701577" y="3638194"/>
                      <a:pt x="337583" y="3128887"/>
                    </a:cubicBezTo>
                    <a:lnTo>
                      <a:pt x="30667" y="3435803"/>
                    </a:lnTo>
                    <a:lnTo>
                      <a:pt x="30667" y="2342045"/>
                    </a:lnTo>
                    <a:lnTo>
                      <a:pt x="1124425" y="2342045"/>
                    </a:lnTo>
                    <a:lnTo>
                      <a:pt x="781340" y="2685130"/>
                    </a:lnTo>
                    <a:cubicBezTo>
                      <a:pt x="1079782" y="3180935"/>
                      <a:pt x="1667379" y="3425841"/>
                      <a:pt x="2232517" y="3287817"/>
                    </a:cubicBezTo>
                    <a:cubicBezTo>
                      <a:pt x="2810639" y="3146622"/>
                      <a:pt x="3224897" y="2638979"/>
                      <a:pt x="3247291" y="2044286"/>
                    </a:cubicBezTo>
                    <a:lnTo>
                      <a:pt x="3248876" y="2044345"/>
                    </a:lnTo>
                    <a:close/>
                    <a:moveTo>
                      <a:pt x="1958249" y="48"/>
                    </a:moveTo>
                    <a:cubicBezTo>
                      <a:pt x="2573893" y="4388"/>
                      <a:pt x="3159298" y="301825"/>
                      <a:pt x="3523293" y="811132"/>
                    </a:cubicBezTo>
                    <a:lnTo>
                      <a:pt x="3830209" y="504216"/>
                    </a:lnTo>
                    <a:lnTo>
                      <a:pt x="3830209" y="1597974"/>
                    </a:lnTo>
                    <a:lnTo>
                      <a:pt x="2736450" y="1597974"/>
                    </a:lnTo>
                    <a:lnTo>
                      <a:pt x="3079535" y="1254889"/>
                    </a:lnTo>
                    <a:cubicBezTo>
                      <a:pt x="2781093" y="759084"/>
                      <a:pt x="2193496" y="514178"/>
                      <a:pt x="1628358" y="652202"/>
                    </a:cubicBezTo>
                    <a:cubicBezTo>
                      <a:pt x="1050236" y="793397"/>
                      <a:pt x="635978" y="1301040"/>
                      <a:pt x="613584" y="1895733"/>
                    </a:cubicBezTo>
                    <a:lnTo>
                      <a:pt x="612000" y="1895674"/>
                    </a:lnTo>
                    <a:lnTo>
                      <a:pt x="612000" y="1985958"/>
                    </a:lnTo>
                    <a:lnTo>
                      <a:pt x="0" y="1985958"/>
                    </a:lnTo>
                    <a:lnTo>
                      <a:pt x="0" y="1837407"/>
                    </a:lnTo>
                    <a:lnTo>
                      <a:pt x="2787" y="1837407"/>
                    </a:lnTo>
                    <a:cubicBezTo>
                      <a:pt x="49183" y="983705"/>
                      <a:pt x="649445" y="259216"/>
                      <a:pt x="1482678" y="55715"/>
                    </a:cubicBezTo>
                    <a:cubicBezTo>
                      <a:pt x="1641057" y="17034"/>
                      <a:pt x="1800644" y="-1063"/>
                      <a:pt x="1958249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자유형: 도형 16">
                <a:extLst>
                  <a:ext uri="{FF2B5EF4-FFF2-40B4-BE49-F238E27FC236}">
                    <a16:creationId xmlns:a16="http://schemas.microsoft.com/office/drawing/2014/main" id="{932F3D12-0371-4560-9BD7-50B421AB05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28038" y="5418963"/>
                <a:ext cx="353455" cy="397548"/>
              </a:xfrm>
              <a:custGeom>
                <a:avLst/>
                <a:gdLst>
                  <a:gd name="connsiteX0" fmla="*/ 1376433 w 2765122"/>
                  <a:gd name="connsiteY0" fmla="*/ 2257187 h 3110058"/>
                  <a:gd name="connsiteX1" fmla="*/ 1145400 w 2765122"/>
                  <a:gd name="connsiteY1" fmla="*/ 2354829 h 3110058"/>
                  <a:gd name="connsiteX2" fmla="*/ 1036105 w 2765122"/>
                  <a:gd name="connsiteY2" fmla="*/ 2389775 h 3110058"/>
                  <a:gd name="connsiteX3" fmla="*/ 1040146 w 2765122"/>
                  <a:gd name="connsiteY3" fmla="*/ 2406930 h 3110058"/>
                  <a:gd name="connsiteX4" fmla="*/ 1382560 w 2765122"/>
                  <a:gd name="connsiteY4" fmla="*/ 2894301 h 3110058"/>
                  <a:gd name="connsiteX5" fmla="*/ 1724974 w 2765122"/>
                  <a:gd name="connsiteY5" fmla="*/ 2406930 h 3110058"/>
                  <a:gd name="connsiteX6" fmla="*/ 1726723 w 2765122"/>
                  <a:gd name="connsiteY6" fmla="*/ 2399874 h 3110058"/>
                  <a:gd name="connsiteX7" fmla="*/ 1605728 w 2765122"/>
                  <a:gd name="connsiteY7" fmla="*/ 2358846 h 3110058"/>
                  <a:gd name="connsiteX8" fmla="*/ 1795887 w 2765122"/>
                  <a:gd name="connsiteY8" fmla="*/ 2033026 h 3110058"/>
                  <a:gd name="connsiteX9" fmla="*/ 1694075 w 2765122"/>
                  <a:gd name="connsiteY9" fmla="*/ 2094586 h 3110058"/>
                  <a:gd name="connsiteX10" fmla="*/ 1578650 w 2765122"/>
                  <a:gd name="connsiteY10" fmla="*/ 2155153 h 3110058"/>
                  <a:gd name="connsiteX11" fmla="*/ 1618821 w 2765122"/>
                  <a:gd name="connsiteY11" fmla="*/ 2173994 h 3110058"/>
                  <a:gd name="connsiteX12" fmla="*/ 1763952 w 2765122"/>
                  <a:gd name="connsiteY12" fmla="*/ 2229138 h 3110058"/>
                  <a:gd name="connsiteX13" fmla="*/ 1791432 w 2765122"/>
                  <a:gd name="connsiteY13" fmla="*/ 2076334 h 3110058"/>
                  <a:gd name="connsiteX14" fmla="*/ 969005 w 2765122"/>
                  <a:gd name="connsiteY14" fmla="*/ 2030800 h 3110058"/>
                  <a:gd name="connsiteX15" fmla="*/ 973688 w 2765122"/>
                  <a:gd name="connsiteY15" fmla="*/ 2076334 h 3110058"/>
                  <a:gd name="connsiteX16" fmla="*/ 997942 w 2765122"/>
                  <a:gd name="connsiteY16" fmla="*/ 2219324 h 3110058"/>
                  <a:gd name="connsiteX17" fmla="*/ 1135534 w 2765122"/>
                  <a:gd name="connsiteY17" fmla="*/ 2169774 h 3110058"/>
                  <a:gd name="connsiteX18" fmla="*/ 1176026 w 2765122"/>
                  <a:gd name="connsiteY18" fmla="*/ 2151638 h 3110058"/>
                  <a:gd name="connsiteX19" fmla="*/ 1061678 w 2765122"/>
                  <a:gd name="connsiteY19" fmla="*/ 2089068 h 3110058"/>
                  <a:gd name="connsiteX20" fmla="*/ 2270995 w 2765122"/>
                  <a:gd name="connsiteY20" fmla="*/ 1682607 h 3110058"/>
                  <a:gd name="connsiteX21" fmla="*/ 2193789 w 2765122"/>
                  <a:gd name="connsiteY21" fmla="*/ 1749541 h 3110058"/>
                  <a:gd name="connsiteX22" fmla="*/ 2080535 w 2765122"/>
                  <a:gd name="connsiteY22" fmla="*/ 1839120 h 3110058"/>
                  <a:gd name="connsiteX23" fmla="*/ 1988274 w 2765122"/>
                  <a:gd name="connsiteY23" fmla="*/ 1905861 h 3110058"/>
                  <a:gd name="connsiteX24" fmla="*/ 1956628 w 2765122"/>
                  <a:gd name="connsiteY24" fmla="*/ 2160317 h 3110058"/>
                  <a:gd name="connsiteX25" fmla="*/ 1929983 w 2765122"/>
                  <a:gd name="connsiteY25" fmla="*/ 2282840 h 3110058"/>
                  <a:gd name="connsiteX26" fmla="*/ 2032699 w 2765122"/>
                  <a:gd name="connsiteY26" fmla="*/ 2311732 h 3110058"/>
                  <a:gd name="connsiteX27" fmla="*/ 2530541 w 2765122"/>
                  <a:gd name="connsiteY27" fmla="*/ 2244806 h 3110058"/>
                  <a:gd name="connsiteX28" fmla="*/ 2289139 w 2765122"/>
                  <a:gd name="connsiteY28" fmla="*/ 1700285 h 3110058"/>
                  <a:gd name="connsiteX29" fmla="*/ 491768 w 2765122"/>
                  <a:gd name="connsiteY29" fmla="*/ 1666932 h 3110058"/>
                  <a:gd name="connsiteX30" fmla="*/ 473585 w 2765122"/>
                  <a:gd name="connsiteY30" fmla="*/ 1684439 h 3110058"/>
                  <a:gd name="connsiteX31" fmla="*/ 222717 w 2765122"/>
                  <a:gd name="connsiteY31" fmla="*/ 2224664 h 3110058"/>
                  <a:gd name="connsiteX32" fmla="*/ 719315 w 2765122"/>
                  <a:gd name="connsiteY32" fmla="*/ 2300269 h 3110058"/>
                  <a:gd name="connsiteX33" fmla="*/ 831176 w 2765122"/>
                  <a:gd name="connsiteY33" fmla="*/ 2270901 h 3110058"/>
                  <a:gd name="connsiteX34" fmla="*/ 808495 w 2765122"/>
                  <a:gd name="connsiteY34" fmla="*/ 2160317 h 3110058"/>
                  <a:gd name="connsiteX35" fmla="*/ 776012 w 2765122"/>
                  <a:gd name="connsiteY35" fmla="*/ 1899134 h 3110058"/>
                  <a:gd name="connsiteX36" fmla="*/ 679735 w 2765122"/>
                  <a:gd name="connsiteY36" fmla="*/ 1826895 h 3110058"/>
                  <a:gd name="connsiteX37" fmla="*/ 502637 w 2765122"/>
                  <a:gd name="connsiteY37" fmla="*/ 1677612 h 3110058"/>
                  <a:gd name="connsiteX38" fmla="*/ 2001099 w 2765122"/>
                  <a:gd name="connsiteY38" fmla="*/ 1443878 h 3110058"/>
                  <a:gd name="connsiteX39" fmla="*/ 2005588 w 2765122"/>
                  <a:gd name="connsiteY39" fmla="*/ 1555029 h 3110058"/>
                  <a:gd name="connsiteX40" fmla="*/ 2000712 w 2765122"/>
                  <a:gd name="connsiteY40" fmla="*/ 1675767 h 3110058"/>
                  <a:gd name="connsiteX41" fmla="*/ 2038461 w 2765122"/>
                  <a:gd name="connsiteY41" fmla="*/ 1648469 h 3110058"/>
                  <a:gd name="connsiteX42" fmla="*/ 2130505 w 2765122"/>
                  <a:gd name="connsiteY42" fmla="*/ 1573751 h 3110058"/>
                  <a:gd name="connsiteX43" fmla="*/ 2143759 w 2765122"/>
                  <a:gd name="connsiteY43" fmla="*/ 1562074 h 3110058"/>
                  <a:gd name="connsiteX44" fmla="*/ 2039991 w 2765122"/>
                  <a:gd name="connsiteY44" fmla="*/ 1473050 h 3110058"/>
                  <a:gd name="connsiteX45" fmla="*/ 764411 w 2765122"/>
                  <a:gd name="connsiteY45" fmla="*/ 1434288 h 3110058"/>
                  <a:gd name="connsiteX46" fmla="*/ 726661 w 2765122"/>
                  <a:gd name="connsiteY46" fmla="*/ 1461587 h 3110058"/>
                  <a:gd name="connsiteX47" fmla="*/ 634617 w 2765122"/>
                  <a:gd name="connsiteY47" fmla="*/ 1536305 h 3110058"/>
                  <a:gd name="connsiteX48" fmla="*/ 621360 w 2765122"/>
                  <a:gd name="connsiteY48" fmla="*/ 1547985 h 3110058"/>
                  <a:gd name="connsiteX49" fmla="*/ 725129 w 2765122"/>
                  <a:gd name="connsiteY49" fmla="*/ 1637009 h 3110058"/>
                  <a:gd name="connsiteX50" fmla="*/ 764024 w 2765122"/>
                  <a:gd name="connsiteY50" fmla="*/ 1666183 h 3110058"/>
                  <a:gd name="connsiteX51" fmla="*/ 759534 w 2765122"/>
                  <a:gd name="connsiteY51" fmla="*/ 1555029 h 3110058"/>
                  <a:gd name="connsiteX52" fmla="*/ 1386966 w 2765122"/>
                  <a:gd name="connsiteY52" fmla="*/ 1049980 h 3110058"/>
                  <a:gd name="connsiteX53" fmla="*/ 1160689 w 2765122"/>
                  <a:gd name="connsiteY53" fmla="*/ 1170734 h 3110058"/>
                  <a:gd name="connsiteX54" fmla="*/ 947211 w 2765122"/>
                  <a:gd name="connsiteY54" fmla="*/ 1303680 h 3110058"/>
                  <a:gd name="connsiteX55" fmla="*/ 938816 w 2765122"/>
                  <a:gd name="connsiteY55" fmla="*/ 1555028 h 3110058"/>
                  <a:gd name="connsiteX56" fmla="*/ 947046 w 2765122"/>
                  <a:gd name="connsiteY56" fmla="*/ 1801432 h 3110058"/>
                  <a:gd name="connsiteX57" fmla="*/ 1154015 w 2765122"/>
                  <a:gd name="connsiteY57" fmla="*/ 1935392 h 3110058"/>
                  <a:gd name="connsiteX58" fmla="*/ 1378151 w 2765122"/>
                  <a:gd name="connsiteY58" fmla="*/ 2060078 h 3110058"/>
                  <a:gd name="connsiteX59" fmla="*/ 1604433 w 2765122"/>
                  <a:gd name="connsiteY59" fmla="*/ 1939321 h 3110058"/>
                  <a:gd name="connsiteX60" fmla="*/ 1817909 w 2765122"/>
                  <a:gd name="connsiteY60" fmla="*/ 1806377 h 3110058"/>
                  <a:gd name="connsiteX61" fmla="*/ 1826304 w 2765122"/>
                  <a:gd name="connsiteY61" fmla="*/ 1555028 h 3110058"/>
                  <a:gd name="connsiteX62" fmla="*/ 1818074 w 2765122"/>
                  <a:gd name="connsiteY62" fmla="*/ 1308628 h 3110058"/>
                  <a:gd name="connsiteX63" fmla="*/ 1611105 w 2765122"/>
                  <a:gd name="connsiteY63" fmla="*/ 1174667 h 3110058"/>
                  <a:gd name="connsiteX64" fmla="*/ 1767179 w 2765122"/>
                  <a:gd name="connsiteY64" fmla="*/ 890733 h 3110058"/>
                  <a:gd name="connsiteX65" fmla="*/ 1629589 w 2765122"/>
                  <a:gd name="connsiteY65" fmla="*/ 940281 h 3110058"/>
                  <a:gd name="connsiteX66" fmla="*/ 1589093 w 2765122"/>
                  <a:gd name="connsiteY66" fmla="*/ 958419 h 3110058"/>
                  <a:gd name="connsiteX67" fmla="*/ 1703444 w 2765122"/>
                  <a:gd name="connsiteY67" fmla="*/ 1020991 h 3110058"/>
                  <a:gd name="connsiteX68" fmla="*/ 1796116 w 2765122"/>
                  <a:gd name="connsiteY68" fmla="*/ 1079257 h 3110058"/>
                  <a:gd name="connsiteX69" fmla="*/ 1791432 w 2765122"/>
                  <a:gd name="connsiteY69" fmla="*/ 1033723 h 3110058"/>
                  <a:gd name="connsiteX70" fmla="*/ 1001168 w 2765122"/>
                  <a:gd name="connsiteY70" fmla="*/ 880921 h 3110058"/>
                  <a:gd name="connsiteX71" fmla="*/ 973688 w 2765122"/>
                  <a:gd name="connsiteY71" fmla="*/ 1033723 h 3110058"/>
                  <a:gd name="connsiteX72" fmla="*/ 969233 w 2765122"/>
                  <a:gd name="connsiteY72" fmla="*/ 1077033 h 3110058"/>
                  <a:gd name="connsiteX73" fmla="*/ 1071048 w 2765122"/>
                  <a:gd name="connsiteY73" fmla="*/ 1015472 h 3110058"/>
                  <a:gd name="connsiteX74" fmla="*/ 1186470 w 2765122"/>
                  <a:gd name="connsiteY74" fmla="*/ 954907 h 3110058"/>
                  <a:gd name="connsiteX75" fmla="*/ 1146299 w 2765122"/>
                  <a:gd name="connsiteY75" fmla="*/ 936065 h 3110058"/>
                  <a:gd name="connsiteX76" fmla="*/ 2296662 w 2765122"/>
                  <a:gd name="connsiteY76" fmla="*/ 783036 h 3110058"/>
                  <a:gd name="connsiteX77" fmla="*/ 2045808 w 2765122"/>
                  <a:gd name="connsiteY77" fmla="*/ 809787 h 3110058"/>
                  <a:gd name="connsiteX78" fmla="*/ 1933945 w 2765122"/>
                  <a:gd name="connsiteY78" fmla="*/ 839155 h 3110058"/>
                  <a:gd name="connsiteX79" fmla="*/ 1956628 w 2765122"/>
                  <a:gd name="connsiteY79" fmla="*/ 949742 h 3110058"/>
                  <a:gd name="connsiteX80" fmla="*/ 1989111 w 2765122"/>
                  <a:gd name="connsiteY80" fmla="*/ 1210925 h 3110058"/>
                  <a:gd name="connsiteX81" fmla="*/ 2085387 w 2765122"/>
                  <a:gd name="connsiteY81" fmla="*/ 1283163 h 3110058"/>
                  <a:gd name="connsiteX82" fmla="*/ 2262485 w 2765122"/>
                  <a:gd name="connsiteY82" fmla="*/ 1432446 h 3110058"/>
                  <a:gd name="connsiteX83" fmla="*/ 2273353 w 2765122"/>
                  <a:gd name="connsiteY83" fmla="*/ 1443125 h 3110058"/>
                  <a:gd name="connsiteX84" fmla="*/ 2291537 w 2765122"/>
                  <a:gd name="connsiteY84" fmla="*/ 1425616 h 3110058"/>
                  <a:gd name="connsiteX85" fmla="*/ 2542406 w 2765122"/>
                  <a:gd name="connsiteY85" fmla="*/ 885391 h 3110058"/>
                  <a:gd name="connsiteX86" fmla="*/ 2296662 w 2765122"/>
                  <a:gd name="connsiteY86" fmla="*/ 783036 h 3110058"/>
                  <a:gd name="connsiteX87" fmla="*/ 482072 w 2765122"/>
                  <a:gd name="connsiteY87" fmla="*/ 767202 h 3110058"/>
                  <a:gd name="connsiteX88" fmla="*/ 234579 w 2765122"/>
                  <a:gd name="connsiteY88" fmla="*/ 865253 h 3110058"/>
                  <a:gd name="connsiteX89" fmla="*/ 475981 w 2765122"/>
                  <a:gd name="connsiteY89" fmla="*/ 1409774 h 3110058"/>
                  <a:gd name="connsiteX90" fmla="*/ 494126 w 2765122"/>
                  <a:gd name="connsiteY90" fmla="*/ 1427453 h 3110058"/>
                  <a:gd name="connsiteX91" fmla="*/ 571333 w 2765122"/>
                  <a:gd name="connsiteY91" fmla="*/ 1360517 h 3110058"/>
                  <a:gd name="connsiteX92" fmla="*/ 684587 w 2765122"/>
                  <a:gd name="connsiteY92" fmla="*/ 1270938 h 3110058"/>
                  <a:gd name="connsiteX93" fmla="*/ 776848 w 2765122"/>
                  <a:gd name="connsiteY93" fmla="*/ 1204197 h 3110058"/>
                  <a:gd name="connsiteX94" fmla="*/ 808495 w 2765122"/>
                  <a:gd name="connsiteY94" fmla="*/ 949742 h 3110058"/>
                  <a:gd name="connsiteX95" fmla="*/ 835139 w 2765122"/>
                  <a:gd name="connsiteY95" fmla="*/ 827220 h 3110058"/>
                  <a:gd name="connsiteX96" fmla="*/ 732420 w 2765122"/>
                  <a:gd name="connsiteY96" fmla="*/ 798327 h 3110058"/>
                  <a:gd name="connsiteX97" fmla="*/ 482072 w 2765122"/>
                  <a:gd name="connsiteY97" fmla="*/ 767202 h 3110058"/>
                  <a:gd name="connsiteX98" fmla="*/ 1382560 w 2765122"/>
                  <a:gd name="connsiteY98" fmla="*/ 215755 h 3110058"/>
                  <a:gd name="connsiteX99" fmla="*/ 1040146 w 2765122"/>
                  <a:gd name="connsiteY99" fmla="*/ 703126 h 3110058"/>
                  <a:gd name="connsiteX100" fmla="*/ 1038397 w 2765122"/>
                  <a:gd name="connsiteY100" fmla="*/ 710184 h 3110058"/>
                  <a:gd name="connsiteX101" fmla="*/ 1159394 w 2765122"/>
                  <a:gd name="connsiteY101" fmla="*/ 751212 h 3110058"/>
                  <a:gd name="connsiteX102" fmla="*/ 1388689 w 2765122"/>
                  <a:gd name="connsiteY102" fmla="*/ 852872 h 3110058"/>
                  <a:gd name="connsiteX103" fmla="*/ 1619722 w 2765122"/>
                  <a:gd name="connsiteY103" fmla="*/ 755229 h 3110058"/>
                  <a:gd name="connsiteX104" fmla="*/ 1729016 w 2765122"/>
                  <a:gd name="connsiteY104" fmla="*/ 720284 h 3110058"/>
                  <a:gd name="connsiteX105" fmla="*/ 1724974 w 2765122"/>
                  <a:gd name="connsiteY105" fmla="*/ 703126 h 3110058"/>
                  <a:gd name="connsiteX106" fmla="*/ 1382560 w 2765122"/>
                  <a:gd name="connsiteY106" fmla="*/ 215755 h 3110058"/>
                  <a:gd name="connsiteX107" fmla="*/ 1382561 w 2765122"/>
                  <a:gd name="connsiteY107" fmla="*/ 0 h 3110058"/>
                  <a:gd name="connsiteX108" fmla="*/ 1863319 w 2765122"/>
                  <a:gd name="connsiteY108" fmla="*/ 565886 h 3110058"/>
                  <a:gd name="connsiteX109" fmla="*/ 1892754 w 2765122"/>
                  <a:gd name="connsiteY109" fmla="*/ 669221 h 3110058"/>
                  <a:gd name="connsiteX110" fmla="*/ 1998805 w 2765122"/>
                  <a:gd name="connsiteY110" fmla="*/ 644109 h 3110058"/>
                  <a:gd name="connsiteX111" fmla="*/ 2729256 w 2765122"/>
                  <a:gd name="connsiteY111" fmla="*/ 777515 h 3110058"/>
                  <a:gd name="connsiteX112" fmla="*/ 2479563 w 2765122"/>
                  <a:gd name="connsiteY112" fmla="*/ 1476806 h 3110058"/>
                  <a:gd name="connsiteX113" fmla="*/ 2396868 w 2765122"/>
                  <a:gd name="connsiteY113" fmla="*/ 1564493 h 3110058"/>
                  <a:gd name="connsiteX114" fmla="*/ 2415853 w 2765122"/>
                  <a:gd name="connsiteY114" fmla="*/ 1583149 h 3110058"/>
                  <a:gd name="connsiteX115" fmla="*/ 2715481 w 2765122"/>
                  <a:gd name="connsiteY115" fmla="*/ 2355928 h 3110058"/>
                  <a:gd name="connsiteX116" fmla="*/ 1982813 w 2765122"/>
                  <a:gd name="connsiteY116" fmla="*/ 2476565 h 3110058"/>
                  <a:gd name="connsiteX117" fmla="*/ 1890625 w 2765122"/>
                  <a:gd name="connsiteY117" fmla="*/ 2453030 h 3110058"/>
                  <a:gd name="connsiteX118" fmla="*/ 1863319 w 2765122"/>
                  <a:gd name="connsiteY118" fmla="*/ 2544172 h 3110058"/>
                  <a:gd name="connsiteX119" fmla="*/ 1382561 w 2765122"/>
                  <a:gd name="connsiteY119" fmla="*/ 3110058 h 3110058"/>
                  <a:gd name="connsiteX120" fmla="*/ 901803 w 2765122"/>
                  <a:gd name="connsiteY120" fmla="*/ 2544172 h 3110058"/>
                  <a:gd name="connsiteX121" fmla="*/ 872368 w 2765122"/>
                  <a:gd name="connsiteY121" fmla="*/ 2440837 h 3110058"/>
                  <a:gd name="connsiteX122" fmla="*/ 766317 w 2765122"/>
                  <a:gd name="connsiteY122" fmla="*/ 2465949 h 3110058"/>
                  <a:gd name="connsiteX123" fmla="*/ 35866 w 2765122"/>
                  <a:gd name="connsiteY123" fmla="*/ 2332544 h 3110058"/>
                  <a:gd name="connsiteX124" fmla="*/ 285559 w 2765122"/>
                  <a:gd name="connsiteY124" fmla="*/ 1633252 h 3110058"/>
                  <a:gd name="connsiteX125" fmla="*/ 368254 w 2765122"/>
                  <a:gd name="connsiteY125" fmla="*/ 1545565 h 3110058"/>
                  <a:gd name="connsiteX126" fmla="*/ 349269 w 2765122"/>
                  <a:gd name="connsiteY126" fmla="*/ 1526910 h 3110058"/>
                  <a:gd name="connsiteX127" fmla="*/ 49641 w 2765122"/>
                  <a:gd name="connsiteY127" fmla="*/ 754130 h 3110058"/>
                  <a:gd name="connsiteX128" fmla="*/ 782309 w 2765122"/>
                  <a:gd name="connsiteY128" fmla="*/ 633493 h 3110058"/>
                  <a:gd name="connsiteX129" fmla="*/ 874497 w 2765122"/>
                  <a:gd name="connsiteY129" fmla="*/ 657029 h 3110058"/>
                  <a:gd name="connsiteX130" fmla="*/ 901803 w 2765122"/>
                  <a:gd name="connsiteY130" fmla="*/ 565886 h 3110058"/>
                  <a:gd name="connsiteX131" fmla="*/ 1382561 w 2765122"/>
                  <a:gd name="connsiteY131" fmla="*/ 0 h 3110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2765122" h="3110058">
                    <a:moveTo>
                      <a:pt x="1376433" y="2257187"/>
                    </a:moveTo>
                    <a:lnTo>
                      <a:pt x="1145400" y="2354829"/>
                    </a:lnTo>
                    <a:lnTo>
                      <a:pt x="1036105" y="2389775"/>
                    </a:lnTo>
                    <a:lnTo>
                      <a:pt x="1040146" y="2406930"/>
                    </a:lnTo>
                    <a:cubicBezTo>
                      <a:pt x="1121535" y="2704580"/>
                      <a:pt x="1244707" y="2894301"/>
                      <a:pt x="1382560" y="2894301"/>
                    </a:cubicBezTo>
                    <a:cubicBezTo>
                      <a:pt x="1520414" y="2894301"/>
                      <a:pt x="1643585" y="2704580"/>
                      <a:pt x="1724974" y="2406930"/>
                    </a:cubicBezTo>
                    <a:lnTo>
                      <a:pt x="1726723" y="2399874"/>
                    </a:lnTo>
                    <a:lnTo>
                      <a:pt x="1605728" y="2358846"/>
                    </a:lnTo>
                    <a:close/>
                    <a:moveTo>
                      <a:pt x="1795887" y="2033026"/>
                    </a:moveTo>
                    <a:lnTo>
                      <a:pt x="1694075" y="2094586"/>
                    </a:lnTo>
                    <a:lnTo>
                      <a:pt x="1578650" y="2155153"/>
                    </a:lnTo>
                    <a:lnTo>
                      <a:pt x="1618821" y="2173994"/>
                    </a:lnTo>
                    <a:lnTo>
                      <a:pt x="1763952" y="2229138"/>
                    </a:lnTo>
                    <a:lnTo>
                      <a:pt x="1791432" y="2076334"/>
                    </a:lnTo>
                    <a:close/>
                    <a:moveTo>
                      <a:pt x="969005" y="2030800"/>
                    </a:moveTo>
                    <a:lnTo>
                      <a:pt x="973688" y="2076334"/>
                    </a:lnTo>
                    <a:lnTo>
                      <a:pt x="997942" y="2219324"/>
                    </a:lnTo>
                    <a:lnTo>
                      <a:pt x="1135534" y="2169774"/>
                    </a:lnTo>
                    <a:lnTo>
                      <a:pt x="1176026" y="2151638"/>
                    </a:lnTo>
                    <a:lnTo>
                      <a:pt x="1061678" y="2089068"/>
                    </a:lnTo>
                    <a:close/>
                    <a:moveTo>
                      <a:pt x="2270995" y="1682607"/>
                    </a:moveTo>
                    <a:lnTo>
                      <a:pt x="2193789" y="1749541"/>
                    </a:lnTo>
                    <a:cubicBezTo>
                      <a:pt x="2157450" y="1779622"/>
                      <a:pt x="2119670" y="1809519"/>
                      <a:pt x="2080535" y="1839120"/>
                    </a:cubicBezTo>
                    <a:lnTo>
                      <a:pt x="1988274" y="1905861"/>
                    </a:lnTo>
                    <a:lnTo>
                      <a:pt x="1956628" y="2160317"/>
                    </a:lnTo>
                    <a:lnTo>
                      <a:pt x="1929983" y="2282840"/>
                    </a:lnTo>
                    <a:lnTo>
                      <a:pt x="2032699" y="2311732"/>
                    </a:lnTo>
                    <a:cubicBezTo>
                      <a:pt x="2281801" y="2367725"/>
                      <a:pt x="2467430" y="2349840"/>
                      <a:pt x="2530541" y="2244806"/>
                    </a:cubicBezTo>
                    <a:cubicBezTo>
                      <a:pt x="2601541" y="2126643"/>
                      <a:pt x="2502356" y="1923350"/>
                      <a:pt x="2289139" y="1700285"/>
                    </a:cubicBezTo>
                    <a:close/>
                    <a:moveTo>
                      <a:pt x="491768" y="1666932"/>
                    </a:moveTo>
                    <a:lnTo>
                      <a:pt x="473585" y="1684439"/>
                    </a:lnTo>
                    <a:cubicBezTo>
                      <a:pt x="256508" y="1903749"/>
                      <a:pt x="153790" y="2105280"/>
                      <a:pt x="222717" y="2224664"/>
                    </a:cubicBezTo>
                    <a:cubicBezTo>
                      <a:pt x="283985" y="2330784"/>
                      <a:pt x="469273" y="2351906"/>
                      <a:pt x="719315" y="2300269"/>
                    </a:cubicBezTo>
                    <a:lnTo>
                      <a:pt x="831176" y="2270901"/>
                    </a:lnTo>
                    <a:lnTo>
                      <a:pt x="808495" y="2160317"/>
                    </a:lnTo>
                    <a:lnTo>
                      <a:pt x="776012" y="1899134"/>
                    </a:lnTo>
                    <a:lnTo>
                      <a:pt x="679735" y="1826895"/>
                    </a:lnTo>
                    <a:cubicBezTo>
                      <a:pt x="616990" y="1777691"/>
                      <a:pt x="557836" y="1727770"/>
                      <a:pt x="502637" y="1677612"/>
                    </a:cubicBezTo>
                    <a:close/>
                    <a:moveTo>
                      <a:pt x="2001099" y="1443878"/>
                    </a:moveTo>
                    <a:lnTo>
                      <a:pt x="2005588" y="1555029"/>
                    </a:lnTo>
                    <a:lnTo>
                      <a:pt x="2000712" y="1675767"/>
                    </a:lnTo>
                    <a:lnTo>
                      <a:pt x="2038461" y="1648469"/>
                    </a:lnTo>
                    <a:cubicBezTo>
                      <a:pt x="2070345" y="1623579"/>
                      <a:pt x="2101053" y="1598643"/>
                      <a:pt x="2130505" y="1573751"/>
                    </a:cubicBezTo>
                    <a:lnTo>
                      <a:pt x="2143759" y="1562074"/>
                    </a:lnTo>
                    <a:lnTo>
                      <a:pt x="2039991" y="1473050"/>
                    </a:lnTo>
                    <a:close/>
                    <a:moveTo>
                      <a:pt x="764411" y="1434288"/>
                    </a:moveTo>
                    <a:lnTo>
                      <a:pt x="726661" y="1461587"/>
                    </a:lnTo>
                    <a:cubicBezTo>
                      <a:pt x="694778" y="1486477"/>
                      <a:pt x="664070" y="1511412"/>
                      <a:pt x="634617" y="1536305"/>
                    </a:cubicBezTo>
                    <a:lnTo>
                      <a:pt x="621360" y="1547985"/>
                    </a:lnTo>
                    <a:lnTo>
                      <a:pt x="725129" y="1637009"/>
                    </a:lnTo>
                    <a:lnTo>
                      <a:pt x="764024" y="1666183"/>
                    </a:lnTo>
                    <a:lnTo>
                      <a:pt x="759534" y="1555029"/>
                    </a:lnTo>
                    <a:close/>
                    <a:moveTo>
                      <a:pt x="1386966" y="1049980"/>
                    </a:moveTo>
                    <a:lnTo>
                      <a:pt x="1160689" y="1170734"/>
                    </a:lnTo>
                    <a:lnTo>
                      <a:pt x="947211" y="1303680"/>
                    </a:lnTo>
                    <a:lnTo>
                      <a:pt x="938816" y="1555028"/>
                    </a:lnTo>
                    <a:lnTo>
                      <a:pt x="947046" y="1801432"/>
                    </a:lnTo>
                    <a:lnTo>
                      <a:pt x="1154015" y="1935392"/>
                    </a:lnTo>
                    <a:lnTo>
                      <a:pt x="1378151" y="2060078"/>
                    </a:lnTo>
                    <a:lnTo>
                      <a:pt x="1604433" y="1939321"/>
                    </a:lnTo>
                    <a:lnTo>
                      <a:pt x="1817909" y="1806377"/>
                    </a:lnTo>
                    <a:lnTo>
                      <a:pt x="1826304" y="1555028"/>
                    </a:lnTo>
                    <a:lnTo>
                      <a:pt x="1818074" y="1308628"/>
                    </a:lnTo>
                    <a:lnTo>
                      <a:pt x="1611105" y="1174667"/>
                    </a:lnTo>
                    <a:close/>
                    <a:moveTo>
                      <a:pt x="1767179" y="890733"/>
                    </a:moveTo>
                    <a:lnTo>
                      <a:pt x="1629589" y="940281"/>
                    </a:lnTo>
                    <a:lnTo>
                      <a:pt x="1589093" y="958419"/>
                    </a:lnTo>
                    <a:lnTo>
                      <a:pt x="1703444" y="1020991"/>
                    </a:lnTo>
                    <a:lnTo>
                      <a:pt x="1796116" y="1079257"/>
                    </a:lnTo>
                    <a:lnTo>
                      <a:pt x="1791432" y="1033723"/>
                    </a:lnTo>
                    <a:close/>
                    <a:moveTo>
                      <a:pt x="1001168" y="880921"/>
                    </a:moveTo>
                    <a:lnTo>
                      <a:pt x="973688" y="1033723"/>
                    </a:lnTo>
                    <a:lnTo>
                      <a:pt x="969233" y="1077033"/>
                    </a:lnTo>
                    <a:lnTo>
                      <a:pt x="1071048" y="1015472"/>
                    </a:lnTo>
                    <a:lnTo>
                      <a:pt x="1186470" y="954907"/>
                    </a:lnTo>
                    <a:lnTo>
                      <a:pt x="1146299" y="936065"/>
                    </a:lnTo>
                    <a:close/>
                    <a:moveTo>
                      <a:pt x="2296662" y="783036"/>
                    </a:moveTo>
                    <a:cubicBezTo>
                      <a:pt x="2224233" y="781291"/>
                      <a:pt x="2139574" y="790423"/>
                      <a:pt x="2045808" y="809787"/>
                    </a:cubicBezTo>
                    <a:lnTo>
                      <a:pt x="1933945" y="839155"/>
                    </a:lnTo>
                    <a:lnTo>
                      <a:pt x="1956628" y="949742"/>
                    </a:lnTo>
                    <a:lnTo>
                      <a:pt x="1989111" y="1210925"/>
                    </a:lnTo>
                    <a:lnTo>
                      <a:pt x="2085387" y="1283163"/>
                    </a:lnTo>
                    <a:cubicBezTo>
                      <a:pt x="2148132" y="1332368"/>
                      <a:pt x="2207286" y="1382289"/>
                      <a:pt x="2262485" y="1432446"/>
                    </a:cubicBezTo>
                    <a:lnTo>
                      <a:pt x="2273353" y="1443125"/>
                    </a:lnTo>
                    <a:lnTo>
                      <a:pt x="2291537" y="1425616"/>
                    </a:lnTo>
                    <a:cubicBezTo>
                      <a:pt x="2508615" y="1206306"/>
                      <a:pt x="2611333" y="1004776"/>
                      <a:pt x="2542406" y="885391"/>
                    </a:cubicBezTo>
                    <a:cubicBezTo>
                      <a:pt x="2504113" y="819067"/>
                      <a:pt x="2417375" y="785944"/>
                      <a:pt x="2296662" y="783036"/>
                    </a:cubicBezTo>
                    <a:close/>
                    <a:moveTo>
                      <a:pt x="482072" y="767202"/>
                    </a:moveTo>
                    <a:cubicBezTo>
                      <a:pt x="361326" y="768003"/>
                      <a:pt x="274023" y="799606"/>
                      <a:pt x="234579" y="865253"/>
                    </a:cubicBezTo>
                    <a:cubicBezTo>
                      <a:pt x="163579" y="983417"/>
                      <a:pt x="262764" y="1186709"/>
                      <a:pt x="475981" y="1409774"/>
                    </a:cubicBezTo>
                    <a:lnTo>
                      <a:pt x="494126" y="1427453"/>
                    </a:lnTo>
                    <a:lnTo>
                      <a:pt x="571333" y="1360517"/>
                    </a:lnTo>
                    <a:cubicBezTo>
                      <a:pt x="607672" y="1330436"/>
                      <a:pt x="645452" y="1300540"/>
                      <a:pt x="684587" y="1270938"/>
                    </a:cubicBezTo>
                    <a:lnTo>
                      <a:pt x="776848" y="1204197"/>
                    </a:lnTo>
                    <a:lnTo>
                      <a:pt x="808495" y="949742"/>
                    </a:lnTo>
                    <a:lnTo>
                      <a:pt x="835139" y="827220"/>
                    </a:lnTo>
                    <a:lnTo>
                      <a:pt x="732420" y="798327"/>
                    </a:lnTo>
                    <a:cubicBezTo>
                      <a:pt x="639007" y="777329"/>
                      <a:pt x="554520" y="766721"/>
                      <a:pt x="482072" y="767202"/>
                    </a:cubicBezTo>
                    <a:close/>
                    <a:moveTo>
                      <a:pt x="1382560" y="215755"/>
                    </a:moveTo>
                    <a:cubicBezTo>
                      <a:pt x="1244707" y="215755"/>
                      <a:pt x="1121535" y="405476"/>
                      <a:pt x="1040146" y="703126"/>
                    </a:cubicBezTo>
                    <a:lnTo>
                      <a:pt x="1038397" y="710184"/>
                    </a:lnTo>
                    <a:lnTo>
                      <a:pt x="1159394" y="751212"/>
                    </a:lnTo>
                    <a:lnTo>
                      <a:pt x="1388689" y="852872"/>
                    </a:lnTo>
                    <a:lnTo>
                      <a:pt x="1619722" y="755229"/>
                    </a:lnTo>
                    <a:lnTo>
                      <a:pt x="1729016" y="720284"/>
                    </a:lnTo>
                    <a:lnTo>
                      <a:pt x="1724974" y="703126"/>
                    </a:lnTo>
                    <a:cubicBezTo>
                      <a:pt x="1643585" y="405476"/>
                      <a:pt x="1520414" y="215755"/>
                      <a:pt x="1382560" y="215755"/>
                    </a:cubicBezTo>
                    <a:close/>
                    <a:moveTo>
                      <a:pt x="1382561" y="0"/>
                    </a:moveTo>
                    <a:cubicBezTo>
                      <a:pt x="1576111" y="0"/>
                      <a:pt x="1749046" y="220285"/>
                      <a:pt x="1863319" y="565886"/>
                    </a:cubicBezTo>
                    <a:lnTo>
                      <a:pt x="1892754" y="669221"/>
                    </a:lnTo>
                    <a:lnTo>
                      <a:pt x="1998805" y="644109"/>
                    </a:lnTo>
                    <a:cubicBezTo>
                      <a:pt x="2355240" y="570272"/>
                      <a:pt x="2632481" y="609896"/>
                      <a:pt x="2729256" y="777515"/>
                    </a:cubicBezTo>
                    <a:cubicBezTo>
                      <a:pt x="2826030" y="945133"/>
                      <a:pt x="2721726" y="1205043"/>
                      <a:pt x="2479563" y="1476806"/>
                    </a:cubicBezTo>
                    <a:lnTo>
                      <a:pt x="2396868" y="1564493"/>
                    </a:lnTo>
                    <a:lnTo>
                      <a:pt x="2415853" y="1583149"/>
                    </a:lnTo>
                    <a:cubicBezTo>
                      <a:pt x="2697403" y="1884053"/>
                      <a:pt x="2823474" y="2176199"/>
                      <a:pt x="2715481" y="2355928"/>
                    </a:cubicBezTo>
                    <a:cubicBezTo>
                      <a:pt x="2615796" y="2521833"/>
                      <a:pt x="2337906" y="2556612"/>
                      <a:pt x="1982813" y="2476565"/>
                    </a:cubicBezTo>
                    <a:lnTo>
                      <a:pt x="1890625" y="2453030"/>
                    </a:lnTo>
                    <a:lnTo>
                      <a:pt x="1863319" y="2544172"/>
                    </a:lnTo>
                    <a:cubicBezTo>
                      <a:pt x="1749047" y="2889773"/>
                      <a:pt x="1576111" y="3110058"/>
                      <a:pt x="1382561" y="3110058"/>
                    </a:cubicBezTo>
                    <a:cubicBezTo>
                      <a:pt x="1189012" y="3110058"/>
                      <a:pt x="1016076" y="2889773"/>
                      <a:pt x="901803" y="2544172"/>
                    </a:cubicBezTo>
                    <a:lnTo>
                      <a:pt x="872368" y="2440837"/>
                    </a:lnTo>
                    <a:lnTo>
                      <a:pt x="766317" y="2465949"/>
                    </a:lnTo>
                    <a:cubicBezTo>
                      <a:pt x="409882" y="2539787"/>
                      <a:pt x="132641" y="2500163"/>
                      <a:pt x="35866" y="2332544"/>
                    </a:cubicBezTo>
                    <a:cubicBezTo>
                      <a:pt x="-60908" y="2164925"/>
                      <a:pt x="43396" y="1905015"/>
                      <a:pt x="285559" y="1633252"/>
                    </a:cubicBezTo>
                    <a:lnTo>
                      <a:pt x="368254" y="1545565"/>
                    </a:lnTo>
                    <a:lnTo>
                      <a:pt x="349269" y="1526910"/>
                    </a:lnTo>
                    <a:cubicBezTo>
                      <a:pt x="67719" y="1226005"/>
                      <a:pt x="-58351" y="933860"/>
                      <a:pt x="49641" y="754130"/>
                    </a:cubicBezTo>
                    <a:cubicBezTo>
                      <a:pt x="149326" y="588226"/>
                      <a:pt x="427216" y="553446"/>
                      <a:pt x="782309" y="633493"/>
                    </a:cubicBezTo>
                    <a:lnTo>
                      <a:pt x="874497" y="657029"/>
                    </a:lnTo>
                    <a:lnTo>
                      <a:pt x="901803" y="565886"/>
                    </a:lnTo>
                    <a:cubicBezTo>
                      <a:pt x="1016076" y="220285"/>
                      <a:pt x="1189012" y="0"/>
                      <a:pt x="1382561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Rounded Rectangle 1">
                <a:extLst>
                  <a:ext uri="{FF2B5EF4-FFF2-40B4-BE49-F238E27FC236}">
                    <a16:creationId xmlns:a16="http://schemas.microsoft.com/office/drawing/2014/main" id="{60C01DD3-D8D4-48A8-BFA4-F7BCDD092A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6004" y="3682990"/>
                <a:ext cx="320490" cy="269438"/>
              </a:xfrm>
              <a:custGeom>
                <a:avLst/>
                <a:gdLst/>
                <a:ahLst/>
                <a:cxnLst/>
                <a:rect l="l" t="t" r="r" b="b"/>
                <a:pathLst>
                  <a:path w="3985089" h="3350285">
                    <a:moveTo>
                      <a:pt x="1489879" y="1687056"/>
                    </a:moveTo>
                    <a:cubicBezTo>
                      <a:pt x="1413602" y="1687056"/>
                      <a:pt x="1351768" y="1748890"/>
                      <a:pt x="1351768" y="1825167"/>
                    </a:cubicBezTo>
                    <a:lnTo>
                      <a:pt x="1351768" y="1828965"/>
                    </a:lnTo>
                    <a:cubicBezTo>
                      <a:pt x="1351768" y="1905242"/>
                      <a:pt x="1413602" y="1967076"/>
                      <a:pt x="1489879" y="1967076"/>
                    </a:cubicBezTo>
                    <a:lnTo>
                      <a:pt x="1717713" y="1967076"/>
                    </a:lnTo>
                    <a:cubicBezTo>
                      <a:pt x="1793990" y="1967076"/>
                      <a:pt x="1855824" y="1905242"/>
                      <a:pt x="1855824" y="1828965"/>
                    </a:cubicBezTo>
                    <a:lnTo>
                      <a:pt x="1855824" y="1825167"/>
                    </a:lnTo>
                    <a:cubicBezTo>
                      <a:pt x="1855824" y="1748890"/>
                      <a:pt x="1793990" y="1687056"/>
                      <a:pt x="1717713" y="1687056"/>
                    </a:cubicBezTo>
                    <a:close/>
                    <a:moveTo>
                      <a:pt x="2281462" y="1675141"/>
                    </a:moveTo>
                    <a:cubicBezTo>
                      <a:pt x="2205185" y="1675141"/>
                      <a:pt x="2143351" y="1736975"/>
                      <a:pt x="2143351" y="1813252"/>
                    </a:cubicBezTo>
                    <a:lnTo>
                      <a:pt x="2143351" y="1817050"/>
                    </a:lnTo>
                    <a:cubicBezTo>
                      <a:pt x="2143351" y="1893327"/>
                      <a:pt x="2205185" y="1955161"/>
                      <a:pt x="2281462" y="1955161"/>
                    </a:cubicBezTo>
                    <a:lnTo>
                      <a:pt x="2509296" y="1955161"/>
                    </a:lnTo>
                    <a:cubicBezTo>
                      <a:pt x="2585573" y="1955161"/>
                      <a:pt x="2647407" y="1893327"/>
                      <a:pt x="2647407" y="1817050"/>
                    </a:cubicBezTo>
                    <a:lnTo>
                      <a:pt x="2647407" y="1813252"/>
                    </a:lnTo>
                    <a:cubicBezTo>
                      <a:pt x="2647407" y="1736975"/>
                      <a:pt x="2585573" y="1675141"/>
                      <a:pt x="2509296" y="1675141"/>
                    </a:cubicBezTo>
                    <a:close/>
                    <a:moveTo>
                      <a:pt x="2837535" y="1159396"/>
                    </a:moveTo>
                    <a:cubicBezTo>
                      <a:pt x="2731595" y="1159396"/>
                      <a:pt x="2645713" y="1245278"/>
                      <a:pt x="2645713" y="1351218"/>
                    </a:cubicBezTo>
                    <a:cubicBezTo>
                      <a:pt x="2645713" y="1457158"/>
                      <a:pt x="2731595" y="1543040"/>
                      <a:pt x="2837535" y="1543040"/>
                    </a:cubicBezTo>
                    <a:cubicBezTo>
                      <a:pt x="2943475" y="1543040"/>
                      <a:pt x="3029357" y="1457158"/>
                      <a:pt x="3029357" y="1351218"/>
                    </a:cubicBezTo>
                    <a:cubicBezTo>
                      <a:pt x="3029357" y="1245278"/>
                      <a:pt x="2943475" y="1159396"/>
                      <a:pt x="2837535" y="1159396"/>
                    </a:cubicBezTo>
                    <a:close/>
                    <a:moveTo>
                      <a:pt x="3235655" y="750352"/>
                    </a:moveTo>
                    <a:cubicBezTo>
                      <a:pt x="3129715" y="750352"/>
                      <a:pt x="3043833" y="836234"/>
                      <a:pt x="3043833" y="942174"/>
                    </a:cubicBezTo>
                    <a:cubicBezTo>
                      <a:pt x="3043833" y="1048114"/>
                      <a:pt x="3129715" y="1133996"/>
                      <a:pt x="3235655" y="1133996"/>
                    </a:cubicBezTo>
                    <a:cubicBezTo>
                      <a:pt x="3341595" y="1133996"/>
                      <a:pt x="3427477" y="1048114"/>
                      <a:pt x="3427477" y="942174"/>
                    </a:cubicBezTo>
                    <a:cubicBezTo>
                      <a:pt x="3427477" y="836234"/>
                      <a:pt x="3341595" y="750352"/>
                      <a:pt x="3235655" y="750352"/>
                    </a:cubicBezTo>
                    <a:close/>
                    <a:moveTo>
                      <a:pt x="2455585" y="750352"/>
                    </a:moveTo>
                    <a:cubicBezTo>
                      <a:pt x="2349645" y="750352"/>
                      <a:pt x="2263763" y="836234"/>
                      <a:pt x="2263763" y="942174"/>
                    </a:cubicBezTo>
                    <a:cubicBezTo>
                      <a:pt x="2263763" y="1048114"/>
                      <a:pt x="2349645" y="1133996"/>
                      <a:pt x="2455585" y="1133996"/>
                    </a:cubicBezTo>
                    <a:cubicBezTo>
                      <a:pt x="2561525" y="1133996"/>
                      <a:pt x="2647407" y="1048114"/>
                      <a:pt x="2647407" y="942174"/>
                    </a:cubicBezTo>
                    <a:cubicBezTo>
                      <a:pt x="2647407" y="836234"/>
                      <a:pt x="2561525" y="750352"/>
                      <a:pt x="2455585" y="750352"/>
                    </a:cubicBezTo>
                    <a:close/>
                    <a:moveTo>
                      <a:pt x="941776" y="640989"/>
                    </a:moveTo>
                    <a:lnTo>
                      <a:pt x="1181794" y="640989"/>
                    </a:lnTo>
                    <a:lnTo>
                      <a:pt x="1181794" y="881020"/>
                    </a:lnTo>
                    <a:lnTo>
                      <a:pt x="1421825" y="881020"/>
                    </a:lnTo>
                    <a:lnTo>
                      <a:pt x="1421825" y="1121038"/>
                    </a:lnTo>
                    <a:lnTo>
                      <a:pt x="1181794" y="1121038"/>
                    </a:lnTo>
                    <a:lnTo>
                      <a:pt x="1181794" y="1361069"/>
                    </a:lnTo>
                    <a:lnTo>
                      <a:pt x="941776" y="1361069"/>
                    </a:lnTo>
                    <a:lnTo>
                      <a:pt x="941776" y="1121038"/>
                    </a:lnTo>
                    <a:lnTo>
                      <a:pt x="701745" y="1121038"/>
                    </a:lnTo>
                    <a:lnTo>
                      <a:pt x="701745" y="881020"/>
                    </a:lnTo>
                    <a:lnTo>
                      <a:pt x="941776" y="881020"/>
                    </a:lnTo>
                    <a:close/>
                    <a:moveTo>
                      <a:pt x="1061785" y="459017"/>
                    </a:moveTo>
                    <a:cubicBezTo>
                      <a:pt x="762440" y="459017"/>
                      <a:pt x="519773" y="701684"/>
                      <a:pt x="519773" y="1001029"/>
                    </a:cubicBezTo>
                    <a:cubicBezTo>
                      <a:pt x="519773" y="1300374"/>
                      <a:pt x="762440" y="1543041"/>
                      <a:pt x="1061785" y="1543041"/>
                    </a:cubicBezTo>
                    <a:cubicBezTo>
                      <a:pt x="1361130" y="1543041"/>
                      <a:pt x="1603797" y="1300374"/>
                      <a:pt x="1603797" y="1001029"/>
                    </a:cubicBezTo>
                    <a:cubicBezTo>
                      <a:pt x="1603797" y="701684"/>
                      <a:pt x="1361130" y="459017"/>
                      <a:pt x="1061785" y="459017"/>
                    </a:cubicBezTo>
                    <a:close/>
                    <a:moveTo>
                      <a:pt x="2837535" y="359296"/>
                    </a:moveTo>
                    <a:cubicBezTo>
                      <a:pt x="2731595" y="359296"/>
                      <a:pt x="2645713" y="445178"/>
                      <a:pt x="2645713" y="551118"/>
                    </a:cubicBezTo>
                    <a:cubicBezTo>
                      <a:pt x="2645713" y="657058"/>
                      <a:pt x="2731595" y="742940"/>
                      <a:pt x="2837535" y="742940"/>
                    </a:cubicBezTo>
                    <a:cubicBezTo>
                      <a:pt x="2943475" y="742940"/>
                      <a:pt x="3029357" y="657058"/>
                      <a:pt x="3029357" y="551118"/>
                    </a:cubicBezTo>
                    <a:cubicBezTo>
                      <a:pt x="3029357" y="445178"/>
                      <a:pt x="2943475" y="359296"/>
                      <a:pt x="2837535" y="359296"/>
                    </a:cubicBezTo>
                    <a:close/>
                    <a:moveTo>
                      <a:pt x="927799" y="0"/>
                    </a:moveTo>
                    <a:lnTo>
                      <a:pt x="2978398" y="0"/>
                    </a:lnTo>
                    <a:cubicBezTo>
                      <a:pt x="3447374" y="0"/>
                      <a:pt x="3902811" y="418280"/>
                      <a:pt x="3926614" y="887256"/>
                    </a:cubicBezTo>
                    <a:cubicBezTo>
                      <a:pt x="4011721" y="1784310"/>
                      <a:pt x="4065643" y="3326870"/>
                      <a:pt x="3630620" y="3349891"/>
                    </a:cubicBezTo>
                    <a:cubicBezTo>
                      <a:pt x="3101375" y="3362701"/>
                      <a:pt x="2778421" y="2566209"/>
                      <a:pt x="2352321" y="2174369"/>
                    </a:cubicBezTo>
                    <a:lnTo>
                      <a:pt x="1572952" y="2174369"/>
                    </a:lnTo>
                    <a:cubicBezTo>
                      <a:pt x="1161652" y="2566210"/>
                      <a:pt x="901104" y="3370635"/>
                      <a:pt x="339051" y="3349892"/>
                    </a:cubicBezTo>
                    <a:cubicBezTo>
                      <a:pt x="-171518" y="3349299"/>
                      <a:pt x="45251" y="1463012"/>
                      <a:pt x="48163" y="849156"/>
                    </a:cubicBezTo>
                    <a:cubicBezTo>
                      <a:pt x="48163" y="380180"/>
                      <a:pt x="458823" y="0"/>
                      <a:pt x="9277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2">
                <a:extLst>
                  <a:ext uri="{FF2B5EF4-FFF2-40B4-BE49-F238E27FC236}">
                    <a16:creationId xmlns:a16="http://schemas.microsoft.com/office/drawing/2014/main" id="{174DCC48-8549-43F9-A851-00260540E8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1595" y="3961380"/>
                <a:ext cx="348693" cy="269437"/>
              </a:xfrm>
              <a:custGeom>
                <a:avLst/>
                <a:gdLst/>
                <a:ahLst/>
                <a:cxnLst/>
                <a:rect l="l" t="t" r="r" b="b"/>
                <a:pathLst>
                  <a:path w="3949160" h="3051548">
                    <a:moveTo>
                      <a:pt x="2339911" y="638678"/>
                    </a:moveTo>
                    <a:cubicBezTo>
                      <a:pt x="3228675" y="638678"/>
                      <a:pt x="3949160" y="1138384"/>
                      <a:pt x="3949160" y="1754802"/>
                    </a:cubicBezTo>
                    <a:cubicBezTo>
                      <a:pt x="3949160" y="2075792"/>
                      <a:pt x="3753790" y="2365135"/>
                      <a:pt x="3440317" y="2567662"/>
                    </a:cubicBezTo>
                    <a:lnTo>
                      <a:pt x="3655878" y="3051548"/>
                    </a:lnTo>
                    <a:lnTo>
                      <a:pt x="2882697" y="2804439"/>
                    </a:lnTo>
                    <a:cubicBezTo>
                      <a:pt x="2713357" y="2847946"/>
                      <a:pt x="2530504" y="2870926"/>
                      <a:pt x="2339911" y="2870926"/>
                    </a:cubicBezTo>
                    <a:cubicBezTo>
                      <a:pt x="1451147" y="2870926"/>
                      <a:pt x="730662" y="2371220"/>
                      <a:pt x="730662" y="1754802"/>
                    </a:cubicBezTo>
                    <a:cubicBezTo>
                      <a:pt x="730662" y="1138384"/>
                      <a:pt x="1451147" y="638678"/>
                      <a:pt x="2339911" y="638678"/>
                    </a:cubicBezTo>
                    <a:close/>
                    <a:moveTo>
                      <a:pt x="1609249" y="0"/>
                    </a:moveTo>
                    <a:cubicBezTo>
                      <a:pt x="2214487" y="0"/>
                      <a:pt x="2741687" y="231736"/>
                      <a:pt x="3015976" y="574644"/>
                    </a:cubicBezTo>
                    <a:cubicBezTo>
                      <a:pt x="2789246" y="488504"/>
                      <a:pt x="2533611" y="440957"/>
                      <a:pt x="2263344" y="440957"/>
                    </a:cubicBezTo>
                    <a:cubicBezTo>
                      <a:pt x="1318096" y="440957"/>
                      <a:pt x="551821" y="1022559"/>
                      <a:pt x="551821" y="1740001"/>
                    </a:cubicBezTo>
                    <a:cubicBezTo>
                      <a:pt x="551821" y="1819940"/>
                      <a:pt x="561334" y="1898193"/>
                      <a:pt x="580963" y="1973803"/>
                    </a:cubicBezTo>
                    <a:cubicBezTo>
                      <a:pt x="578579" y="1972737"/>
                      <a:pt x="677277" y="2155498"/>
                      <a:pt x="675039" y="2154187"/>
                    </a:cubicBezTo>
                    <a:lnTo>
                      <a:pt x="502119" y="2089690"/>
                    </a:lnTo>
                    <a:lnTo>
                      <a:pt x="213774" y="2502637"/>
                    </a:lnTo>
                    <a:cubicBezTo>
                      <a:pt x="162937" y="2145510"/>
                      <a:pt x="82414" y="1758692"/>
                      <a:pt x="31577" y="1383752"/>
                    </a:cubicBezTo>
                    <a:cubicBezTo>
                      <a:pt x="6733" y="1307252"/>
                      <a:pt x="0" y="1197870"/>
                      <a:pt x="0" y="1116124"/>
                    </a:cubicBezTo>
                    <a:cubicBezTo>
                      <a:pt x="0" y="499706"/>
                      <a:pt x="720485" y="0"/>
                      <a:pt x="16092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Block Arc 5">
                <a:extLst>
                  <a:ext uri="{FF2B5EF4-FFF2-40B4-BE49-F238E27FC236}">
                    <a16:creationId xmlns:a16="http://schemas.microsoft.com/office/drawing/2014/main" id="{AEFF1827-47F7-4BED-85AD-98F85421884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556822" y="3332187"/>
                <a:ext cx="299221" cy="322665"/>
              </a:xfrm>
              <a:custGeom>
                <a:avLst/>
                <a:gdLst/>
                <a:ahLst/>
                <a:cxnLst/>
                <a:rect l="l" t="t" r="r" b="b"/>
                <a:pathLst>
                  <a:path w="3672275" h="3963955">
                    <a:moveTo>
                      <a:pt x="984766" y="3417555"/>
                    </a:moveTo>
                    <a:cubicBezTo>
                      <a:pt x="932254" y="3417555"/>
                      <a:pt x="882982" y="3403623"/>
                      <a:pt x="841068" y="3378104"/>
                    </a:cubicBezTo>
                    <a:lnTo>
                      <a:pt x="840676" y="3378710"/>
                    </a:lnTo>
                    <a:lnTo>
                      <a:pt x="835545" y="3375094"/>
                    </a:lnTo>
                    <a:cubicBezTo>
                      <a:pt x="823791" y="3369308"/>
                      <a:pt x="813094" y="3361844"/>
                      <a:pt x="803763" y="3352697"/>
                    </a:cubicBezTo>
                    <a:cubicBezTo>
                      <a:pt x="147868" y="2908007"/>
                      <a:pt x="-148746" y="2089941"/>
                      <a:pt x="72539" y="1325492"/>
                    </a:cubicBezTo>
                    <a:cubicBezTo>
                      <a:pt x="298018" y="546553"/>
                      <a:pt x="1007805" y="7791"/>
                      <a:pt x="1818686" y="83"/>
                    </a:cubicBezTo>
                    <a:cubicBezTo>
                      <a:pt x="2629567" y="-7624"/>
                      <a:pt x="3349467" y="517549"/>
                      <a:pt x="3589711" y="1292061"/>
                    </a:cubicBezTo>
                    <a:cubicBezTo>
                      <a:pt x="3828334" y="2061344"/>
                      <a:pt x="3537615" y="2895621"/>
                      <a:pt x="2873980" y="3349798"/>
                    </a:cubicBezTo>
                    <a:cubicBezTo>
                      <a:pt x="2824845" y="3391084"/>
                      <a:pt x="2761401" y="3415171"/>
                      <a:pt x="2692355" y="3415171"/>
                    </a:cubicBezTo>
                    <a:cubicBezTo>
                      <a:pt x="2531252" y="3415171"/>
                      <a:pt x="2400652" y="3284038"/>
                      <a:pt x="2400652" y="3122277"/>
                    </a:cubicBezTo>
                    <a:cubicBezTo>
                      <a:pt x="2400652" y="3018609"/>
                      <a:pt x="2454292" y="2927520"/>
                      <a:pt x="2535552" y="2875976"/>
                    </a:cubicBezTo>
                    <a:lnTo>
                      <a:pt x="2534959" y="2875094"/>
                    </a:lnTo>
                    <a:cubicBezTo>
                      <a:pt x="2993902" y="2566441"/>
                      <a:pt x="3196002" y="1993261"/>
                      <a:pt x="3032146" y="1465012"/>
                    </a:cubicBezTo>
                    <a:cubicBezTo>
                      <a:pt x="2868290" y="936764"/>
                      <a:pt x="2377289" y="578575"/>
                      <a:pt x="1824236" y="583831"/>
                    </a:cubicBezTo>
                    <a:cubicBezTo>
                      <a:pt x="1271183" y="589088"/>
                      <a:pt x="787080" y="956545"/>
                      <a:pt x="633294" y="1487812"/>
                    </a:cubicBezTo>
                    <a:cubicBezTo>
                      <a:pt x="479508" y="2019079"/>
                      <a:pt x="692467" y="2588315"/>
                      <a:pt x="1157194" y="2888188"/>
                    </a:cubicBezTo>
                    <a:lnTo>
                      <a:pt x="1156634" y="2889057"/>
                    </a:lnTo>
                    <a:cubicBezTo>
                      <a:pt x="1229500" y="2941659"/>
                      <a:pt x="1276469" y="3027652"/>
                      <a:pt x="1276469" y="3124661"/>
                    </a:cubicBezTo>
                    <a:cubicBezTo>
                      <a:pt x="1276469" y="3286422"/>
                      <a:pt x="1145869" y="3417555"/>
                      <a:pt x="984766" y="3417555"/>
                    </a:cubicBezTo>
                    <a:close/>
                    <a:moveTo>
                      <a:pt x="1836138" y="3963955"/>
                    </a:moveTo>
                    <a:cubicBezTo>
                      <a:pt x="1677062" y="3963955"/>
                      <a:pt x="1548106" y="3834999"/>
                      <a:pt x="1548106" y="3675923"/>
                    </a:cubicBezTo>
                    <a:lnTo>
                      <a:pt x="1548106" y="1958036"/>
                    </a:lnTo>
                    <a:cubicBezTo>
                      <a:pt x="1548106" y="1798960"/>
                      <a:pt x="1677062" y="1670004"/>
                      <a:pt x="1836138" y="1670004"/>
                    </a:cubicBezTo>
                    <a:cubicBezTo>
                      <a:pt x="1995214" y="1670004"/>
                      <a:pt x="2124170" y="1798960"/>
                      <a:pt x="2124170" y="1958036"/>
                    </a:cubicBezTo>
                    <a:lnTo>
                      <a:pt x="2124170" y="3675923"/>
                    </a:lnTo>
                    <a:cubicBezTo>
                      <a:pt x="2124170" y="3834999"/>
                      <a:pt x="1995214" y="3963955"/>
                      <a:pt x="1836138" y="39639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ounded Rectangle 9">
                <a:extLst>
                  <a:ext uri="{FF2B5EF4-FFF2-40B4-BE49-F238E27FC236}">
                    <a16:creationId xmlns:a16="http://schemas.microsoft.com/office/drawing/2014/main" id="{0BCCD000-23F6-4C35-9079-0F6CE4E2E9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16432" y="2099615"/>
                <a:ext cx="296548" cy="296548"/>
              </a:xfrm>
              <a:custGeom>
                <a:avLst/>
                <a:gdLst/>
                <a:ahLst/>
                <a:cxnLst/>
                <a:rect l="l" t="t" r="r" b="b"/>
                <a:pathLst>
                  <a:path w="3960440" h="3960000">
                    <a:moveTo>
                      <a:pt x="1588743" y="1414211"/>
                    </a:moveTo>
                    <a:cubicBezTo>
                      <a:pt x="1540407" y="1411706"/>
                      <a:pt x="1506842" y="1440258"/>
                      <a:pt x="1506842" y="1478573"/>
                    </a:cubicBezTo>
                    <a:lnTo>
                      <a:pt x="1506842" y="2462752"/>
                    </a:lnTo>
                    <a:cubicBezTo>
                      <a:pt x="1506842" y="2484086"/>
                      <a:pt x="1516471" y="2503171"/>
                      <a:pt x="1532201" y="2515206"/>
                    </a:cubicBezTo>
                    <a:cubicBezTo>
                      <a:pt x="1552351" y="2541621"/>
                      <a:pt x="1589483" y="2548946"/>
                      <a:pt x="1619199" y="2531790"/>
                    </a:cubicBezTo>
                    <a:lnTo>
                      <a:pt x="2471524" y="2039700"/>
                    </a:lnTo>
                    <a:cubicBezTo>
                      <a:pt x="2509339" y="2017643"/>
                      <a:pt x="2509577" y="1945490"/>
                      <a:pt x="2464719" y="1913406"/>
                    </a:cubicBezTo>
                    <a:cubicBezTo>
                      <a:pt x="2315501" y="1808322"/>
                      <a:pt x="1748389" y="1486683"/>
                      <a:pt x="1588743" y="1414211"/>
                    </a:cubicBezTo>
                    <a:close/>
                    <a:moveTo>
                      <a:pt x="1982320" y="904379"/>
                    </a:moveTo>
                    <a:cubicBezTo>
                      <a:pt x="2575020" y="904379"/>
                      <a:pt x="3055498" y="1384857"/>
                      <a:pt x="3055498" y="1977557"/>
                    </a:cubicBezTo>
                    <a:cubicBezTo>
                      <a:pt x="3055498" y="2570257"/>
                      <a:pt x="2575020" y="3050735"/>
                      <a:pt x="1982320" y="3050735"/>
                    </a:cubicBezTo>
                    <a:cubicBezTo>
                      <a:pt x="1389620" y="3050735"/>
                      <a:pt x="909142" y="2570257"/>
                      <a:pt x="909142" y="1977557"/>
                    </a:cubicBezTo>
                    <a:cubicBezTo>
                      <a:pt x="909142" y="1384857"/>
                      <a:pt x="1389620" y="904379"/>
                      <a:pt x="1982320" y="904379"/>
                    </a:cubicBezTo>
                    <a:close/>
                    <a:moveTo>
                      <a:pt x="1982320" y="537397"/>
                    </a:moveTo>
                    <a:cubicBezTo>
                      <a:pt x="1186942" y="537397"/>
                      <a:pt x="542160" y="1182179"/>
                      <a:pt x="542160" y="1977557"/>
                    </a:cubicBezTo>
                    <a:cubicBezTo>
                      <a:pt x="542160" y="2772935"/>
                      <a:pt x="1186942" y="3417717"/>
                      <a:pt x="1982320" y="3417717"/>
                    </a:cubicBezTo>
                    <a:cubicBezTo>
                      <a:pt x="2777698" y="3417717"/>
                      <a:pt x="3422480" y="2772935"/>
                      <a:pt x="3422480" y="1977557"/>
                    </a:cubicBezTo>
                    <a:cubicBezTo>
                      <a:pt x="3422480" y="1182179"/>
                      <a:pt x="2777698" y="537397"/>
                      <a:pt x="1982320" y="537397"/>
                    </a:cubicBezTo>
                    <a:close/>
                    <a:moveTo>
                      <a:pt x="436907" y="0"/>
                    </a:moveTo>
                    <a:lnTo>
                      <a:pt x="3523533" y="0"/>
                    </a:lnTo>
                    <a:cubicBezTo>
                      <a:pt x="3764830" y="0"/>
                      <a:pt x="3960440" y="195610"/>
                      <a:pt x="3960440" y="436907"/>
                    </a:cubicBezTo>
                    <a:lnTo>
                      <a:pt x="3960440" y="3523093"/>
                    </a:lnTo>
                    <a:cubicBezTo>
                      <a:pt x="3960440" y="3764390"/>
                      <a:pt x="3764830" y="3960000"/>
                      <a:pt x="3523533" y="3960000"/>
                    </a:cubicBezTo>
                    <a:lnTo>
                      <a:pt x="436907" y="3960000"/>
                    </a:lnTo>
                    <a:cubicBezTo>
                      <a:pt x="195610" y="3960000"/>
                      <a:pt x="0" y="3764390"/>
                      <a:pt x="0" y="3523093"/>
                    </a:cubicBezTo>
                    <a:lnTo>
                      <a:pt x="0" y="436907"/>
                    </a:lnTo>
                    <a:cubicBezTo>
                      <a:pt x="0" y="195610"/>
                      <a:pt x="195610" y="0"/>
                      <a:pt x="4369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Freeform 20">
                <a:extLst>
                  <a:ext uri="{FF2B5EF4-FFF2-40B4-BE49-F238E27FC236}">
                    <a16:creationId xmlns:a16="http://schemas.microsoft.com/office/drawing/2014/main" id="{9D3401F2-C70D-4897-A088-F50AB74547A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608791" y="4297323"/>
                <a:ext cx="336694" cy="323742"/>
              </a:xfrm>
              <a:custGeom>
                <a:avLst/>
                <a:gdLst/>
                <a:ahLst/>
                <a:cxnLst/>
                <a:rect l="l" t="t" r="r" b="b"/>
                <a:pathLst>
                  <a:path w="3948393" h="3817544">
                    <a:moveTo>
                      <a:pt x="1888045" y="2370407"/>
                    </a:moveTo>
                    <a:lnTo>
                      <a:pt x="1180379" y="2998560"/>
                    </a:lnTo>
                    <a:lnTo>
                      <a:pt x="695350" y="2712314"/>
                    </a:lnTo>
                    <a:lnTo>
                      <a:pt x="703301" y="3014463"/>
                    </a:lnTo>
                    <a:lnTo>
                      <a:pt x="1888044" y="3817544"/>
                    </a:lnTo>
                    <a:cubicBezTo>
                      <a:pt x="1885393" y="3356368"/>
                      <a:pt x="1874793" y="2911096"/>
                      <a:pt x="1888045" y="2370407"/>
                    </a:cubicBezTo>
                    <a:close/>
                    <a:moveTo>
                      <a:pt x="2059390" y="2370407"/>
                    </a:moveTo>
                    <a:cubicBezTo>
                      <a:pt x="2072642" y="2911096"/>
                      <a:pt x="2062042" y="3356368"/>
                      <a:pt x="2059391" y="3817544"/>
                    </a:cubicBezTo>
                    <a:lnTo>
                      <a:pt x="3244134" y="3014463"/>
                    </a:lnTo>
                    <a:lnTo>
                      <a:pt x="3252085" y="2712314"/>
                    </a:lnTo>
                    <a:lnTo>
                      <a:pt x="2767056" y="2998560"/>
                    </a:lnTo>
                    <a:close/>
                    <a:moveTo>
                      <a:pt x="733907" y="1451867"/>
                    </a:moveTo>
                    <a:lnTo>
                      <a:pt x="0" y="2113471"/>
                    </a:lnTo>
                    <a:lnTo>
                      <a:pt x="1170450" y="2848461"/>
                    </a:lnTo>
                    <a:lnTo>
                      <a:pt x="1919327" y="2170968"/>
                    </a:lnTo>
                    <a:close/>
                    <a:moveTo>
                      <a:pt x="3206900" y="1451867"/>
                    </a:moveTo>
                    <a:lnTo>
                      <a:pt x="2021479" y="2170968"/>
                    </a:lnTo>
                    <a:lnTo>
                      <a:pt x="2770356" y="2848461"/>
                    </a:lnTo>
                    <a:lnTo>
                      <a:pt x="3940806" y="2113471"/>
                    </a:lnTo>
                    <a:close/>
                    <a:moveTo>
                      <a:pt x="1195981" y="0"/>
                    </a:moveTo>
                    <a:lnTo>
                      <a:pt x="10560" y="719101"/>
                    </a:lnTo>
                    <a:lnTo>
                      <a:pt x="759438" y="1396594"/>
                    </a:lnTo>
                    <a:lnTo>
                      <a:pt x="1929887" y="661605"/>
                    </a:lnTo>
                    <a:close/>
                    <a:moveTo>
                      <a:pt x="2762973" y="0"/>
                    </a:moveTo>
                    <a:lnTo>
                      <a:pt x="2029067" y="661605"/>
                    </a:lnTo>
                    <a:lnTo>
                      <a:pt x="3199516" y="1396594"/>
                    </a:lnTo>
                    <a:lnTo>
                      <a:pt x="3948393" y="719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Donut 93">
              <a:extLst>
                <a:ext uri="{FF2B5EF4-FFF2-40B4-BE49-F238E27FC236}">
                  <a16:creationId xmlns:a16="http://schemas.microsoft.com/office/drawing/2014/main" id="{25A53A87-8386-467D-88B1-513F8090D94D}"/>
                </a:ext>
              </a:extLst>
            </p:cNvPr>
            <p:cNvSpPr/>
            <p:nvPr/>
          </p:nvSpPr>
          <p:spPr>
            <a:xfrm>
              <a:off x="7350231" y="1734252"/>
              <a:ext cx="4243993" cy="4243993"/>
            </a:xfrm>
            <a:prstGeom prst="donut">
              <a:avLst>
                <a:gd name="adj" fmla="val 14003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D96430-D879-4E39-BD11-C68ECF4BA605}"/>
                </a:ext>
              </a:extLst>
            </p:cNvPr>
            <p:cNvGrpSpPr/>
            <p:nvPr/>
          </p:nvGrpSpPr>
          <p:grpSpPr>
            <a:xfrm>
              <a:off x="7907899" y="2308624"/>
              <a:ext cx="3597749" cy="4951423"/>
              <a:chOff x="7907899" y="2308624"/>
              <a:chExt cx="3597749" cy="4951423"/>
            </a:xfrm>
          </p:grpSpPr>
          <p:sp>
            <p:nvSpPr>
              <p:cNvPr id="41" name="자유형: 도형 96">
                <a:extLst>
                  <a:ext uri="{FF2B5EF4-FFF2-40B4-BE49-F238E27FC236}">
                    <a16:creationId xmlns:a16="http://schemas.microsoft.com/office/drawing/2014/main" id="{14281DC4-C8C8-4682-AE8E-6EE2A06FF378}"/>
                  </a:ext>
                </a:extLst>
              </p:cNvPr>
              <p:cNvSpPr/>
              <p:nvPr/>
            </p:nvSpPr>
            <p:spPr>
              <a:xfrm rot="8348922">
                <a:off x="11198871" y="4958370"/>
                <a:ext cx="306777" cy="2301677"/>
              </a:xfrm>
              <a:custGeom>
                <a:avLst/>
                <a:gdLst>
                  <a:gd name="connsiteX0" fmla="*/ 0 w 281140"/>
                  <a:gd name="connsiteY0" fmla="*/ 2109328 h 2109330"/>
                  <a:gd name="connsiteX1" fmla="*/ 0 w 281140"/>
                  <a:gd name="connsiteY1" fmla="*/ 0 h 2109330"/>
                  <a:gd name="connsiteX2" fmla="*/ 281140 w 281140"/>
                  <a:gd name="connsiteY2" fmla="*/ 243113 h 2109330"/>
                  <a:gd name="connsiteX3" fmla="*/ 281140 w 281140"/>
                  <a:gd name="connsiteY3" fmla="*/ 2109330 h 2109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140" h="2109330">
                    <a:moveTo>
                      <a:pt x="0" y="2109328"/>
                    </a:moveTo>
                    <a:lnTo>
                      <a:pt x="0" y="0"/>
                    </a:lnTo>
                    <a:lnTo>
                      <a:pt x="281140" y="243113"/>
                    </a:lnTo>
                    <a:lnTo>
                      <a:pt x="281140" y="2109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Donut 4">
                <a:extLst>
                  <a:ext uri="{FF2B5EF4-FFF2-40B4-BE49-F238E27FC236}">
                    <a16:creationId xmlns:a16="http://schemas.microsoft.com/office/drawing/2014/main" id="{7B00B197-D4BE-4DF7-992F-3518B4AD45EF}"/>
                  </a:ext>
                </a:extLst>
              </p:cNvPr>
              <p:cNvSpPr/>
              <p:nvPr/>
            </p:nvSpPr>
            <p:spPr>
              <a:xfrm>
                <a:off x="7907899" y="2308624"/>
                <a:ext cx="3099805" cy="3099806"/>
              </a:xfrm>
              <a:prstGeom prst="donut">
                <a:avLst>
                  <a:gd name="adj" fmla="val 366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 Same Side Corner Rectangle 5">
                <a:extLst>
                  <a:ext uri="{FF2B5EF4-FFF2-40B4-BE49-F238E27FC236}">
                    <a16:creationId xmlns:a16="http://schemas.microsoft.com/office/drawing/2014/main" id="{43E612B4-12ED-4EA4-BA73-58BFACD778C5}"/>
                  </a:ext>
                </a:extLst>
              </p:cNvPr>
              <p:cNvSpPr/>
              <p:nvPr/>
            </p:nvSpPr>
            <p:spPr>
              <a:xfrm rot="8399802">
                <a:off x="10257449" y="4979836"/>
                <a:ext cx="498891" cy="307559"/>
              </a:xfrm>
              <a:prstGeom prst="round2SameRect">
                <a:avLst>
                  <a:gd name="adj1" fmla="val 31004"/>
                  <a:gd name="adj2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954871-36FF-40BD-8DC9-1CB8F0DC6E16}"/>
                </a:ext>
              </a:extLst>
            </p:cNvPr>
            <p:cNvGrpSpPr/>
            <p:nvPr/>
          </p:nvGrpSpPr>
          <p:grpSpPr>
            <a:xfrm>
              <a:off x="8045579" y="2409380"/>
              <a:ext cx="2811142" cy="2844985"/>
              <a:chOff x="8045579" y="2409380"/>
              <a:chExt cx="2811142" cy="2844985"/>
            </a:xfrm>
          </p:grpSpPr>
          <p:sp>
            <p:nvSpPr>
              <p:cNvPr id="22" name="Freeform 43">
                <a:extLst>
                  <a:ext uri="{FF2B5EF4-FFF2-40B4-BE49-F238E27FC236}">
                    <a16:creationId xmlns:a16="http://schemas.microsoft.com/office/drawing/2014/main" id="{D24AB81D-9E7D-4554-B6F6-455C2B19389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509374" y="3444941"/>
                <a:ext cx="343339" cy="343339"/>
              </a:xfrm>
              <a:custGeom>
                <a:avLst/>
                <a:gdLst/>
                <a:ahLst/>
                <a:cxnLst/>
                <a:rect l="l" t="t" r="r" b="b"/>
                <a:pathLst>
                  <a:path w="2376266" h="2700265">
                    <a:moveTo>
                      <a:pt x="1656387" y="1972892"/>
                    </a:moveTo>
                    <a:cubicBezTo>
                      <a:pt x="1611887" y="1973356"/>
                      <a:pt x="1563385" y="2005080"/>
                      <a:pt x="1534629" y="2057337"/>
                    </a:cubicBezTo>
                    <a:cubicBezTo>
                      <a:pt x="1496288" y="2127013"/>
                      <a:pt x="1507568" y="2206808"/>
                      <a:pt x="1559826" y="2235565"/>
                    </a:cubicBezTo>
                    <a:cubicBezTo>
                      <a:pt x="1612084" y="2264320"/>
                      <a:pt x="1685527" y="2231149"/>
                      <a:pt x="1723869" y="2161473"/>
                    </a:cubicBezTo>
                    <a:cubicBezTo>
                      <a:pt x="1762211" y="2091796"/>
                      <a:pt x="1750931" y="2012000"/>
                      <a:pt x="1698673" y="1983245"/>
                    </a:cubicBezTo>
                    <a:cubicBezTo>
                      <a:pt x="1685608" y="1976055"/>
                      <a:pt x="1671220" y="1972736"/>
                      <a:pt x="1656387" y="1972892"/>
                    </a:cubicBezTo>
                    <a:close/>
                    <a:moveTo>
                      <a:pt x="312688" y="1634792"/>
                    </a:moveTo>
                    <a:cubicBezTo>
                      <a:pt x="281116" y="1626772"/>
                      <a:pt x="249981" y="1631172"/>
                      <a:pt x="226763" y="1649891"/>
                    </a:cubicBezTo>
                    <a:cubicBezTo>
                      <a:pt x="180329" y="1687329"/>
                      <a:pt x="183153" y="1767868"/>
                      <a:pt x="233071" y="1829780"/>
                    </a:cubicBezTo>
                    <a:cubicBezTo>
                      <a:pt x="282989" y="1891692"/>
                      <a:pt x="361097" y="1911533"/>
                      <a:pt x="407532" y="1874094"/>
                    </a:cubicBezTo>
                    <a:cubicBezTo>
                      <a:pt x="453966" y="1836657"/>
                      <a:pt x="451142" y="1756118"/>
                      <a:pt x="401224" y="1694205"/>
                    </a:cubicBezTo>
                    <a:cubicBezTo>
                      <a:pt x="376265" y="1663249"/>
                      <a:pt x="344258" y="1642811"/>
                      <a:pt x="312688" y="1634792"/>
                    </a:cubicBezTo>
                    <a:close/>
                    <a:moveTo>
                      <a:pt x="1869299" y="1519920"/>
                    </a:moveTo>
                    <a:cubicBezTo>
                      <a:pt x="1824865" y="1522388"/>
                      <a:pt x="1777842" y="1556264"/>
                      <a:pt x="1751468" y="1609764"/>
                    </a:cubicBezTo>
                    <a:cubicBezTo>
                      <a:pt x="1716305" y="1681096"/>
                      <a:pt x="1731168" y="1760303"/>
                      <a:pt x="1784668" y="1786676"/>
                    </a:cubicBezTo>
                    <a:cubicBezTo>
                      <a:pt x="1838168" y="1813049"/>
                      <a:pt x="1910044" y="1776602"/>
                      <a:pt x="1945208" y="1705269"/>
                    </a:cubicBezTo>
                    <a:cubicBezTo>
                      <a:pt x="1980371" y="1633937"/>
                      <a:pt x="1965508" y="1554730"/>
                      <a:pt x="1912008" y="1528357"/>
                    </a:cubicBezTo>
                    <a:cubicBezTo>
                      <a:pt x="1898633" y="1521764"/>
                      <a:pt x="1884109" y="1519097"/>
                      <a:pt x="1869299" y="1519920"/>
                    </a:cubicBezTo>
                    <a:close/>
                    <a:moveTo>
                      <a:pt x="741251" y="1329992"/>
                    </a:moveTo>
                    <a:cubicBezTo>
                      <a:pt x="709680" y="1321974"/>
                      <a:pt x="678544" y="1326372"/>
                      <a:pt x="655326" y="1345092"/>
                    </a:cubicBezTo>
                    <a:cubicBezTo>
                      <a:pt x="608892" y="1382530"/>
                      <a:pt x="611716" y="1463069"/>
                      <a:pt x="661634" y="1524981"/>
                    </a:cubicBezTo>
                    <a:cubicBezTo>
                      <a:pt x="711552" y="1586893"/>
                      <a:pt x="789660" y="1606734"/>
                      <a:pt x="836094" y="1569294"/>
                    </a:cubicBezTo>
                    <a:cubicBezTo>
                      <a:pt x="882529" y="1531856"/>
                      <a:pt x="879704" y="1451317"/>
                      <a:pt x="829787" y="1389406"/>
                    </a:cubicBezTo>
                    <a:cubicBezTo>
                      <a:pt x="804828" y="1358450"/>
                      <a:pt x="772822" y="1338012"/>
                      <a:pt x="741251" y="1329992"/>
                    </a:cubicBezTo>
                    <a:close/>
                    <a:moveTo>
                      <a:pt x="2079316" y="1065457"/>
                    </a:moveTo>
                    <a:cubicBezTo>
                      <a:pt x="2035146" y="1070876"/>
                      <a:pt x="1990481" y="1107807"/>
                      <a:pt x="1967725" y="1162943"/>
                    </a:cubicBezTo>
                    <a:cubicBezTo>
                      <a:pt x="1937386" y="1236457"/>
                      <a:pt x="1957487" y="1314499"/>
                      <a:pt x="2012623" y="1337253"/>
                    </a:cubicBezTo>
                    <a:cubicBezTo>
                      <a:pt x="2067759" y="1360009"/>
                      <a:pt x="2137051" y="1318860"/>
                      <a:pt x="2167391" y="1245345"/>
                    </a:cubicBezTo>
                    <a:cubicBezTo>
                      <a:pt x="2197730" y="1171831"/>
                      <a:pt x="2177629" y="1093789"/>
                      <a:pt x="2122493" y="1071035"/>
                    </a:cubicBezTo>
                    <a:cubicBezTo>
                      <a:pt x="2108709" y="1065345"/>
                      <a:pt x="2094040" y="1063650"/>
                      <a:pt x="2079316" y="1065457"/>
                    </a:cubicBezTo>
                    <a:close/>
                    <a:moveTo>
                      <a:pt x="0" y="654162"/>
                    </a:moveTo>
                    <a:lnTo>
                      <a:pt x="1082073" y="1244384"/>
                    </a:lnTo>
                    <a:lnTo>
                      <a:pt x="1121421" y="2700265"/>
                    </a:lnTo>
                    <a:lnTo>
                      <a:pt x="4918" y="1923139"/>
                    </a:lnTo>
                    <a:cubicBezTo>
                      <a:pt x="3279" y="1498508"/>
                      <a:pt x="1639" y="1073875"/>
                      <a:pt x="0" y="654162"/>
                    </a:cubicBezTo>
                    <a:close/>
                    <a:moveTo>
                      <a:pt x="2375644" y="688592"/>
                    </a:moveTo>
                    <a:lnTo>
                      <a:pt x="2360889" y="1967406"/>
                    </a:lnTo>
                    <a:lnTo>
                      <a:pt x="1293570" y="2700265"/>
                    </a:lnTo>
                    <a:lnTo>
                      <a:pt x="1249303" y="1239466"/>
                    </a:lnTo>
                    <a:close/>
                    <a:moveTo>
                      <a:pt x="1214923" y="371219"/>
                    </a:moveTo>
                    <a:cubicBezTo>
                      <a:pt x="1197013" y="368793"/>
                      <a:pt x="1177834" y="369067"/>
                      <a:pt x="1158247" y="372480"/>
                    </a:cubicBezTo>
                    <a:cubicBezTo>
                      <a:pt x="1079899" y="386133"/>
                      <a:pt x="1024686" y="444836"/>
                      <a:pt x="1034926" y="503598"/>
                    </a:cubicBezTo>
                    <a:cubicBezTo>
                      <a:pt x="1045165" y="562359"/>
                      <a:pt x="1116980" y="598927"/>
                      <a:pt x="1195328" y="585274"/>
                    </a:cubicBezTo>
                    <a:cubicBezTo>
                      <a:pt x="1273676" y="571621"/>
                      <a:pt x="1328889" y="512918"/>
                      <a:pt x="1318650" y="454156"/>
                    </a:cubicBezTo>
                    <a:cubicBezTo>
                      <a:pt x="1310970" y="410086"/>
                      <a:pt x="1268654" y="378499"/>
                      <a:pt x="1214923" y="371219"/>
                    </a:cubicBezTo>
                    <a:close/>
                    <a:moveTo>
                      <a:pt x="1185985" y="0"/>
                    </a:moveTo>
                    <a:lnTo>
                      <a:pt x="2376266" y="506608"/>
                    </a:lnTo>
                    <a:lnTo>
                      <a:pt x="1161392" y="1101748"/>
                    </a:lnTo>
                    <a:lnTo>
                      <a:pt x="10460" y="4918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704B2BA3-7D79-45D1-BDB8-5906F77B410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74482" y="4174830"/>
                <a:ext cx="392828" cy="392828"/>
              </a:xfrm>
              <a:custGeom>
                <a:avLst/>
                <a:gdLst/>
                <a:ahLst/>
                <a:cxnLst/>
                <a:rect l="l" t="t" r="r" b="b"/>
                <a:pathLst>
                  <a:path w="4088964" h="4259405">
                    <a:moveTo>
                      <a:pt x="1480605" y="2231940"/>
                    </a:moveTo>
                    <a:lnTo>
                      <a:pt x="1199818" y="2044620"/>
                    </a:lnTo>
                    <a:lnTo>
                      <a:pt x="761621" y="2687221"/>
                    </a:lnTo>
                    <a:cubicBezTo>
                      <a:pt x="501536" y="2652619"/>
                      <a:pt x="265323" y="2467912"/>
                      <a:pt x="39127" y="2272940"/>
                    </a:cubicBezTo>
                    <a:cubicBezTo>
                      <a:pt x="-80639" y="2070133"/>
                      <a:pt x="269496" y="1743507"/>
                      <a:pt x="374515" y="1494038"/>
                    </a:cubicBezTo>
                    <a:lnTo>
                      <a:pt x="93728" y="1306717"/>
                    </a:lnTo>
                    <a:lnTo>
                      <a:pt x="1091841" y="1312633"/>
                    </a:lnTo>
                    <a:close/>
                    <a:moveTo>
                      <a:pt x="2759566" y="226796"/>
                    </a:moveTo>
                    <a:cubicBezTo>
                      <a:pt x="2331051" y="377379"/>
                      <a:pt x="2150002" y="492309"/>
                      <a:pt x="1991062" y="643648"/>
                    </a:cubicBezTo>
                    <a:lnTo>
                      <a:pt x="1463599" y="1446568"/>
                    </a:lnTo>
                    <a:lnTo>
                      <a:pt x="610317" y="909936"/>
                    </a:lnTo>
                    <a:cubicBezTo>
                      <a:pt x="810411" y="627556"/>
                      <a:pt x="1020899" y="239191"/>
                      <a:pt x="1244930" y="61882"/>
                    </a:cubicBezTo>
                    <a:cubicBezTo>
                      <a:pt x="1491876" y="-75367"/>
                      <a:pt x="1697752" y="31605"/>
                      <a:pt x="2759566" y="226796"/>
                    </a:cubicBezTo>
                    <a:close/>
                    <a:moveTo>
                      <a:pt x="1722488" y="3820535"/>
                    </a:moveTo>
                    <a:cubicBezTo>
                      <a:pt x="1376925" y="3801485"/>
                      <a:pt x="936112" y="3830060"/>
                      <a:pt x="666750" y="3734810"/>
                    </a:cubicBezTo>
                    <a:cubicBezTo>
                      <a:pt x="419100" y="3598835"/>
                      <a:pt x="400050" y="3367610"/>
                      <a:pt x="0" y="2364860"/>
                    </a:cubicBezTo>
                    <a:cubicBezTo>
                      <a:pt x="355600" y="2647435"/>
                      <a:pt x="549276" y="2739510"/>
                      <a:pt x="762000" y="2793485"/>
                    </a:cubicBezTo>
                    <a:lnTo>
                      <a:pt x="1722487" y="2812535"/>
                    </a:lnTo>
                    <a:close/>
                    <a:moveTo>
                      <a:pt x="3605396" y="869465"/>
                    </a:moveTo>
                    <a:lnTo>
                      <a:pt x="3069019" y="1711228"/>
                    </a:lnTo>
                    <a:lnTo>
                      <a:pt x="2083849" y="1550906"/>
                    </a:lnTo>
                    <a:lnTo>
                      <a:pt x="2391902" y="1412941"/>
                    </a:lnTo>
                    <a:lnTo>
                      <a:pt x="2081217" y="699900"/>
                    </a:lnTo>
                    <a:cubicBezTo>
                      <a:pt x="2248971" y="498156"/>
                      <a:pt x="2531081" y="396532"/>
                      <a:pt x="2816547" y="308854"/>
                    </a:cubicBezTo>
                    <a:cubicBezTo>
                      <a:pt x="3051986" y="315439"/>
                      <a:pt x="3142075" y="785719"/>
                      <a:pt x="3297344" y="1007430"/>
                    </a:cubicBezTo>
                    <a:close/>
                    <a:moveTo>
                      <a:pt x="3222215" y="3788662"/>
                    </a:moveTo>
                    <a:cubicBezTo>
                      <a:pt x="3089072" y="3954283"/>
                      <a:pt x="2662122" y="3869088"/>
                      <a:pt x="2413930" y="3921936"/>
                    </a:cubicBezTo>
                    <a:lnTo>
                      <a:pt x="2420658" y="4259405"/>
                    </a:lnTo>
                    <a:lnTo>
                      <a:pt x="1855155" y="3436926"/>
                    </a:lnTo>
                    <a:lnTo>
                      <a:pt x="2387428" y="2592563"/>
                    </a:lnTo>
                    <a:lnTo>
                      <a:pt x="2394156" y="2930032"/>
                    </a:lnTo>
                    <a:lnTo>
                      <a:pt x="3171906" y="2922431"/>
                    </a:lnTo>
                    <a:cubicBezTo>
                      <a:pt x="3292132" y="3155642"/>
                      <a:pt x="3275533" y="3455038"/>
                      <a:pt x="3244786" y="3752078"/>
                    </a:cubicBezTo>
                    <a:cubicBezTo>
                      <a:pt x="3238662" y="3765464"/>
                      <a:pt x="3231091" y="3777620"/>
                      <a:pt x="3222215" y="3788662"/>
                    </a:cubicBezTo>
                    <a:close/>
                    <a:moveTo>
                      <a:pt x="3948285" y="2834020"/>
                    </a:moveTo>
                    <a:cubicBezTo>
                      <a:pt x="3833022" y="3018741"/>
                      <a:pt x="3639730" y="3281008"/>
                      <a:pt x="3342579" y="3731662"/>
                    </a:cubicBezTo>
                    <a:cubicBezTo>
                      <a:pt x="3371271" y="3278367"/>
                      <a:pt x="3336159" y="3066813"/>
                      <a:pt x="3258895" y="2861397"/>
                    </a:cubicBezTo>
                    <a:lnTo>
                      <a:pt x="2725671" y="2062291"/>
                    </a:lnTo>
                    <a:lnTo>
                      <a:pt x="3552883" y="1486284"/>
                    </a:lnTo>
                    <a:cubicBezTo>
                      <a:pt x="3734716" y="1780754"/>
                      <a:pt x="4010062" y="2126176"/>
                      <a:pt x="4085819" y="2401657"/>
                    </a:cubicBezTo>
                    <a:cubicBezTo>
                      <a:pt x="4100783" y="2542124"/>
                      <a:pt x="4063549" y="2649298"/>
                      <a:pt x="3948285" y="2834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Rectangle 1">
                <a:extLst>
                  <a:ext uri="{FF2B5EF4-FFF2-40B4-BE49-F238E27FC236}">
                    <a16:creationId xmlns:a16="http://schemas.microsoft.com/office/drawing/2014/main" id="{86AE2F6E-0591-4AFC-8925-CCD90F6156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25535" y="2409380"/>
                <a:ext cx="393582" cy="392828"/>
              </a:xfrm>
              <a:custGeom>
                <a:avLst/>
                <a:gdLst/>
                <a:ahLst/>
                <a:cxnLst/>
                <a:rect l="l" t="t" r="r" b="b"/>
                <a:pathLst>
                  <a:path w="4020621" h="4012920">
                    <a:moveTo>
                      <a:pt x="780213" y="3724888"/>
                    </a:moveTo>
                    <a:lnTo>
                      <a:pt x="2868445" y="3724888"/>
                    </a:lnTo>
                    <a:lnTo>
                      <a:pt x="2868445" y="4012920"/>
                    </a:lnTo>
                    <a:lnTo>
                      <a:pt x="780213" y="4012920"/>
                    </a:lnTo>
                    <a:close/>
                    <a:moveTo>
                      <a:pt x="4020621" y="2152587"/>
                    </a:moveTo>
                    <a:lnTo>
                      <a:pt x="4020621" y="3448731"/>
                    </a:lnTo>
                    <a:lnTo>
                      <a:pt x="3903908" y="3386593"/>
                    </a:lnTo>
                    <a:lnTo>
                      <a:pt x="3903908" y="2214725"/>
                    </a:lnTo>
                    <a:close/>
                    <a:moveTo>
                      <a:pt x="1582587" y="1544569"/>
                    </a:moveTo>
                    <a:cubicBezTo>
                      <a:pt x="1525677" y="1652847"/>
                      <a:pt x="1434945" y="1739939"/>
                      <a:pt x="1324158" y="1792547"/>
                    </a:cubicBezTo>
                    <a:lnTo>
                      <a:pt x="1790243" y="1792547"/>
                    </a:lnTo>
                    <a:cubicBezTo>
                      <a:pt x="1708293" y="1721838"/>
                      <a:pt x="1638004" y="1638154"/>
                      <a:pt x="1582587" y="1544569"/>
                    </a:cubicBezTo>
                    <a:close/>
                    <a:moveTo>
                      <a:pt x="1238323" y="1312673"/>
                    </a:moveTo>
                    <a:cubicBezTo>
                      <a:pt x="1173622" y="1312673"/>
                      <a:pt x="1121172" y="1365123"/>
                      <a:pt x="1121172" y="1429824"/>
                    </a:cubicBezTo>
                    <a:cubicBezTo>
                      <a:pt x="1121172" y="1494525"/>
                      <a:pt x="1173622" y="1546975"/>
                      <a:pt x="1238323" y="1546975"/>
                    </a:cubicBezTo>
                    <a:cubicBezTo>
                      <a:pt x="1303024" y="1546975"/>
                      <a:pt x="1355474" y="1494525"/>
                      <a:pt x="1355474" y="1429824"/>
                    </a:cubicBezTo>
                    <a:cubicBezTo>
                      <a:pt x="1355474" y="1365123"/>
                      <a:pt x="1303024" y="1312673"/>
                      <a:pt x="1238323" y="1312673"/>
                    </a:cubicBezTo>
                    <a:close/>
                    <a:moveTo>
                      <a:pt x="870057" y="1312673"/>
                    </a:moveTo>
                    <a:cubicBezTo>
                      <a:pt x="805356" y="1312673"/>
                      <a:pt x="752906" y="1365123"/>
                      <a:pt x="752906" y="1429824"/>
                    </a:cubicBezTo>
                    <a:cubicBezTo>
                      <a:pt x="752906" y="1494525"/>
                      <a:pt x="805356" y="1546975"/>
                      <a:pt x="870057" y="1546975"/>
                    </a:cubicBezTo>
                    <a:cubicBezTo>
                      <a:pt x="934758" y="1546975"/>
                      <a:pt x="987208" y="1494525"/>
                      <a:pt x="987208" y="1429824"/>
                    </a:cubicBezTo>
                    <a:cubicBezTo>
                      <a:pt x="987208" y="1365123"/>
                      <a:pt x="934758" y="1312673"/>
                      <a:pt x="870057" y="1312673"/>
                    </a:cubicBezTo>
                    <a:close/>
                    <a:moveTo>
                      <a:pt x="2775838" y="1127627"/>
                    </a:moveTo>
                    <a:cubicBezTo>
                      <a:pt x="2666578" y="1127627"/>
                      <a:pt x="2578006" y="1216199"/>
                      <a:pt x="2578006" y="1325459"/>
                    </a:cubicBezTo>
                    <a:cubicBezTo>
                      <a:pt x="2578006" y="1434719"/>
                      <a:pt x="2666578" y="1523291"/>
                      <a:pt x="2775838" y="1523291"/>
                    </a:cubicBezTo>
                    <a:cubicBezTo>
                      <a:pt x="2885098" y="1523291"/>
                      <a:pt x="2973670" y="1434719"/>
                      <a:pt x="2973670" y="1325459"/>
                    </a:cubicBezTo>
                    <a:cubicBezTo>
                      <a:pt x="2973670" y="1216199"/>
                      <a:pt x="2885098" y="1127627"/>
                      <a:pt x="2775838" y="1127627"/>
                    </a:cubicBezTo>
                    <a:close/>
                    <a:moveTo>
                      <a:pt x="2153949" y="1127627"/>
                    </a:moveTo>
                    <a:cubicBezTo>
                      <a:pt x="2044689" y="1127627"/>
                      <a:pt x="1956117" y="1216199"/>
                      <a:pt x="1956117" y="1325459"/>
                    </a:cubicBezTo>
                    <a:cubicBezTo>
                      <a:pt x="1956117" y="1434719"/>
                      <a:pt x="2044689" y="1523291"/>
                      <a:pt x="2153949" y="1523291"/>
                    </a:cubicBezTo>
                    <a:cubicBezTo>
                      <a:pt x="2263209" y="1523291"/>
                      <a:pt x="2351781" y="1434719"/>
                      <a:pt x="2351781" y="1325459"/>
                    </a:cubicBezTo>
                    <a:cubicBezTo>
                      <a:pt x="2351781" y="1216199"/>
                      <a:pt x="2263209" y="1127627"/>
                      <a:pt x="2153949" y="1127627"/>
                    </a:cubicBezTo>
                    <a:close/>
                    <a:moveTo>
                      <a:pt x="1238323" y="956510"/>
                    </a:moveTo>
                    <a:cubicBezTo>
                      <a:pt x="1173622" y="956510"/>
                      <a:pt x="1121172" y="1008960"/>
                      <a:pt x="1121172" y="1073661"/>
                    </a:cubicBezTo>
                    <a:cubicBezTo>
                      <a:pt x="1121172" y="1138362"/>
                      <a:pt x="1173622" y="1190812"/>
                      <a:pt x="1238323" y="1190812"/>
                    </a:cubicBezTo>
                    <a:cubicBezTo>
                      <a:pt x="1303024" y="1190812"/>
                      <a:pt x="1355474" y="1138362"/>
                      <a:pt x="1355474" y="1073661"/>
                    </a:cubicBezTo>
                    <a:cubicBezTo>
                      <a:pt x="1355474" y="1008960"/>
                      <a:pt x="1303024" y="956510"/>
                      <a:pt x="1238323" y="956510"/>
                    </a:cubicBezTo>
                    <a:close/>
                    <a:moveTo>
                      <a:pt x="870057" y="956510"/>
                    </a:moveTo>
                    <a:cubicBezTo>
                      <a:pt x="805356" y="956510"/>
                      <a:pt x="752906" y="1008960"/>
                      <a:pt x="752906" y="1073661"/>
                    </a:cubicBezTo>
                    <a:cubicBezTo>
                      <a:pt x="752906" y="1138362"/>
                      <a:pt x="805356" y="1190812"/>
                      <a:pt x="870057" y="1190812"/>
                    </a:cubicBezTo>
                    <a:cubicBezTo>
                      <a:pt x="934758" y="1190812"/>
                      <a:pt x="987208" y="1138362"/>
                      <a:pt x="987208" y="1073661"/>
                    </a:cubicBezTo>
                    <a:cubicBezTo>
                      <a:pt x="987208" y="1008960"/>
                      <a:pt x="934758" y="956510"/>
                      <a:pt x="870057" y="956510"/>
                    </a:cubicBezTo>
                    <a:close/>
                    <a:moveTo>
                      <a:pt x="2775838" y="526176"/>
                    </a:moveTo>
                    <a:cubicBezTo>
                      <a:pt x="2666578" y="526176"/>
                      <a:pt x="2578006" y="614748"/>
                      <a:pt x="2578006" y="724008"/>
                    </a:cubicBezTo>
                    <a:cubicBezTo>
                      <a:pt x="2578006" y="833268"/>
                      <a:pt x="2666578" y="921840"/>
                      <a:pt x="2775838" y="921840"/>
                    </a:cubicBezTo>
                    <a:cubicBezTo>
                      <a:pt x="2885098" y="921840"/>
                      <a:pt x="2973670" y="833268"/>
                      <a:pt x="2973670" y="724008"/>
                    </a:cubicBezTo>
                    <a:cubicBezTo>
                      <a:pt x="2973670" y="614748"/>
                      <a:pt x="2885098" y="526176"/>
                      <a:pt x="2775838" y="526176"/>
                    </a:cubicBezTo>
                    <a:close/>
                    <a:moveTo>
                      <a:pt x="2153949" y="526176"/>
                    </a:moveTo>
                    <a:cubicBezTo>
                      <a:pt x="2044689" y="526176"/>
                      <a:pt x="1956117" y="614748"/>
                      <a:pt x="1956117" y="724008"/>
                    </a:cubicBezTo>
                    <a:cubicBezTo>
                      <a:pt x="1956117" y="833268"/>
                      <a:pt x="2044689" y="921840"/>
                      <a:pt x="2153949" y="921840"/>
                    </a:cubicBezTo>
                    <a:cubicBezTo>
                      <a:pt x="2263209" y="921840"/>
                      <a:pt x="2351781" y="833268"/>
                      <a:pt x="2351781" y="724008"/>
                    </a:cubicBezTo>
                    <a:cubicBezTo>
                      <a:pt x="2351781" y="614748"/>
                      <a:pt x="2263209" y="526176"/>
                      <a:pt x="2153949" y="526176"/>
                    </a:cubicBezTo>
                    <a:close/>
                    <a:moveTo>
                      <a:pt x="2464893" y="0"/>
                    </a:moveTo>
                    <a:cubicBezTo>
                      <a:pt x="3030837" y="0"/>
                      <a:pt x="3489626" y="458789"/>
                      <a:pt x="3489626" y="1024733"/>
                    </a:cubicBezTo>
                    <a:cubicBezTo>
                      <a:pt x="3489626" y="1442455"/>
                      <a:pt x="3239684" y="1801800"/>
                      <a:pt x="2880320" y="1959209"/>
                    </a:cubicBezTo>
                    <a:lnTo>
                      <a:pt x="2880320" y="2008571"/>
                    </a:lnTo>
                    <a:lnTo>
                      <a:pt x="3250857" y="2008571"/>
                    </a:lnTo>
                    <a:lnTo>
                      <a:pt x="3250857" y="2359970"/>
                    </a:lnTo>
                    <a:lnTo>
                      <a:pt x="3437294" y="2359970"/>
                    </a:lnTo>
                    <a:lnTo>
                      <a:pt x="3437294" y="2360694"/>
                    </a:lnTo>
                    <a:lnTo>
                      <a:pt x="3852060" y="2233461"/>
                    </a:lnTo>
                    <a:lnTo>
                      <a:pt x="3852060" y="3367858"/>
                    </a:lnTo>
                    <a:lnTo>
                      <a:pt x="3437294" y="3240624"/>
                    </a:lnTo>
                    <a:lnTo>
                      <a:pt x="3437294" y="3241349"/>
                    </a:lnTo>
                    <a:lnTo>
                      <a:pt x="3250857" y="3241349"/>
                    </a:lnTo>
                    <a:lnTo>
                      <a:pt x="3250857" y="3633063"/>
                    </a:lnTo>
                    <a:lnTo>
                      <a:pt x="298529" y="3633063"/>
                    </a:lnTo>
                    <a:lnTo>
                      <a:pt x="298529" y="2431730"/>
                    </a:lnTo>
                    <a:lnTo>
                      <a:pt x="0" y="2008571"/>
                    </a:lnTo>
                    <a:lnTo>
                      <a:pt x="298529" y="2008571"/>
                    </a:lnTo>
                    <a:lnTo>
                      <a:pt x="792088" y="2008571"/>
                    </a:lnTo>
                    <a:lnTo>
                      <a:pt x="792088" y="1796817"/>
                    </a:lnTo>
                    <a:cubicBezTo>
                      <a:pt x="587745" y="1700755"/>
                      <a:pt x="447370" y="1492642"/>
                      <a:pt x="447370" y="1251742"/>
                    </a:cubicBezTo>
                    <a:cubicBezTo>
                      <a:pt x="447370" y="916605"/>
                      <a:pt x="719053" y="644923"/>
                      <a:pt x="1054190" y="644923"/>
                    </a:cubicBezTo>
                    <a:cubicBezTo>
                      <a:pt x="1212753" y="644923"/>
                      <a:pt x="1357112" y="705740"/>
                      <a:pt x="1463939" y="806702"/>
                    </a:cubicBezTo>
                    <a:cubicBezTo>
                      <a:pt x="1563407" y="345444"/>
                      <a:pt x="1973809" y="0"/>
                      <a:pt x="24648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Trapezoid 11">
                <a:extLst>
                  <a:ext uri="{FF2B5EF4-FFF2-40B4-BE49-F238E27FC236}">
                    <a16:creationId xmlns:a16="http://schemas.microsoft.com/office/drawing/2014/main" id="{CA6855D2-F955-4A90-9E1E-520C6F3B006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900000">
                <a:off x="10073915" y="2714730"/>
                <a:ext cx="351357" cy="423598"/>
              </a:xfrm>
              <a:custGeom>
                <a:avLst/>
                <a:gdLst/>
                <a:ahLst/>
                <a:cxnLst/>
                <a:rect l="l" t="t" r="r" b="b"/>
                <a:pathLst>
                  <a:path w="3370953" h="4064034">
                    <a:moveTo>
                      <a:pt x="307836" y="3226369"/>
                    </a:moveTo>
                    <a:lnTo>
                      <a:pt x="307836" y="2810144"/>
                    </a:lnTo>
                    <a:lnTo>
                      <a:pt x="1258549" y="2810144"/>
                    </a:lnTo>
                    <a:lnTo>
                      <a:pt x="1331954" y="2516524"/>
                    </a:lnTo>
                    <a:lnTo>
                      <a:pt x="1639161" y="2516524"/>
                    </a:lnTo>
                    <a:lnTo>
                      <a:pt x="1806826" y="1890788"/>
                    </a:lnTo>
                    <a:cubicBezTo>
                      <a:pt x="1709407" y="1836984"/>
                      <a:pt x="1651662" y="1730051"/>
                      <a:pt x="1660897" y="1618049"/>
                    </a:cubicBezTo>
                    <a:lnTo>
                      <a:pt x="497736" y="946498"/>
                    </a:lnTo>
                    <a:lnTo>
                      <a:pt x="415801" y="1252284"/>
                    </a:lnTo>
                    <a:cubicBezTo>
                      <a:pt x="388670" y="1353539"/>
                      <a:pt x="284592" y="1413628"/>
                      <a:pt x="183338" y="1386497"/>
                    </a:cubicBezTo>
                    <a:lnTo>
                      <a:pt x="0" y="1337372"/>
                    </a:lnTo>
                    <a:lnTo>
                      <a:pt x="358348" y="0"/>
                    </a:lnTo>
                    <a:lnTo>
                      <a:pt x="541685" y="49125"/>
                    </a:lnTo>
                    <a:cubicBezTo>
                      <a:pt x="642940" y="76256"/>
                      <a:pt x="703029" y="180334"/>
                      <a:pt x="675898" y="281588"/>
                    </a:cubicBezTo>
                    <a:lnTo>
                      <a:pt x="574914" y="658466"/>
                    </a:lnTo>
                    <a:lnTo>
                      <a:pt x="1826395" y="1381009"/>
                    </a:lnTo>
                    <a:cubicBezTo>
                      <a:pt x="1885142" y="1352063"/>
                      <a:pt x="1954182" y="1344264"/>
                      <a:pt x="2022379" y="1362537"/>
                    </a:cubicBezTo>
                    <a:cubicBezTo>
                      <a:pt x="2176035" y="1403709"/>
                      <a:pt x="2267221" y="1561647"/>
                      <a:pt x="2226049" y="1715303"/>
                    </a:cubicBezTo>
                    <a:cubicBezTo>
                      <a:pt x="2207347" y="1785100"/>
                      <a:pt x="2164552" y="1842007"/>
                      <a:pt x="2108323" y="1878457"/>
                    </a:cubicBezTo>
                    <a:lnTo>
                      <a:pt x="1937353" y="2516524"/>
                    </a:lnTo>
                    <a:lnTo>
                      <a:pt x="2236046" y="2516524"/>
                    </a:lnTo>
                    <a:lnTo>
                      <a:pt x="2309451" y="2810144"/>
                    </a:lnTo>
                    <a:lnTo>
                      <a:pt x="2828116" y="2810144"/>
                    </a:lnTo>
                    <a:lnTo>
                      <a:pt x="2828116" y="2930119"/>
                    </a:lnTo>
                    <a:lnTo>
                      <a:pt x="2945247" y="2930119"/>
                    </a:lnTo>
                    <a:lnTo>
                      <a:pt x="3109201" y="2856867"/>
                    </a:lnTo>
                    <a:cubicBezTo>
                      <a:pt x="3112004" y="2849082"/>
                      <a:pt x="3119624" y="2844415"/>
                      <a:pt x="3128335" y="2844415"/>
                    </a:cubicBezTo>
                    <a:lnTo>
                      <a:pt x="3223771" y="2844415"/>
                    </a:lnTo>
                    <a:cubicBezTo>
                      <a:pt x="3236949" y="2844415"/>
                      <a:pt x="3247631" y="2855097"/>
                      <a:pt x="3247631" y="2868275"/>
                    </a:cubicBezTo>
                    <a:lnTo>
                      <a:pt x="3247631" y="3606750"/>
                    </a:lnTo>
                    <a:cubicBezTo>
                      <a:pt x="3247631" y="3619928"/>
                      <a:pt x="3236949" y="3630610"/>
                      <a:pt x="3223771" y="3630610"/>
                    </a:cubicBezTo>
                    <a:lnTo>
                      <a:pt x="3128335" y="3630610"/>
                    </a:lnTo>
                    <a:cubicBezTo>
                      <a:pt x="3120852" y="3630610"/>
                      <a:pt x="3114174" y="3627166"/>
                      <a:pt x="3110472" y="3621230"/>
                    </a:cubicBezTo>
                    <a:lnTo>
                      <a:pt x="3110472" y="3624351"/>
                    </a:lnTo>
                    <a:lnTo>
                      <a:pt x="2954172" y="3554518"/>
                    </a:lnTo>
                    <a:lnTo>
                      <a:pt x="2954172" y="3558788"/>
                    </a:lnTo>
                    <a:lnTo>
                      <a:pt x="2828116" y="3558788"/>
                    </a:lnTo>
                    <a:lnTo>
                      <a:pt x="2828116" y="3630610"/>
                    </a:lnTo>
                    <a:lnTo>
                      <a:pt x="2038337" y="3226369"/>
                    </a:lnTo>
                    <a:close/>
                    <a:moveTo>
                      <a:pt x="77048" y="4064034"/>
                    </a:moveTo>
                    <a:lnTo>
                      <a:pt x="77048" y="3342578"/>
                    </a:lnTo>
                    <a:lnTo>
                      <a:pt x="2050947" y="3342578"/>
                    </a:lnTo>
                    <a:lnTo>
                      <a:pt x="3370953" y="4058524"/>
                    </a:lnTo>
                    <a:lnTo>
                      <a:pt x="3370953" y="406403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3233E87-6AF5-46E8-A959-588EF216CA1A}"/>
                  </a:ext>
                </a:extLst>
              </p:cNvPr>
              <p:cNvSpPr/>
              <p:nvPr/>
            </p:nvSpPr>
            <p:spPr>
              <a:xfrm rot="3600000">
                <a:off x="8507130" y="4424299"/>
                <a:ext cx="162074" cy="478539"/>
              </a:xfrm>
              <a:custGeom>
                <a:avLst/>
                <a:gdLst/>
                <a:ahLst/>
                <a:cxnLst/>
                <a:rect l="l" t="t" r="r" b="b"/>
                <a:pathLst>
                  <a:path w="1327763" h="3920353">
                    <a:moveTo>
                      <a:pt x="483881" y="2840232"/>
                    </a:moveTo>
                    <a:lnTo>
                      <a:pt x="843881" y="2840232"/>
                    </a:lnTo>
                    <a:lnTo>
                      <a:pt x="843881" y="3920353"/>
                    </a:lnTo>
                    <a:lnTo>
                      <a:pt x="483881" y="3920353"/>
                    </a:lnTo>
                    <a:close/>
                    <a:moveTo>
                      <a:pt x="757697" y="168239"/>
                    </a:moveTo>
                    <a:lnTo>
                      <a:pt x="757697" y="384263"/>
                    </a:lnTo>
                    <a:lnTo>
                      <a:pt x="930062" y="384263"/>
                    </a:lnTo>
                    <a:lnTo>
                      <a:pt x="930062" y="168239"/>
                    </a:lnTo>
                    <a:close/>
                    <a:moveTo>
                      <a:pt x="432932" y="168239"/>
                    </a:moveTo>
                    <a:lnTo>
                      <a:pt x="432932" y="384263"/>
                    </a:lnTo>
                    <a:lnTo>
                      <a:pt x="605297" y="384263"/>
                    </a:lnTo>
                    <a:lnTo>
                      <a:pt x="605297" y="168239"/>
                    </a:lnTo>
                    <a:close/>
                    <a:moveTo>
                      <a:pt x="168643" y="0"/>
                    </a:moveTo>
                    <a:lnTo>
                      <a:pt x="1159119" y="0"/>
                    </a:lnTo>
                    <a:lnTo>
                      <a:pt x="1159119" y="539093"/>
                    </a:lnTo>
                    <a:lnTo>
                      <a:pt x="1327763" y="539093"/>
                    </a:lnTo>
                    <a:lnTo>
                      <a:pt x="1327763" y="2245406"/>
                    </a:lnTo>
                    <a:lnTo>
                      <a:pt x="1318300" y="2245406"/>
                    </a:lnTo>
                    <a:lnTo>
                      <a:pt x="1127664" y="2719000"/>
                    </a:lnTo>
                    <a:lnTo>
                      <a:pt x="200100" y="2719000"/>
                    </a:lnTo>
                    <a:lnTo>
                      <a:pt x="9464" y="2245406"/>
                    </a:lnTo>
                    <a:lnTo>
                      <a:pt x="0" y="2245406"/>
                    </a:lnTo>
                    <a:lnTo>
                      <a:pt x="0" y="539093"/>
                    </a:lnTo>
                    <a:lnTo>
                      <a:pt x="168643" y="53909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15">
                <a:extLst>
                  <a:ext uri="{FF2B5EF4-FFF2-40B4-BE49-F238E27FC236}">
                    <a16:creationId xmlns:a16="http://schemas.microsoft.com/office/drawing/2014/main" id="{13C858C9-299B-4314-91AB-789C452129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5579" y="3848133"/>
                <a:ext cx="330939" cy="260933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Donut 2">
                <a:extLst>
                  <a:ext uri="{FF2B5EF4-FFF2-40B4-BE49-F238E27FC236}">
                    <a16:creationId xmlns:a16="http://schemas.microsoft.com/office/drawing/2014/main" id="{92165213-A5E7-49A7-9580-92C320B4DF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03511" y="4923426"/>
                <a:ext cx="304410" cy="330939"/>
              </a:xfrm>
              <a:custGeom>
                <a:avLst/>
                <a:gdLst/>
                <a:ahLst/>
                <a:cxnLst/>
                <a:rect l="l" t="t" r="r" b="b"/>
                <a:pathLst>
                  <a:path w="3708000" h="4031150">
                    <a:moveTo>
                      <a:pt x="2226025" y="2078010"/>
                    </a:moveTo>
                    <a:lnTo>
                      <a:pt x="1976753" y="2339372"/>
                    </a:lnTo>
                    <a:lnTo>
                      <a:pt x="1976910" y="2339581"/>
                    </a:lnTo>
                    <a:lnTo>
                      <a:pt x="1976204" y="2339948"/>
                    </a:lnTo>
                    <a:lnTo>
                      <a:pt x="1975656" y="2340523"/>
                    </a:lnTo>
                    <a:lnTo>
                      <a:pt x="1975499" y="2340314"/>
                    </a:lnTo>
                    <a:lnTo>
                      <a:pt x="1688579" y="2489240"/>
                    </a:lnTo>
                    <a:cubicBezTo>
                      <a:pt x="1740712" y="2519877"/>
                      <a:pt x="1801557" y="2536438"/>
                      <a:pt x="1866270" y="2536438"/>
                    </a:cubicBezTo>
                    <a:cubicBezTo>
                      <a:pt x="2071258" y="2536438"/>
                      <a:pt x="2237434" y="2370262"/>
                      <a:pt x="2237434" y="2165274"/>
                    </a:cubicBezTo>
                    <a:cubicBezTo>
                      <a:pt x="2237434" y="2135129"/>
                      <a:pt x="2233840" y="2105822"/>
                      <a:pt x="2226025" y="2078010"/>
                    </a:cubicBezTo>
                    <a:close/>
                    <a:moveTo>
                      <a:pt x="1866270" y="1794110"/>
                    </a:moveTo>
                    <a:cubicBezTo>
                      <a:pt x="1661282" y="1794110"/>
                      <a:pt x="1495106" y="1960286"/>
                      <a:pt x="1495106" y="2165274"/>
                    </a:cubicBezTo>
                    <a:cubicBezTo>
                      <a:pt x="1495106" y="2194876"/>
                      <a:pt x="1498572" y="2223668"/>
                      <a:pt x="1506052" y="2251046"/>
                    </a:cubicBezTo>
                    <a:lnTo>
                      <a:pt x="1731247" y="2014929"/>
                    </a:lnTo>
                    <a:lnTo>
                      <a:pt x="1731090" y="2014720"/>
                    </a:lnTo>
                    <a:lnTo>
                      <a:pt x="1731796" y="2014353"/>
                    </a:lnTo>
                    <a:lnTo>
                      <a:pt x="1732344" y="2013778"/>
                    </a:lnTo>
                    <a:lnTo>
                      <a:pt x="1732501" y="2013987"/>
                    </a:lnTo>
                    <a:lnTo>
                      <a:pt x="2054335" y="1846939"/>
                    </a:lnTo>
                    <a:cubicBezTo>
                      <a:pt x="1999773" y="1812909"/>
                      <a:pt x="1935217" y="1794110"/>
                      <a:pt x="1866270" y="1794110"/>
                    </a:cubicBezTo>
                    <a:close/>
                    <a:moveTo>
                      <a:pt x="1866270" y="1281021"/>
                    </a:moveTo>
                    <a:lnTo>
                      <a:pt x="1995916" y="1728077"/>
                    </a:lnTo>
                    <a:cubicBezTo>
                      <a:pt x="2049420" y="1742880"/>
                      <a:pt x="2098387" y="1768442"/>
                      <a:pt x="2141027" y="1801941"/>
                    </a:cubicBezTo>
                    <a:lnTo>
                      <a:pt x="2830781" y="1443923"/>
                    </a:lnTo>
                    <a:lnTo>
                      <a:pt x="2293677" y="2007077"/>
                    </a:lnTo>
                    <a:lnTo>
                      <a:pt x="2302169" y="2036187"/>
                    </a:lnTo>
                    <a:lnTo>
                      <a:pt x="2755181" y="2167560"/>
                    </a:lnTo>
                    <a:lnTo>
                      <a:pt x="2301207" y="2299213"/>
                    </a:lnTo>
                    <a:cubicBezTo>
                      <a:pt x="2288949" y="2340747"/>
                      <a:pt x="2270868" y="2379745"/>
                      <a:pt x="2246307" y="2414255"/>
                    </a:cubicBezTo>
                    <a:lnTo>
                      <a:pt x="2368615" y="2636476"/>
                    </a:lnTo>
                    <a:lnTo>
                      <a:pt x="2152396" y="2517472"/>
                    </a:lnTo>
                    <a:cubicBezTo>
                      <a:pt x="2112986" y="2553805"/>
                      <a:pt x="2065424" y="2580505"/>
                      <a:pt x="2013636" y="2598144"/>
                    </a:cubicBezTo>
                    <a:lnTo>
                      <a:pt x="1875846" y="3073280"/>
                    </a:lnTo>
                    <a:lnTo>
                      <a:pt x="1739624" y="2603548"/>
                    </a:lnTo>
                    <a:cubicBezTo>
                      <a:pt x="1688445" y="2589723"/>
                      <a:pt x="1641302" y="2566161"/>
                      <a:pt x="1599709" y="2535368"/>
                    </a:cubicBezTo>
                    <a:lnTo>
                      <a:pt x="877219" y="2910378"/>
                    </a:lnTo>
                    <a:lnTo>
                      <a:pt x="1438400" y="2321979"/>
                    </a:lnTo>
                    <a:lnTo>
                      <a:pt x="1437655" y="2319411"/>
                    </a:lnTo>
                    <a:lnTo>
                      <a:pt x="963153" y="2181805"/>
                    </a:lnTo>
                    <a:lnTo>
                      <a:pt x="1425898" y="2047609"/>
                    </a:lnTo>
                    <a:cubicBezTo>
                      <a:pt x="1440318" y="1991458"/>
                      <a:pt x="1465316" y="1939627"/>
                      <a:pt x="1501635" y="1896529"/>
                    </a:cubicBezTo>
                    <a:lnTo>
                      <a:pt x="1375628" y="1667588"/>
                    </a:lnTo>
                    <a:lnTo>
                      <a:pt x="1605635" y="1794181"/>
                    </a:lnTo>
                    <a:cubicBezTo>
                      <a:pt x="1643852" y="1764149"/>
                      <a:pt x="1688437" y="1742763"/>
                      <a:pt x="1736328" y="1729097"/>
                    </a:cubicBezTo>
                    <a:close/>
                    <a:moveTo>
                      <a:pt x="1801446" y="873772"/>
                    </a:moveTo>
                    <a:cubicBezTo>
                      <a:pt x="1122607" y="899096"/>
                      <a:pt x="577020" y="1443990"/>
                      <a:pt x="550657" y="2122563"/>
                    </a:cubicBezTo>
                    <a:lnTo>
                      <a:pt x="754935" y="2181804"/>
                    </a:lnTo>
                    <a:lnTo>
                      <a:pt x="551187" y="2240891"/>
                    </a:lnTo>
                    <a:cubicBezTo>
                      <a:pt x="582476" y="2925954"/>
                      <a:pt x="1143118" y="3472541"/>
                      <a:pt x="1833783" y="3482192"/>
                    </a:cubicBezTo>
                    <a:lnTo>
                      <a:pt x="1883029" y="3312376"/>
                    </a:lnTo>
                    <a:lnTo>
                      <a:pt x="1931451" y="3479348"/>
                    </a:lnTo>
                    <a:cubicBezTo>
                      <a:pt x="2602724" y="3441618"/>
                      <a:pt x="3137685" y="2895457"/>
                      <a:pt x="3157888" y="2219621"/>
                    </a:cubicBezTo>
                    <a:lnTo>
                      <a:pt x="2970483" y="2165273"/>
                    </a:lnTo>
                    <a:lnTo>
                      <a:pt x="3156785" y="2111246"/>
                    </a:lnTo>
                    <a:cubicBezTo>
                      <a:pt x="3124894" y="1437932"/>
                      <a:pt x="2581609" y="898954"/>
                      <a:pt x="1906553" y="873772"/>
                    </a:cubicBezTo>
                    <a:lnTo>
                      <a:pt x="1853999" y="1054992"/>
                    </a:lnTo>
                    <a:close/>
                    <a:moveTo>
                      <a:pt x="1842112" y="204015"/>
                    </a:moveTo>
                    <a:cubicBezTo>
                      <a:pt x="1750186" y="208331"/>
                      <a:pt x="1671595" y="261235"/>
                      <a:pt x="1631665" y="337724"/>
                    </a:cubicBezTo>
                    <a:cubicBezTo>
                      <a:pt x="1704451" y="327639"/>
                      <a:pt x="1778701" y="323150"/>
                      <a:pt x="1854000" y="323150"/>
                    </a:cubicBezTo>
                    <a:cubicBezTo>
                      <a:pt x="1929687" y="323150"/>
                      <a:pt x="2004315" y="327685"/>
                      <a:pt x="2077458" y="337895"/>
                    </a:cubicBezTo>
                    <a:cubicBezTo>
                      <a:pt x="2032849" y="253989"/>
                      <a:pt x="1942703" y="199292"/>
                      <a:pt x="1842112" y="204015"/>
                    </a:cubicBezTo>
                    <a:close/>
                    <a:moveTo>
                      <a:pt x="1832557" y="511"/>
                    </a:moveTo>
                    <a:cubicBezTo>
                      <a:pt x="2064724" y="-10390"/>
                      <a:pt x="2266043" y="154192"/>
                      <a:pt x="2302551" y="380077"/>
                    </a:cubicBezTo>
                    <a:cubicBezTo>
                      <a:pt x="3110034" y="578670"/>
                      <a:pt x="3708000" y="1308079"/>
                      <a:pt x="3708000" y="2177150"/>
                    </a:cubicBezTo>
                    <a:cubicBezTo>
                      <a:pt x="3708000" y="3201086"/>
                      <a:pt x="2877936" y="4031150"/>
                      <a:pt x="1854000" y="4031150"/>
                    </a:cubicBezTo>
                    <a:cubicBezTo>
                      <a:pt x="830064" y="4031150"/>
                      <a:pt x="0" y="3201086"/>
                      <a:pt x="0" y="2177150"/>
                    </a:cubicBezTo>
                    <a:cubicBezTo>
                      <a:pt x="0" y="1308490"/>
                      <a:pt x="597400" y="579361"/>
                      <a:pt x="1404307" y="380371"/>
                    </a:cubicBezTo>
                    <a:cubicBezTo>
                      <a:pt x="1438620" y="172028"/>
                      <a:pt x="1614858" y="10733"/>
                      <a:pt x="1832557" y="5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19">
                <a:extLst>
                  <a:ext uri="{FF2B5EF4-FFF2-40B4-BE49-F238E27FC236}">
                    <a16:creationId xmlns:a16="http://schemas.microsoft.com/office/drawing/2014/main" id="{8673BA6F-BE1C-4D6E-BC2B-C2E0E249AB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48127" y="4821478"/>
                <a:ext cx="257012" cy="330939"/>
              </a:xfrm>
              <a:custGeom>
                <a:avLst/>
                <a:gdLst/>
                <a:ahLst/>
                <a:cxnLst/>
                <a:rect l="l" t="t" r="r" b="b"/>
                <a:pathLst>
                  <a:path w="3039346" h="3913585">
                    <a:moveTo>
                      <a:pt x="1527178" y="2618567"/>
                    </a:moveTo>
                    <a:cubicBezTo>
                      <a:pt x="1429201" y="2618567"/>
                      <a:pt x="1349775" y="2697993"/>
                      <a:pt x="1349775" y="2795971"/>
                    </a:cubicBezTo>
                    <a:cubicBezTo>
                      <a:pt x="1349775" y="2861110"/>
                      <a:pt x="1384883" y="2918050"/>
                      <a:pt x="1437574" y="2948279"/>
                    </a:cubicBezTo>
                    <a:lnTo>
                      <a:pt x="1275150" y="3311239"/>
                    </a:lnTo>
                    <a:lnTo>
                      <a:pt x="1779206" y="3311239"/>
                    </a:lnTo>
                    <a:lnTo>
                      <a:pt x="1616782" y="2948279"/>
                    </a:lnTo>
                    <a:cubicBezTo>
                      <a:pt x="1669475" y="2918050"/>
                      <a:pt x="1704582" y="2861110"/>
                      <a:pt x="1704582" y="2795971"/>
                    </a:cubicBezTo>
                    <a:cubicBezTo>
                      <a:pt x="1704582" y="2697993"/>
                      <a:pt x="1625156" y="2618567"/>
                      <a:pt x="1527178" y="2618567"/>
                    </a:cubicBezTo>
                    <a:close/>
                    <a:moveTo>
                      <a:pt x="1527178" y="0"/>
                    </a:moveTo>
                    <a:cubicBezTo>
                      <a:pt x="2026975" y="0"/>
                      <a:pt x="2435288" y="391686"/>
                      <a:pt x="2460697" y="884907"/>
                    </a:cubicBezTo>
                    <a:lnTo>
                      <a:pt x="2463282" y="884907"/>
                    </a:lnTo>
                    <a:lnTo>
                      <a:pt x="2463282" y="936104"/>
                    </a:lnTo>
                    <a:lnTo>
                      <a:pt x="2463282" y="1656184"/>
                    </a:lnTo>
                    <a:lnTo>
                      <a:pt x="2067282" y="1656184"/>
                    </a:lnTo>
                    <a:lnTo>
                      <a:pt x="2067282" y="1427425"/>
                    </a:lnTo>
                    <a:lnTo>
                      <a:pt x="2310132" y="1427584"/>
                    </a:lnTo>
                    <a:cubicBezTo>
                      <a:pt x="2310132" y="1320268"/>
                      <a:pt x="2206785" y="1230216"/>
                      <a:pt x="2067282" y="1206340"/>
                    </a:cubicBezTo>
                    <a:lnTo>
                      <a:pt x="2067282" y="936104"/>
                    </a:lnTo>
                    <a:lnTo>
                      <a:pt x="2066786" y="936104"/>
                    </a:lnTo>
                    <a:cubicBezTo>
                      <a:pt x="2066786" y="638087"/>
                      <a:pt x="1825195" y="396496"/>
                      <a:pt x="1527178" y="396496"/>
                    </a:cubicBezTo>
                    <a:cubicBezTo>
                      <a:pt x="1229161" y="396496"/>
                      <a:pt x="987570" y="638087"/>
                      <a:pt x="987570" y="936104"/>
                    </a:cubicBezTo>
                    <a:lnTo>
                      <a:pt x="987074" y="936104"/>
                    </a:lnTo>
                    <a:lnTo>
                      <a:pt x="987074" y="1872209"/>
                    </a:lnTo>
                    <a:lnTo>
                      <a:pt x="2699110" y="1872209"/>
                    </a:lnTo>
                    <a:cubicBezTo>
                      <a:pt x="2887017" y="1872209"/>
                      <a:pt x="3039346" y="2024538"/>
                      <a:pt x="3039346" y="2212445"/>
                    </a:cubicBezTo>
                    <a:lnTo>
                      <a:pt x="3039346" y="3573349"/>
                    </a:lnTo>
                    <a:cubicBezTo>
                      <a:pt x="3039346" y="3761256"/>
                      <a:pt x="2887017" y="3913585"/>
                      <a:pt x="2699110" y="3913585"/>
                    </a:cubicBezTo>
                    <a:lnTo>
                      <a:pt x="340236" y="3913585"/>
                    </a:lnTo>
                    <a:cubicBezTo>
                      <a:pt x="152329" y="3913585"/>
                      <a:pt x="0" y="3761256"/>
                      <a:pt x="0" y="3573349"/>
                    </a:cubicBezTo>
                    <a:lnTo>
                      <a:pt x="0" y="2212445"/>
                    </a:lnTo>
                    <a:cubicBezTo>
                      <a:pt x="0" y="2024538"/>
                      <a:pt x="152329" y="1872209"/>
                      <a:pt x="340236" y="1872209"/>
                    </a:cubicBezTo>
                    <a:lnTo>
                      <a:pt x="591074" y="1872209"/>
                    </a:lnTo>
                    <a:lnTo>
                      <a:pt x="591074" y="936104"/>
                    </a:lnTo>
                    <a:cubicBezTo>
                      <a:pt x="591074" y="419108"/>
                      <a:pt x="1010182" y="0"/>
                      <a:pt x="15271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" name="Rounded Rectangle 12">
                <a:extLst>
                  <a:ext uri="{FF2B5EF4-FFF2-40B4-BE49-F238E27FC236}">
                    <a16:creationId xmlns:a16="http://schemas.microsoft.com/office/drawing/2014/main" id="{161F8BFF-DAC8-422F-8CE2-B91C6286D8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7386" y="3842640"/>
                <a:ext cx="30933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3960440" h="3960000">
                    <a:moveTo>
                      <a:pt x="2117745" y="2289258"/>
                    </a:moveTo>
                    <a:cubicBezTo>
                      <a:pt x="2253931" y="2373161"/>
                      <a:pt x="2290104" y="2397532"/>
                      <a:pt x="2392952" y="2510010"/>
                    </a:cubicBezTo>
                    <a:cubicBezTo>
                      <a:pt x="2551302" y="2699530"/>
                      <a:pt x="2456894" y="2911213"/>
                      <a:pt x="2285214" y="2987744"/>
                    </a:cubicBezTo>
                    <a:cubicBezTo>
                      <a:pt x="2046443" y="3084914"/>
                      <a:pt x="1864058" y="3073352"/>
                      <a:pt x="1634211" y="2962065"/>
                    </a:cubicBezTo>
                    <a:cubicBezTo>
                      <a:pt x="1390134" y="2803501"/>
                      <a:pt x="1391670" y="2463226"/>
                      <a:pt x="1703848" y="2355742"/>
                    </a:cubicBezTo>
                    <a:cubicBezTo>
                      <a:pt x="1867216" y="2309770"/>
                      <a:pt x="1932946" y="2304275"/>
                      <a:pt x="2117745" y="2289258"/>
                    </a:cubicBezTo>
                    <a:close/>
                    <a:moveTo>
                      <a:pt x="1895201" y="880902"/>
                    </a:moveTo>
                    <a:cubicBezTo>
                      <a:pt x="2049819" y="878570"/>
                      <a:pt x="2210983" y="1023567"/>
                      <a:pt x="2276065" y="1236504"/>
                    </a:cubicBezTo>
                    <a:cubicBezTo>
                      <a:pt x="2350446" y="1479859"/>
                      <a:pt x="2271166" y="1719799"/>
                      <a:pt x="2098990" y="1772423"/>
                    </a:cubicBezTo>
                    <a:cubicBezTo>
                      <a:pt x="1926813" y="1825048"/>
                      <a:pt x="1726940" y="1670429"/>
                      <a:pt x="1652559" y="1427074"/>
                    </a:cubicBezTo>
                    <a:cubicBezTo>
                      <a:pt x="1578180" y="1183717"/>
                      <a:pt x="1657458" y="943778"/>
                      <a:pt x="1829635" y="891153"/>
                    </a:cubicBezTo>
                    <a:close/>
                    <a:moveTo>
                      <a:pt x="2577034" y="759541"/>
                    </a:moveTo>
                    <a:lnTo>
                      <a:pt x="1972441" y="767241"/>
                    </a:lnTo>
                    <a:cubicBezTo>
                      <a:pt x="1929619" y="768623"/>
                      <a:pt x="1886068" y="773785"/>
                      <a:pt x="1842289" y="783004"/>
                    </a:cubicBezTo>
                    <a:cubicBezTo>
                      <a:pt x="1492048" y="856758"/>
                      <a:pt x="1259862" y="1162246"/>
                      <a:pt x="1323686" y="1465331"/>
                    </a:cubicBezTo>
                    <a:cubicBezTo>
                      <a:pt x="1380617" y="1735681"/>
                      <a:pt x="1653838" y="1912801"/>
                      <a:pt x="1960688" y="1894227"/>
                    </a:cubicBezTo>
                    <a:lnTo>
                      <a:pt x="1954787" y="1896039"/>
                    </a:lnTo>
                    <a:cubicBezTo>
                      <a:pt x="1858317" y="2000800"/>
                      <a:pt x="1978682" y="2148499"/>
                      <a:pt x="2028445" y="2210716"/>
                    </a:cubicBezTo>
                    <a:lnTo>
                      <a:pt x="1914361" y="2213518"/>
                    </a:lnTo>
                    <a:cubicBezTo>
                      <a:pt x="1373805" y="2249742"/>
                      <a:pt x="1143478" y="2466102"/>
                      <a:pt x="1177422" y="2809298"/>
                    </a:cubicBezTo>
                    <a:cubicBezTo>
                      <a:pt x="1211366" y="3152493"/>
                      <a:pt x="1741992" y="3244646"/>
                      <a:pt x="2060873" y="3229704"/>
                    </a:cubicBezTo>
                    <a:cubicBezTo>
                      <a:pt x="2379755" y="3214763"/>
                      <a:pt x="2698110" y="2930571"/>
                      <a:pt x="2719230" y="2648210"/>
                    </a:cubicBezTo>
                    <a:cubicBezTo>
                      <a:pt x="2699867" y="2070575"/>
                      <a:pt x="2052418" y="2112562"/>
                      <a:pt x="2282832" y="1799863"/>
                    </a:cubicBezTo>
                    <a:cubicBezTo>
                      <a:pt x="2510843" y="1673695"/>
                      <a:pt x="2641919" y="1435236"/>
                      <a:pt x="2592014" y="1198247"/>
                    </a:cubicBezTo>
                    <a:cubicBezTo>
                      <a:pt x="2566015" y="1074781"/>
                      <a:pt x="2494906" y="970760"/>
                      <a:pt x="2395028" y="897200"/>
                    </a:cubicBezTo>
                    <a:lnTo>
                      <a:pt x="2564389" y="891152"/>
                    </a:lnTo>
                    <a:cubicBezTo>
                      <a:pt x="2644558" y="859402"/>
                      <a:pt x="2739013" y="796695"/>
                      <a:pt x="2769176" y="767327"/>
                    </a:cubicBezTo>
                    <a:cubicBezTo>
                      <a:pt x="2755484" y="761968"/>
                      <a:pt x="2680847" y="759625"/>
                      <a:pt x="2577034" y="759541"/>
                    </a:cubicBezTo>
                    <a:close/>
                    <a:moveTo>
                      <a:pt x="436907" y="0"/>
                    </a:moveTo>
                    <a:lnTo>
                      <a:pt x="3523533" y="0"/>
                    </a:lnTo>
                    <a:cubicBezTo>
                      <a:pt x="3764830" y="0"/>
                      <a:pt x="3960440" y="195610"/>
                      <a:pt x="3960440" y="436907"/>
                    </a:cubicBezTo>
                    <a:lnTo>
                      <a:pt x="3960440" y="3523093"/>
                    </a:lnTo>
                    <a:cubicBezTo>
                      <a:pt x="3960440" y="3764390"/>
                      <a:pt x="3764830" y="3960000"/>
                      <a:pt x="3523533" y="3960000"/>
                    </a:cubicBezTo>
                    <a:lnTo>
                      <a:pt x="436907" y="3960000"/>
                    </a:lnTo>
                    <a:cubicBezTo>
                      <a:pt x="195610" y="3960000"/>
                      <a:pt x="0" y="3764390"/>
                      <a:pt x="0" y="3523093"/>
                    </a:cubicBezTo>
                    <a:lnTo>
                      <a:pt x="0" y="436907"/>
                    </a:lnTo>
                    <a:cubicBezTo>
                      <a:pt x="0" y="195610"/>
                      <a:pt x="195610" y="0"/>
                      <a:pt x="4369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Down Arrow 1">
                <a:extLst>
                  <a:ext uri="{FF2B5EF4-FFF2-40B4-BE49-F238E27FC236}">
                    <a16:creationId xmlns:a16="http://schemas.microsoft.com/office/drawing/2014/main" id="{6D7C42FD-8FD8-41D5-B8D5-6AA6C717AF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01733" y="3025716"/>
                <a:ext cx="257188" cy="377708"/>
              </a:xfrm>
              <a:custGeom>
                <a:avLst/>
                <a:gdLst/>
                <a:ahLst/>
                <a:cxnLst/>
                <a:rect l="l" t="t" r="r" b="b"/>
                <a:pathLst>
                  <a:path w="2745756" h="4032448">
                    <a:moveTo>
                      <a:pt x="1622229" y="1008112"/>
                    </a:moveTo>
                    <a:lnTo>
                      <a:pt x="2371247" y="1008112"/>
                    </a:lnTo>
                    <a:lnTo>
                      <a:pt x="2371247" y="3081405"/>
                    </a:lnTo>
                    <a:lnTo>
                      <a:pt x="2745756" y="3081405"/>
                    </a:lnTo>
                    <a:lnTo>
                      <a:pt x="1996738" y="4032448"/>
                    </a:lnTo>
                    <a:lnTo>
                      <a:pt x="1247720" y="3081405"/>
                    </a:lnTo>
                    <a:lnTo>
                      <a:pt x="1622229" y="3081405"/>
                    </a:lnTo>
                    <a:close/>
                    <a:moveTo>
                      <a:pt x="749018" y="0"/>
                    </a:moveTo>
                    <a:lnTo>
                      <a:pt x="1498036" y="951043"/>
                    </a:lnTo>
                    <a:lnTo>
                      <a:pt x="1123527" y="951043"/>
                    </a:lnTo>
                    <a:lnTo>
                      <a:pt x="1123527" y="3024336"/>
                    </a:lnTo>
                    <a:lnTo>
                      <a:pt x="374509" y="3024336"/>
                    </a:lnTo>
                    <a:lnTo>
                      <a:pt x="374509" y="951043"/>
                    </a:lnTo>
                    <a:lnTo>
                      <a:pt x="0" y="95104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7">
                <a:extLst>
                  <a:ext uri="{FF2B5EF4-FFF2-40B4-BE49-F238E27FC236}">
                    <a16:creationId xmlns:a16="http://schemas.microsoft.com/office/drawing/2014/main" id="{E07D8B3A-79AD-4888-96A4-6A1B0F1B2D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38297" y="5013963"/>
                <a:ext cx="300437" cy="209342"/>
              </a:xfrm>
              <a:custGeom>
                <a:avLst/>
                <a:gdLst/>
                <a:ahLst/>
                <a:cxnLst/>
                <a:rect l="l" t="t" r="r" b="b"/>
                <a:pathLst>
                  <a:path w="3974643" h="2769493">
                    <a:moveTo>
                      <a:pt x="2571683" y="1503312"/>
                    </a:moveTo>
                    <a:lnTo>
                      <a:pt x="3971139" y="2769493"/>
                    </a:lnTo>
                    <a:lnTo>
                      <a:pt x="11139" y="2769493"/>
                    </a:lnTo>
                    <a:lnTo>
                      <a:pt x="1379949" y="1519144"/>
                    </a:lnTo>
                    <a:lnTo>
                      <a:pt x="1958490" y="2051854"/>
                    </a:lnTo>
                    <a:close/>
                    <a:moveTo>
                      <a:pt x="3937314" y="281663"/>
                    </a:moveTo>
                    <a:lnTo>
                      <a:pt x="3937314" y="2593551"/>
                    </a:lnTo>
                    <a:lnTo>
                      <a:pt x="2677314" y="1415127"/>
                    </a:lnTo>
                    <a:lnTo>
                      <a:pt x="2832378" y="1270103"/>
                    </a:lnTo>
                    <a:close/>
                    <a:moveTo>
                      <a:pt x="0" y="248514"/>
                    </a:moveTo>
                    <a:lnTo>
                      <a:pt x="1254302" y="1403451"/>
                    </a:lnTo>
                    <a:lnTo>
                      <a:pt x="0" y="2576545"/>
                    </a:lnTo>
                    <a:close/>
                    <a:moveTo>
                      <a:pt x="7636" y="0"/>
                    </a:moveTo>
                    <a:lnTo>
                      <a:pt x="3974643" y="0"/>
                    </a:lnTo>
                    <a:lnTo>
                      <a:pt x="1962498" y="180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6">
                <a:extLst>
                  <a:ext uri="{FF2B5EF4-FFF2-40B4-BE49-F238E27FC236}">
                    <a16:creationId xmlns:a16="http://schemas.microsoft.com/office/drawing/2014/main" id="{8D984852-7D46-43CD-96AA-5851FE6DCE0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678773">
                <a:off x="10108027" y="4569149"/>
                <a:ext cx="338104" cy="343148"/>
              </a:xfrm>
              <a:custGeom>
                <a:avLst/>
                <a:gdLst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36464 w 3897869"/>
                  <a:gd name="connsiteY3" fmla="*/ 269388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36464 w 3897869"/>
                  <a:gd name="connsiteY3" fmla="*/ 269388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36464 w 3897869"/>
                  <a:gd name="connsiteY3" fmla="*/ 269388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36464 w 3897869"/>
                  <a:gd name="connsiteY3" fmla="*/ 269388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36464 w 3897869"/>
                  <a:gd name="connsiteY3" fmla="*/ 269388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28990 w 3897869"/>
                  <a:gd name="connsiteY3" fmla="*/ 265652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28990 w 3897869"/>
                  <a:gd name="connsiteY3" fmla="*/ 265652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28990 w 3897869"/>
                  <a:gd name="connsiteY3" fmla="*/ 265652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28990 w 3897869"/>
                  <a:gd name="connsiteY3" fmla="*/ 265652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28990 w 3897869"/>
                  <a:gd name="connsiteY3" fmla="*/ 265652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28990 w 3897869"/>
                  <a:gd name="connsiteY3" fmla="*/ 265652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70964 h 3947802"/>
                  <a:gd name="connsiteX1" fmla="*/ 1768767 w 3897869"/>
                  <a:gd name="connsiteY1" fmla="*/ 1389664 h 3947802"/>
                  <a:gd name="connsiteX2" fmla="*/ 1517577 w 3897869"/>
                  <a:gd name="connsiteY2" fmla="*/ 2041350 h 3947802"/>
                  <a:gd name="connsiteX3" fmla="*/ 1928990 w 3897869"/>
                  <a:gd name="connsiteY3" fmla="*/ 2639087 h 3947802"/>
                  <a:gd name="connsiteX4" fmla="*/ 2318674 w 3897869"/>
                  <a:gd name="connsiteY4" fmla="*/ 2005698 h 3947802"/>
                  <a:gd name="connsiteX5" fmla="*/ 2293344 w 3897869"/>
                  <a:gd name="connsiteY5" fmla="*/ 1833568 h 3947802"/>
                  <a:gd name="connsiteX6" fmla="*/ 1853384 w 3897869"/>
                  <a:gd name="connsiteY6" fmla="*/ 1370964 h 3947802"/>
                  <a:gd name="connsiteX7" fmla="*/ 1594841 w 3897869"/>
                  <a:gd name="connsiteY7" fmla="*/ 44993 h 3947802"/>
                  <a:gd name="connsiteX8" fmla="*/ 3869632 w 3897869"/>
                  <a:gd name="connsiteY8" fmla="*/ 1516663 h 3947802"/>
                  <a:gd name="connsiteX9" fmla="*/ 3670773 w 3897869"/>
                  <a:gd name="connsiteY9" fmla="*/ 2424780 h 3947802"/>
                  <a:gd name="connsiteX10" fmla="*/ 3671055 w 3897869"/>
                  <a:gd name="connsiteY10" fmla="*/ 2425723 h 3947802"/>
                  <a:gd name="connsiteX11" fmla="*/ 3164582 w 3897869"/>
                  <a:gd name="connsiteY11" fmla="*/ 2830399 h 3947802"/>
                  <a:gd name="connsiteX12" fmla="*/ 3176822 w 3897869"/>
                  <a:gd name="connsiteY12" fmla="*/ 2844326 h 3947802"/>
                  <a:gd name="connsiteX13" fmla="*/ 3146203 w 3897869"/>
                  <a:gd name="connsiteY13" fmla="*/ 2843096 h 3947802"/>
                  <a:gd name="connsiteX14" fmla="*/ 3151211 w 3897869"/>
                  <a:gd name="connsiteY14" fmla="*/ 2835495 h 3947802"/>
                  <a:gd name="connsiteX15" fmla="*/ 2397082 w 3897869"/>
                  <a:gd name="connsiteY15" fmla="*/ 2564021 h 3947802"/>
                  <a:gd name="connsiteX16" fmla="*/ 2396219 w 3897869"/>
                  <a:gd name="connsiteY16" fmla="*/ 2557547 h 3947802"/>
                  <a:gd name="connsiteX17" fmla="*/ 1746058 w 3897869"/>
                  <a:gd name="connsiteY17" fmla="*/ 3092914 h 3947802"/>
                  <a:gd name="connsiteX18" fmla="*/ 990519 w 3897869"/>
                  <a:gd name="connsiteY18" fmla="*/ 2019123 h 3947802"/>
                  <a:gd name="connsiteX19" fmla="*/ 1593790 w 3897869"/>
                  <a:gd name="connsiteY19" fmla="*/ 967148 h 3947802"/>
                  <a:gd name="connsiteX20" fmla="*/ 1746058 w 3897869"/>
                  <a:gd name="connsiteY20" fmla="*/ 945332 h 3947802"/>
                  <a:gd name="connsiteX21" fmla="*/ 2206475 w 3897869"/>
                  <a:gd name="connsiteY21" fmla="*/ 1173264 h 3947802"/>
                  <a:gd name="connsiteX22" fmla="*/ 2185910 w 3897869"/>
                  <a:gd name="connsiteY22" fmla="*/ 877222 h 3947802"/>
                  <a:gd name="connsiteX23" fmla="*/ 2656644 w 3897869"/>
                  <a:gd name="connsiteY23" fmla="*/ 802478 h 3947802"/>
                  <a:gd name="connsiteX24" fmla="*/ 2828567 w 3897869"/>
                  <a:gd name="connsiteY24" fmla="*/ 2098865 h 3947802"/>
                  <a:gd name="connsiteX25" fmla="*/ 3312378 w 3897869"/>
                  <a:gd name="connsiteY25" fmla="*/ 2040932 h 3947802"/>
                  <a:gd name="connsiteX26" fmla="*/ 3289926 w 3897869"/>
                  <a:gd name="connsiteY26" fmla="*/ 1346035 h 3947802"/>
                  <a:gd name="connsiteX27" fmla="*/ 3290031 w 3897869"/>
                  <a:gd name="connsiteY27" fmla="*/ 1346138 h 3947802"/>
                  <a:gd name="connsiteX28" fmla="*/ 1700745 w 3897869"/>
                  <a:gd name="connsiteY28" fmla="*/ 574371 h 3947802"/>
                  <a:gd name="connsiteX29" fmla="*/ 571995 w 3897869"/>
                  <a:gd name="connsiteY29" fmla="*/ 2273505 h 3947802"/>
                  <a:gd name="connsiteX30" fmla="*/ 2267548 w 3897869"/>
                  <a:gd name="connsiteY30" fmla="*/ 3407626 h 3947802"/>
                  <a:gd name="connsiteX31" fmla="*/ 3194376 w 3897869"/>
                  <a:gd name="connsiteY31" fmla="*/ 3071993 h 3947802"/>
                  <a:gd name="connsiteX32" fmla="*/ 3268026 w 3897869"/>
                  <a:gd name="connsiteY32" fmla="*/ 3508885 h 3947802"/>
                  <a:gd name="connsiteX33" fmla="*/ 2347298 w 3897869"/>
                  <a:gd name="connsiteY33" fmla="*/ 3903381 h 3947802"/>
                  <a:gd name="connsiteX34" fmla="*/ 42617 w 3897869"/>
                  <a:gd name="connsiteY34" fmla="*/ 2379408 h 3947802"/>
                  <a:gd name="connsiteX35" fmla="*/ 1594841 w 3897869"/>
                  <a:gd name="connsiteY35" fmla="*/ 44993 h 3947802"/>
                  <a:gd name="connsiteX0" fmla="*/ 1853384 w 3897869"/>
                  <a:gd name="connsiteY0" fmla="*/ 1370964 h 3947802"/>
                  <a:gd name="connsiteX1" fmla="*/ 1768767 w 3897869"/>
                  <a:gd name="connsiteY1" fmla="*/ 1389664 h 3947802"/>
                  <a:gd name="connsiteX2" fmla="*/ 1517577 w 3897869"/>
                  <a:gd name="connsiteY2" fmla="*/ 2041350 h 3947802"/>
                  <a:gd name="connsiteX3" fmla="*/ 1928990 w 3897869"/>
                  <a:gd name="connsiteY3" fmla="*/ 2639087 h 3947802"/>
                  <a:gd name="connsiteX4" fmla="*/ 2318674 w 3897869"/>
                  <a:gd name="connsiteY4" fmla="*/ 2005698 h 3947802"/>
                  <a:gd name="connsiteX5" fmla="*/ 2293344 w 3897869"/>
                  <a:gd name="connsiteY5" fmla="*/ 1833568 h 3947802"/>
                  <a:gd name="connsiteX6" fmla="*/ 1853384 w 3897869"/>
                  <a:gd name="connsiteY6" fmla="*/ 1370964 h 3947802"/>
                  <a:gd name="connsiteX7" fmla="*/ 1594841 w 3897869"/>
                  <a:gd name="connsiteY7" fmla="*/ 44993 h 3947802"/>
                  <a:gd name="connsiteX8" fmla="*/ 3869632 w 3897869"/>
                  <a:gd name="connsiteY8" fmla="*/ 1516663 h 3947802"/>
                  <a:gd name="connsiteX9" fmla="*/ 3670773 w 3897869"/>
                  <a:gd name="connsiteY9" fmla="*/ 2424780 h 3947802"/>
                  <a:gd name="connsiteX10" fmla="*/ 3671055 w 3897869"/>
                  <a:gd name="connsiteY10" fmla="*/ 2425723 h 3947802"/>
                  <a:gd name="connsiteX11" fmla="*/ 3164582 w 3897869"/>
                  <a:gd name="connsiteY11" fmla="*/ 2830399 h 3947802"/>
                  <a:gd name="connsiteX12" fmla="*/ 3176822 w 3897869"/>
                  <a:gd name="connsiteY12" fmla="*/ 2844326 h 3947802"/>
                  <a:gd name="connsiteX13" fmla="*/ 3146203 w 3897869"/>
                  <a:gd name="connsiteY13" fmla="*/ 2843096 h 3947802"/>
                  <a:gd name="connsiteX14" fmla="*/ 3151211 w 3897869"/>
                  <a:gd name="connsiteY14" fmla="*/ 2835495 h 3947802"/>
                  <a:gd name="connsiteX15" fmla="*/ 2397082 w 3897869"/>
                  <a:gd name="connsiteY15" fmla="*/ 2564021 h 3947802"/>
                  <a:gd name="connsiteX16" fmla="*/ 2396219 w 3897869"/>
                  <a:gd name="connsiteY16" fmla="*/ 2557547 h 3947802"/>
                  <a:gd name="connsiteX17" fmla="*/ 1746058 w 3897869"/>
                  <a:gd name="connsiteY17" fmla="*/ 3092914 h 3947802"/>
                  <a:gd name="connsiteX18" fmla="*/ 990519 w 3897869"/>
                  <a:gd name="connsiteY18" fmla="*/ 2019123 h 3947802"/>
                  <a:gd name="connsiteX19" fmla="*/ 1593790 w 3897869"/>
                  <a:gd name="connsiteY19" fmla="*/ 967148 h 3947802"/>
                  <a:gd name="connsiteX20" fmla="*/ 1746058 w 3897869"/>
                  <a:gd name="connsiteY20" fmla="*/ 945332 h 3947802"/>
                  <a:gd name="connsiteX21" fmla="*/ 2206475 w 3897869"/>
                  <a:gd name="connsiteY21" fmla="*/ 1173264 h 3947802"/>
                  <a:gd name="connsiteX22" fmla="*/ 2185910 w 3897869"/>
                  <a:gd name="connsiteY22" fmla="*/ 877222 h 3947802"/>
                  <a:gd name="connsiteX23" fmla="*/ 2656644 w 3897869"/>
                  <a:gd name="connsiteY23" fmla="*/ 802478 h 3947802"/>
                  <a:gd name="connsiteX24" fmla="*/ 2828567 w 3897869"/>
                  <a:gd name="connsiteY24" fmla="*/ 2098865 h 3947802"/>
                  <a:gd name="connsiteX25" fmla="*/ 3312378 w 3897869"/>
                  <a:gd name="connsiteY25" fmla="*/ 2040932 h 3947802"/>
                  <a:gd name="connsiteX26" fmla="*/ 3289926 w 3897869"/>
                  <a:gd name="connsiteY26" fmla="*/ 1346035 h 3947802"/>
                  <a:gd name="connsiteX27" fmla="*/ 3290031 w 3897869"/>
                  <a:gd name="connsiteY27" fmla="*/ 1346138 h 3947802"/>
                  <a:gd name="connsiteX28" fmla="*/ 1700745 w 3897869"/>
                  <a:gd name="connsiteY28" fmla="*/ 574371 h 3947802"/>
                  <a:gd name="connsiteX29" fmla="*/ 571995 w 3897869"/>
                  <a:gd name="connsiteY29" fmla="*/ 2273505 h 3947802"/>
                  <a:gd name="connsiteX30" fmla="*/ 2267548 w 3897869"/>
                  <a:gd name="connsiteY30" fmla="*/ 3407626 h 3947802"/>
                  <a:gd name="connsiteX31" fmla="*/ 3194376 w 3897869"/>
                  <a:gd name="connsiteY31" fmla="*/ 3071993 h 3947802"/>
                  <a:gd name="connsiteX32" fmla="*/ 3268026 w 3897869"/>
                  <a:gd name="connsiteY32" fmla="*/ 3508885 h 3947802"/>
                  <a:gd name="connsiteX33" fmla="*/ 2347298 w 3897869"/>
                  <a:gd name="connsiteY33" fmla="*/ 3903381 h 3947802"/>
                  <a:gd name="connsiteX34" fmla="*/ 42617 w 3897869"/>
                  <a:gd name="connsiteY34" fmla="*/ 2379408 h 3947802"/>
                  <a:gd name="connsiteX35" fmla="*/ 1594841 w 3897869"/>
                  <a:gd name="connsiteY35" fmla="*/ 44993 h 3947802"/>
                  <a:gd name="connsiteX0" fmla="*/ 1853384 w 3897869"/>
                  <a:gd name="connsiteY0" fmla="*/ 1370964 h 3947802"/>
                  <a:gd name="connsiteX1" fmla="*/ 1768767 w 3897869"/>
                  <a:gd name="connsiteY1" fmla="*/ 1389664 h 3947802"/>
                  <a:gd name="connsiteX2" fmla="*/ 1517577 w 3897869"/>
                  <a:gd name="connsiteY2" fmla="*/ 2041350 h 3947802"/>
                  <a:gd name="connsiteX3" fmla="*/ 1928990 w 3897869"/>
                  <a:gd name="connsiteY3" fmla="*/ 2639087 h 3947802"/>
                  <a:gd name="connsiteX4" fmla="*/ 2318674 w 3897869"/>
                  <a:gd name="connsiteY4" fmla="*/ 2005698 h 3947802"/>
                  <a:gd name="connsiteX5" fmla="*/ 2293344 w 3897869"/>
                  <a:gd name="connsiteY5" fmla="*/ 1833568 h 3947802"/>
                  <a:gd name="connsiteX6" fmla="*/ 1853384 w 3897869"/>
                  <a:gd name="connsiteY6" fmla="*/ 1370964 h 3947802"/>
                  <a:gd name="connsiteX7" fmla="*/ 1594841 w 3897869"/>
                  <a:gd name="connsiteY7" fmla="*/ 44993 h 3947802"/>
                  <a:gd name="connsiteX8" fmla="*/ 3869632 w 3897869"/>
                  <a:gd name="connsiteY8" fmla="*/ 1516663 h 3947802"/>
                  <a:gd name="connsiteX9" fmla="*/ 3670773 w 3897869"/>
                  <a:gd name="connsiteY9" fmla="*/ 2424780 h 3947802"/>
                  <a:gd name="connsiteX10" fmla="*/ 3671055 w 3897869"/>
                  <a:gd name="connsiteY10" fmla="*/ 2425723 h 3947802"/>
                  <a:gd name="connsiteX11" fmla="*/ 3164582 w 3897869"/>
                  <a:gd name="connsiteY11" fmla="*/ 2830399 h 3947802"/>
                  <a:gd name="connsiteX12" fmla="*/ 3176822 w 3897869"/>
                  <a:gd name="connsiteY12" fmla="*/ 2844326 h 3947802"/>
                  <a:gd name="connsiteX13" fmla="*/ 3146203 w 3897869"/>
                  <a:gd name="connsiteY13" fmla="*/ 2843096 h 3947802"/>
                  <a:gd name="connsiteX14" fmla="*/ 3151211 w 3897869"/>
                  <a:gd name="connsiteY14" fmla="*/ 2835495 h 3947802"/>
                  <a:gd name="connsiteX15" fmla="*/ 2397082 w 3897869"/>
                  <a:gd name="connsiteY15" fmla="*/ 2564021 h 3947802"/>
                  <a:gd name="connsiteX16" fmla="*/ 2396219 w 3897869"/>
                  <a:gd name="connsiteY16" fmla="*/ 2557547 h 3947802"/>
                  <a:gd name="connsiteX17" fmla="*/ 1746058 w 3897869"/>
                  <a:gd name="connsiteY17" fmla="*/ 3092914 h 3947802"/>
                  <a:gd name="connsiteX18" fmla="*/ 990519 w 3897869"/>
                  <a:gd name="connsiteY18" fmla="*/ 2019123 h 3947802"/>
                  <a:gd name="connsiteX19" fmla="*/ 1593790 w 3897869"/>
                  <a:gd name="connsiteY19" fmla="*/ 967148 h 3947802"/>
                  <a:gd name="connsiteX20" fmla="*/ 1746058 w 3897869"/>
                  <a:gd name="connsiteY20" fmla="*/ 945332 h 3947802"/>
                  <a:gd name="connsiteX21" fmla="*/ 2206475 w 3897869"/>
                  <a:gd name="connsiteY21" fmla="*/ 1173264 h 3947802"/>
                  <a:gd name="connsiteX22" fmla="*/ 2185910 w 3897869"/>
                  <a:gd name="connsiteY22" fmla="*/ 877222 h 3947802"/>
                  <a:gd name="connsiteX23" fmla="*/ 2656644 w 3897869"/>
                  <a:gd name="connsiteY23" fmla="*/ 802478 h 3947802"/>
                  <a:gd name="connsiteX24" fmla="*/ 2828567 w 3897869"/>
                  <a:gd name="connsiteY24" fmla="*/ 2098865 h 3947802"/>
                  <a:gd name="connsiteX25" fmla="*/ 3312378 w 3897869"/>
                  <a:gd name="connsiteY25" fmla="*/ 2040932 h 3947802"/>
                  <a:gd name="connsiteX26" fmla="*/ 3289926 w 3897869"/>
                  <a:gd name="connsiteY26" fmla="*/ 1346035 h 3947802"/>
                  <a:gd name="connsiteX27" fmla="*/ 3290031 w 3897869"/>
                  <a:gd name="connsiteY27" fmla="*/ 1346138 h 3947802"/>
                  <a:gd name="connsiteX28" fmla="*/ 1700745 w 3897869"/>
                  <a:gd name="connsiteY28" fmla="*/ 574371 h 3947802"/>
                  <a:gd name="connsiteX29" fmla="*/ 571995 w 3897869"/>
                  <a:gd name="connsiteY29" fmla="*/ 2273505 h 3947802"/>
                  <a:gd name="connsiteX30" fmla="*/ 2267548 w 3897869"/>
                  <a:gd name="connsiteY30" fmla="*/ 3407626 h 3947802"/>
                  <a:gd name="connsiteX31" fmla="*/ 3194376 w 3897869"/>
                  <a:gd name="connsiteY31" fmla="*/ 3071993 h 3947802"/>
                  <a:gd name="connsiteX32" fmla="*/ 3268026 w 3897869"/>
                  <a:gd name="connsiteY32" fmla="*/ 3508885 h 3947802"/>
                  <a:gd name="connsiteX33" fmla="*/ 2347298 w 3897869"/>
                  <a:gd name="connsiteY33" fmla="*/ 3903381 h 3947802"/>
                  <a:gd name="connsiteX34" fmla="*/ 42617 w 3897869"/>
                  <a:gd name="connsiteY34" fmla="*/ 2379408 h 3947802"/>
                  <a:gd name="connsiteX35" fmla="*/ 1594841 w 3897869"/>
                  <a:gd name="connsiteY35" fmla="*/ 44993 h 3947802"/>
                  <a:gd name="connsiteX0" fmla="*/ 1853384 w 3897869"/>
                  <a:gd name="connsiteY0" fmla="*/ 1362894 h 3939732"/>
                  <a:gd name="connsiteX1" fmla="*/ 1768767 w 3897869"/>
                  <a:gd name="connsiteY1" fmla="*/ 1381594 h 3939732"/>
                  <a:gd name="connsiteX2" fmla="*/ 1517577 w 3897869"/>
                  <a:gd name="connsiteY2" fmla="*/ 2033280 h 3939732"/>
                  <a:gd name="connsiteX3" fmla="*/ 1928990 w 3897869"/>
                  <a:gd name="connsiteY3" fmla="*/ 2631017 h 3939732"/>
                  <a:gd name="connsiteX4" fmla="*/ 2318674 w 3897869"/>
                  <a:gd name="connsiteY4" fmla="*/ 1997628 h 3939732"/>
                  <a:gd name="connsiteX5" fmla="*/ 2293344 w 3897869"/>
                  <a:gd name="connsiteY5" fmla="*/ 1825498 h 3939732"/>
                  <a:gd name="connsiteX6" fmla="*/ 1853384 w 3897869"/>
                  <a:gd name="connsiteY6" fmla="*/ 1362894 h 3939732"/>
                  <a:gd name="connsiteX7" fmla="*/ 1594841 w 3897869"/>
                  <a:gd name="connsiteY7" fmla="*/ 36923 h 3939732"/>
                  <a:gd name="connsiteX8" fmla="*/ 3869632 w 3897869"/>
                  <a:gd name="connsiteY8" fmla="*/ 1508593 h 3939732"/>
                  <a:gd name="connsiteX9" fmla="*/ 3670773 w 3897869"/>
                  <a:gd name="connsiteY9" fmla="*/ 2416710 h 3939732"/>
                  <a:gd name="connsiteX10" fmla="*/ 3671055 w 3897869"/>
                  <a:gd name="connsiteY10" fmla="*/ 2417653 h 3939732"/>
                  <a:gd name="connsiteX11" fmla="*/ 3164582 w 3897869"/>
                  <a:gd name="connsiteY11" fmla="*/ 2822329 h 3939732"/>
                  <a:gd name="connsiteX12" fmla="*/ 3176822 w 3897869"/>
                  <a:gd name="connsiteY12" fmla="*/ 2836256 h 3939732"/>
                  <a:gd name="connsiteX13" fmla="*/ 3146203 w 3897869"/>
                  <a:gd name="connsiteY13" fmla="*/ 2835026 h 3939732"/>
                  <a:gd name="connsiteX14" fmla="*/ 3151211 w 3897869"/>
                  <a:gd name="connsiteY14" fmla="*/ 2827425 h 3939732"/>
                  <a:gd name="connsiteX15" fmla="*/ 2397082 w 3897869"/>
                  <a:gd name="connsiteY15" fmla="*/ 2555951 h 3939732"/>
                  <a:gd name="connsiteX16" fmla="*/ 2396219 w 3897869"/>
                  <a:gd name="connsiteY16" fmla="*/ 2549477 h 3939732"/>
                  <a:gd name="connsiteX17" fmla="*/ 1746058 w 3897869"/>
                  <a:gd name="connsiteY17" fmla="*/ 3084844 h 3939732"/>
                  <a:gd name="connsiteX18" fmla="*/ 990519 w 3897869"/>
                  <a:gd name="connsiteY18" fmla="*/ 2011053 h 3939732"/>
                  <a:gd name="connsiteX19" fmla="*/ 1593790 w 3897869"/>
                  <a:gd name="connsiteY19" fmla="*/ 959078 h 3939732"/>
                  <a:gd name="connsiteX20" fmla="*/ 1746058 w 3897869"/>
                  <a:gd name="connsiteY20" fmla="*/ 937262 h 3939732"/>
                  <a:gd name="connsiteX21" fmla="*/ 2206475 w 3897869"/>
                  <a:gd name="connsiteY21" fmla="*/ 1165194 h 3939732"/>
                  <a:gd name="connsiteX22" fmla="*/ 2185910 w 3897869"/>
                  <a:gd name="connsiteY22" fmla="*/ 869152 h 3939732"/>
                  <a:gd name="connsiteX23" fmla="*/ 2656644 w 3897869"/>
                  <a:gd name="connsiteY23" fmla="*/ 794408 h 3939732"/>
                  <a:gd name="connsiteX24" fmla="*/ 2828567 w 3897869"/>
                  <a:gd name="connsiteY24" fmla="*/ 2090795 h 3939732"/>
                  <a:gd name="connsiteX25" fmla="*/ 3312378 w 3897869"/>
                  <a:gd name="connsiteY25" fmla="*/ 2032862 h 3939732"/>
                  <a:gd name="connsiteX26" fmla="*/ 3289926 w 3897869"/>
                  <a:gd name="connsiteY26" fmla="*/ 1337965 h 3939732"/>
                  <a:gd name="connsiteX27" fmla="*/ 3290031 w 3897869"/>
                  <a:gd name="connsiteY27" fmla="*/ 1338068 h 3939732"/>
                  <a:gd name="connsiteX28" fmla="*/ 1700745 w 3897869"/>
                  <a:gd name="connsiteY28" fmla="*/ 566301 h 3939732"/>
                  <a:gd name="connsiteX29" fmla="*/ 571995 w 3897869"/>
                  <a:gd name="connsiteY29" fmla="*/ 2265435 h 3939732"/>
                  <a:gd name="connsiteX30" fmla="*/ 2267548 w 3897869"/>
                  <a:gd name="connsiteY30" fmla="*/ 3399556 h 3939732"/>
                  <a:gd name="connsiteX31" fmla="*/ 3194376 w 3897869"/>
                  <a:gd name="connsiteY31" fmla="*/ 3063923 h 3939732"/>
                  <a:gd name="connsiteX32" fmla="*/ 3268026 w 3897869"/>
                  <a:gd name="connsiteY32" fmla="*/ 3500815 h 3939732"/>
                  <a:gd name="connsiteX33" fmla="*/ 2347298 w 3897869"/>
                  <a:gd name="connsiteY33" fmla="*/ 3895311 h 3939732"/>
                  <a:gd name="connsiteX34" fmla="*/ 42617 w 3897869"/>
                  <a:gd name="connsiteY34" fmla="*/ 2371338 h 3939732"/>
                  <a:gd name="connsiteX35" fmla="*/ 1594841 w 3897869"/>
                  <a:gd name="connsiteY35" fmla="*/ 36923 h 3939732"/>
                  <a:gd name="connsiteX0" fmla="*/ 1853384 w 3897869"/>
                  <a:gd name="connsiteY0" fmla="*/ 1371624 h 3948462"/>
                  <a:gd name="connsiteX1" fmla="*/ 1768767 w 3897869"/>
                  <a:gd name="connsiteY1" fmla="*/ 1390324 h 3948462"/>
                  <a:gd name="connsiteX2" fmla="*/ 1517577 w 3897869"/>
                  <a:gd name="connsiteY2" fmla="*/ 2042010 h 3948462"/>
                  <a:gd name="connsiteX3" fmla="*/ 1928990 w 3897869"/>
                  <a:gd name="connsiteY3" fmla="*/ 2639747 h 3948462"/>
                  <a:gd name="connsiteX4" fmla="*/ 2318674 w 3897869"/>
                  <a:gd name="connsiteY4" fmla="*/ 2006358 h 3948462"/>
                  <a:gd name="connsiteX5" fmla="*/ 2293344 w 3897869"/>
                  <a:gd name="connsiteY5" fmla="*/ 1834228 h 3948462"/>
                  <a:gd name="connsiteX6" fmla="*/ 1853384 w 3897869"/>
                  <a:gd name="connsiteY6" fmla="*/ 1371624 h 3948462"/>
                  <a:gd name="connsiteX7" fmla="*/ 1594841 w 3897869"/>
                  <a:gd name="connsiteY7" fmla="*/ 45653 h 3948462"/>
                  <a:gd name="connsiteX8" fmla="*/ 3869632 w 3897869"/>
                  <a:gd name="connsiteY8" fmla="*/ 1517323 h 3948462"/>
                  <a:gd name="connsiteX9" fmla="*/ 3670773 w 3897869"/>
                  <a:gd name="connsiteY9" fmla="*/ 2425440 h 3948462"/>
                  <a:gd name="connsiteX10" fmla="*/ 3671055 w 3897869"/>
                  <a:gd name="connsiteY10" fmla="*/ 2426383 h 3948462"/>
                  <a:gd name="connsiteX11" fmla="*/ 3164582 w 3897869"/>
                  <a:gd name="connsiteY11" fmla="*/ 2831059 h 3948462"/>
                  <a:gd name="connsiteX12" fmla="*/ 3176822 w 3897869"/>
                  <a:gd name="connsiteY12" fmla="*/ 2844986 h 3948462"/>
                  <a:gd name="connsiteX13" fmla="*/ 3146203 w 3897869"/>
                  <a:gd name="connsiteY13" fmla="*/ 2843756 h 3948462"/>
                  <a:gd name="connsiteX14" fmla="*/ 3151211 w 3897869"/>
                  <a:gd name="connsiteY14" fmla="*/ 2836155 h 3948462"/>
                  <a:gd name="connsiteX15" fmla="*/ 2397082 w 3897869"/>
                  <a:gd name="connsiteY15" fmla="*/ 2564681 h 3948462"/>
                  <a:gd name="connsiteX16" fmla="*/ 2396219 w 3897869"/>
                  <a:gd name="connsiteY16" fmla="*/ 2558207 h 3948462"/>
                  <a:gd name="connsiteX17" fmla="*/ 1746058 w 3897869"/>
                  <a:gd name="connsiteY17" fmla="*/ 3093574 h 3948462"/>
                  <a:gd name="connsiteX18" fmla="*/ 990519 w 3897869"/>
                  <a:gd name="connsiteY18" fmla="*/ 2019783 h 3948462"/>
                  <a:gd name="connsiteX19" fmla="*/ 1593790 w 3897869"/>
                  <a:gd name="connsiteY19" fmla="*/ 967808 h 3948462"/>
                  <a:gd name="connsiteX20" fmla="*/ 1746058 w 3897869"/>
                  <a:gd name="connsiteY20" fmla="*/ 945992 h 3948462"/>
                  <a:gd name="connsiteX21" fmla="*/ 2206475 w 3897869"/>
                  <a:gd name="connsiteY21" fmla="*/ 1173924 h 3948462"/>
                  <a:gd name="connsiteX22" fmla="*/ 2185910 w 3897869"/>
                  <a:gd name="connsiteY22" fmla="*/ 877882 h 3948462"/>
                  <a:gd name="connsiteX23" fmla="*/ 2656644 w 3897869"/>
                  <a:gd name="connsiteY23" fmla="*/ 803138 h 3948462"/>
                  <a:gd name="connsiteX24" fmla="*/ 2828567 w 3897869"/>
                  <a:gd name="connsiteY24" fmla="*/ 2099525 h 3948462"/>
                  <a:gd name="connsiteX25" fmla="*/ 3312378 w 3897869"/>
                  <a:gd name="connsiteY25" fmla="*/ 2041592 h 3948462"/>
                  <a:gd name="connsiteX26" fmla="*/ 3289926 w 3897869"/>
                  <a:gd name="connsiteY26" fmla="*/ 1346695 h 3948462"/>
                  <a:gd name="connsiteX27" fmla="*/ 3290031 w 3897869"/>
                  <a:gd name="connsiteY27" fmla="*/ 1346798 h 3948462"/>
                  <a:gd name="connsiteX28" fmla="*/ 1700745 w 3897869"/>
                  <a:gd name="connsiteY28" fmla="*/ 575031 h 3948462"/>
                  <a:gd name="connsiteX29" fmla="*/ 571995 w 3897869"/>
                  <a:gd name="connsiteY29" fmla="*/ 2274165 h 3948462"/>
                  <a:gd name="connsiteX30" fmla="*/ 2267548 w 3897869"/>
                  <a:gd name="connsiteY30" fmla="*/ 3408286 h 3948462"/>
                  <a:gd name="connsiteX31" fmla="*/ 3194376 w 3897869"/>
                  <a:gd name="connsiteY31" fmla="*/ 3072653 h 3948462"/>
                  <a:gd name="connsiteX32" fmla="*/ 3268026 w 3897869"/>
                  <a:gd name="connsiteY32" fmla="*/ 3509545 h 3948462"/>
                  <a:gd name="connsiteX33" fmla="*/ 2347298 w 3897869"/>
                  <a:gd name="connsiteY33" fmla="*/ 3904041 h 3948462"/>
                  <a:gd name="connsiteX34" fmla="*/ 42617 w 3897869"/>
                  <a:gd name="connsiteY34" fmla="*/ 2380068 h 3948462"/>
                  <a:gd name="connsiteX35" fmla="*/ 1594841 w 3897869"/>
                  <a:gd name="connsiteY35" fmla="*/ 45653 h 3948462"/>
                  <a:gd name="connsiteX0" fmla="*/ 1853384 w 3876965"/>
                  <a:gd name="connsiteY0" fmla="*/ 1371624 h 3948462"/>
                  <a:gd name="connsiteX1" fmla="*/ 1768767 w 3876965"/>
                  <a:gd name="connsiteY1" fmla="*/ 1390324 h 3948462"/>
                  <a:gd name="connsiteX2" fmla="*/ 1517577 w 3876965"/>
                  <a:gd name="connsiteY2" fmla="*/ 2042010 h 3948462"/>
                  <a:gd name="connsiteX3" fmla="*/ 1928990 w 3876965"/>
                  <a:gd name="connsiteY3" fmla="*/ 2639747 h 3948462"/>
                  <a:gd name="connsiteX4" fmla="*/ 2318674 w 3876965"/>
                  <a:gd name="connsiteY4" fmla="*/ 2006358 h 3948462"/>
                  <a:gd name="connsiteX5" fmla="*/ 2293344 w 3876965"/>
                  <a:gd name="connsiteY5" fmla="*/ 1834228 h 3948462"/>
                  <a:gd name="connsiteX6" fmla="*/ 1853384 w 3876965"/>
                  <a:gd name="connsiteY6" fmla="*/ 1371624 h 3948462"/>
                  <a:gd name="connsiteX7" fmla="*/ 1594841 w 3876965"/>
                  <a:gd name="connsiteY7" fmla="*/ 45653 h 3948462"/>
                  <a:gd name="connsiteX8" fmla="*/ 3869632 w 3876965"/>
                  <a:gd name="connsiteY8" fmla="*/ 1517323 h 3948462"/>
                  <a:gd name="connsiteX9" fmla="*/ 3670773 w 3876965"/>
                  <a:gd name="connsiteY9" fmla="*/ 2425440 h 3948462"/>
                  <a:gd name="connsiteX10" fmla="*/ 3671055 w 3876965"/>
                  <a:gd name="connsiteY10" fmla="*/ 2426383 h 3948462"/>
                  <a:gd name="connsiteX11" fmla="*/ 3164582 w 3876965"/>
                  <a:gd name="connsiteY11" fmla="*/ 2831059 h 3948462"/>
                  <a:gd name="connsiteX12" fmla="*/ 3176822 w 3876965"/>
                  <a:gd name="connsiteY12" fmla="*/ 2844986 h 3948462"/>
                  <a:gd name="connsiteX13" fmla="*/ 3146203 w 3876965"/>
                  <a:gd name="connsiteY13" fmla="*/ 2843756 h 3948462"/>
                  <a:gd name="connsiteX14" fmla="*/ 3151211 w 3876965"/>
                  <a:gd name="connsiteY14" fmla="*/ 2836155 h 3948462"/>
                  <a:gd name="connsiteX15" fmla="*/ 2397082 w 3876965"/>
                  <a:gd name="connsiteY15" fmla="*/ 2564681 h 3948462"/>
                  <a:gd name="connsiteX16" fmla="*/ 2396219 w 3876965"/>
                  <a:gd name="connsiteY16" fmla="*/ 2558207 h 3948462"/>
                  <a:gd name="connsiteX17" fmla="*/ 1746058 w 3876965"/>
                  <a:gd name="connsiteY17" fmla="*/ 3093574 h 3948462"/>
                  <a:gd name="connsiteX18" fmla="*/ 990519 w 3876965"/>
                  <a:gd name="connsiteY18" fmla="*/ 2019783 h 3948462"/>
                  <a:gd name="connsiteX19" fmla="*/ 1593790 w 3876965"/>
                  <a:gd name="connsiteY19" fmla="*/ 967808 h 3948462"/>
                  <a:gd name="connsiteX20" fmla="*/ 1746058 w 3876965"/>
                  <a:gd name="connsiteY20" fmla="*/ 945992 h 3948462"/>
                  <a:gd name="connsiteX21" fmla="*/ 2206475 w 3876965"/>
                  <a:gd name="connsiteY21" fmla="*/ 1173924 h 3948462"/>
                  <a:gd name="connsiteX22" fmla="*/ 2185910 w 3876965"/>
                  <a:gd name="connsiteY22" fmla="*/ 877882 h 3948462"/>
                  <a:gd name="connsiteX23" fmla="*/ 2656644 w 3876965"/>
                  <a:gd name="connsiteY23" fmla="*/ 803138 h 3948462"/>
                  <a:gd name="connsiteX24" fmla="*/ 2828567 w 3876965"/>
                  <a:gd name="connsiteY24" fmla="*/ 2099525 h 3948462"/>
                  <a:gd name="connsiteX25" fmla="*/ 3312378 w 3876965"/>
                  <a:gd name="connsiteY25" fmla="*/ 2041592 h 3948462"/>
                  <a:gd name="connsiteX26" fmla="*/ 3289926 w 3876965"/>
                  <a:gd name="connsiteY26" fmla="*/ 1346695 h 3948462"/>
                  <a:gd name="connsiteX27" fmla="*/ 3290031 w 3876965"/>
                  <a:gd name="connsiteY27" fmla="*/ 1346798 h 3948462"/>
                  <a:gd name="connsiteX28" fmla="*/ 1700745 w 3876965"/>
                  <a:gd name="connsiteY28" fmla="*/ 575031 h 3948462"/>
                  <a:gd name="connsiteX29" fmla="*/ 571995 w 3876965"/>
                  <a:gd name="connsiteY29" fmla="*/ 2274165 h 3948462"/>
                  <a:gd name="connsiteX30" fmla="*/ 2267548 w 3876965"/>
                  <a:gd name="connsiteY30" fmla="*/ 3408286 h 3948462"/>
                  <a:gd name="connsiteX31" fmla="*/ 3194376 w 3876965"/>
                  <a:gd name="connsiteY31" fmla="*/ 3072653 h 3948462"/>
                  <a:gd name="connsiteX32" fmla="*/ 3268026 w 3876965"/>
                  <a:gd name="connsiteY32" fmla="*/ 3509545 h 3948462"/>
                  <a:gd name="connsiteX33" fmla="*/ 2347298 w 3876965"/>
                  <a:gd name="connsiteY33" fmla="*/ 3904041 h 3948462"/>
                  <a:gd name="connsiteX34" fmla="*/ 42617 w 3876965"/>
                  <a:gd name="connsiteY34" fmla="*/ 2380068 h 3948462"/>
                  <a:gd name="connsiteX35" fmla="*/ 1594841 w 3876965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12378 w 3869632"/>
                  <a:gd name="connsiteY25" fmla="*/ 2041592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12378 w 3869632"/>
                  <a:gd name="connsiteY25" fmla="*/ 2041592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12378 w 3869632"/>
                  <a:gd name="connsiteY25" fmla="*/ 2041592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12378 w 3869632"/>
                  <a:gd name="connsiteY25" fmla="*/ 2041592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64683 w 3869632"/>
                  <a:gd name="connsiteY25" fmla="*/ 2060269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64683 w 3869632"/>
                  <a:gd name="connsiteY25" fmla="*/ 2060269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64683 w 3869632"/>
                  <a:gd name="connsiteY25" fmla="*/ 2060269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64683 w 3869632"/>
                  <a:gd name="connsiteY25" fmla="*/ 2060269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62812 w 3869632"/>
                  <a:gd name="connsiteY25" fmla="*/ 2002360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62812 w 3869632"/>
                  <a:gd name="connsiteY25" fmla="*/ 2002360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88568"/>
                  <a:gd name="connsiteY0" fmla="*/ 1371624 h 3948462"/>
                  <a:gd name="connsiteX1" fmla="*/ 1768767 w 3888568"/>
                  <a:gd name="connsiteY1" fmla="*/ 1390324 h 3948462"/>
                  <a:gd name="connsiteX2" fmla="*/ 1517577 w 3888568"/>
                  <a:gd name="connsiteY2" fmla="*/ 2042010 h 3948462"/>
                  <a:gd name="connsiteX3" fmla="*/ 1928990 w 3888568"/>
                  <a:gd name="connsiteY3" fmla="*/ 2639747 h 3948462"/>
                  <a:gd name="connsiteX4" fmla="*/ 2318674 w 3888568"/>
                  <a:gd name="connsiteY4" fmla="*/ 2006358 h 3948462"/>
                  <a:gd name="connsiteX5" fmla="*/ 2293344 w 3888568"/>
                  <a:gd name="connsiteY5" fmla="*/ 1834228 h 3948462"/>
                  <a:gd name="connsiteX6" fmla="*/ 1853384 w 3888568"/>
                  <a:gd name="connsiteY6" fmla="*/ 1371624 h 3948462"/>
                  <a:gd name="connsiteX7" fmla="*/ 1594841 w 3888568"/>
                  <a:gd name="connsiteY7" fmla="*/ 45653 h 3948462"/>
                  <a:gd name="connsiteX8" fmla="*/ 3869632 w 3888568"/>
                  <a:gd name="connsiteY8" fmla="*/ 1517323 h 3948462"/>
                  <a:gd name="connsiteX9" fmla="*/ 3670773 w 3888568"/>
                  <a:gd name="connsiteY9" fmla="*/ 2425440 h 3948462"/>
                  <a:gd name="connsiteX10" fmla="*/ 3671055 w 3888568"/>
                  <a:gd name="connsiteY10" fmla="*/ 2426383 h 3948462"/>
                  <a:gd name="connsiteX11" fmla="*/ 3164582 w 3888568"/>
                  <a:gd name="connsiteY11" fmla="*/ 2831059 h 3948462"/>
                  <a:gd name="connsiteX12" fmla="*/ 3176822 w 3888568"/>
                  <a:gd name="connsiteY12" fmla="*/ 2844986 h 3948462"/>
                  <a:gd name="connsiteX13" fmla="*/ 3146203 w 3888568"/>
                  <a:gd name="connsiteY13" fmla="*/ 2843756 h 3948462"/>
                  <a:gd name="connsiteX14" fmla="*/ 3151211 w 3888568"/>
                  <a:gd name="connsiteY14" fmla="*/ 2836155 h 3948462"/>
                  <a:gd name="connsiteX15" fmla="*/ 2397082 w 3888568"/>
                  <a:gd name="connsiteY15" fmla="*/ 2564681 h 3948462"/>
                  <a:gd name="connsiteX16" fmla="*/ 2396219 w 3888568"/>
                  <a:gd name="connsiteY16" fmla="*/ 2558207 h 3948462"/>
                  <a:gd name="connsiteX17" fmla="*/ 1746058 w 3888568"/>
                  <a:gd name="connsiteY17" fmla="*/ 3093574 h 3948462"/>
                  <a:gd name="connsiteX18" fmla="*/ 990519 w 3888568"/>
                  <a:gd name="connsiteY18" fmla="*/ 2019783 h 3948462"/>
                  <a:gd name="connsiteX19" fmla="*/ 1593790 w 3888568"/>
                  <a:gd name="connsiteY19" fmla="*/ 967808 h 3948462"/>
                  <a:gd name="connsiteX20" fmla="*/ 1746058 w 3888568"/>
                  <a:gd name="connsiteY20" fmla="*/ 945992 h 3948462"/>
                  <a:gd name="connsiteX21" fmla="*/ 2206475 w 3888568"/>
                  <a:gd name="connsiteY21" fmla="*/ 1173924 h 3948462"/>
                  <a:gd name="connsiteX22" fmla="*/ 2185910 w 3888568"/>
                  <a:gd name="connsiteY22" fmla="*/ 877882 h 3948462"/>
                  <a:gd name="connsiteX23" fmla="*/ 2656644 w 3888568"/>
                  <a:gd name="connsiteY23" fmla="*/ 803138 h 3948462"/>
                  <a:gd name="connsiteX24" fmla="*/ 2828567 w 3888568"/>
                  <a:gd name="connsiteY24" fmla="*/ 2099525 h 3948462"/>
                  <a:gd name="connsiteX25" fmla="*/ 3362812 w 3888568"/>
                  <a:gd name="connsiteY25" fmla="*/ 2002360 h 3948462"/>
                  <a:gd name="connsiteX26" fmla="*/ 3289926 w 3888568"/>
                  <a:gd name="connsiteY26" fmla="*/ 1346695 h 3948462"/>
                  <a:gd name="connsiteX27" fmla="*/ 3290031 w 3888568"/>
                  <a:gd name="connsiteY27" fmla="*/ 1346798 h 3948462"/>
                  <a:gd name="connsiteX28" fmla="*/ 1700745 w 3888568"/>
                  <a:gd name="connsiteY28" fmla="*/ 575031 h 3948462"/>
                  <a:gd name="connsiteX29" fmla="*/ 571995 w 3888568"/>
                  <a:gd name="connsiteY29" fmla="*/ 2274165 h 3948462"/>
                  <a:gd name="connsiteX30" fmla="*/ 2267548 w 3888568"/>
                  <a:gd name="connsiteY30" fmla="*/ 3408286 h 3948462"/>
                  <a:gd name="connsiteX31" fmla="*/ 3194376 w 3888568"/>
                  <a:gd name="connsiteY31" fmla="*/ 3072653 h 3948462"/>
                  <a:gd name="connsiteX32" fmla="*/ 3268026 w 3888568"/>
                  <a:gd name="connsiteY32" fmla="*/ 3509545 h 3948462"/>
                  <a:gd name="connsiteX33" fmla="*/ 2347298 w 3888568"/>
                  <a:gd name="connsiteY33" fmla="*/ 3904041 h 3948462"/>
                  <a:gd name="connsiteX34" fmla="*/ 42617 w 3888568"/>
                  <a:gd name="connsiteY34" fmla="*/ 2380068 h 3948462"/>
                  <a:gd name="connsiteX35" fmla="*/ 1594841 w 3888568"/>
                  <a:gd name="connsiteY35" fmla="*/ 45653 h 3948462"/>
                  <a:gd name="connsiteX0" fmla="*/ 1853384 w 3888568"/>
                  <a:gd name="connsiteY0" fmla="*/ 1371624 h 3948462"/>
                  <a:gd name="connsiteX1" fmla="*/ 1768767 w 3888568"/>
                  <a:gd name="connsiteY1" fmla="*/ 1390324 h 3948462"/>
                  <a:gd name="connsiteX2" fmla="*/ 1517577 w 3888568"/>
                  <a:gd name="connsiteY2" fmla="*/ 2042010 h 3948462"/>
                  <a:gd name="connsiteX3" fmla="*/ 1928990 w 3888568"/>
                  <a:gd name="connsiteY3" fmla="*/ 2639747 h 3948462"/>
                  <a:gd name="connsiteX4" fmla="*/ 2318674 w 3888568"/>
                  <a:gd name="connsiteY4" fmla="*/ 2006358 h 3948462"/>
                  <a:gd name="connsiteX5" fmla="*/ 2293344 w 3888568"/>
                  <a:gd name="connsiteY5" fmla="*/ 1834228 h 3948462"/>
                  <a:gd name="connsiteX6" fmla="*/ 1853384 w 3888568"/>
                  <a:gd name="connsiteY6" fmla="*/ 1371624 h 3948462"/>
                  <a:gd name="connsiteX7" fmla="*/ 1594841 w 3888568"/>
                  <a:gd name="connsiteY7" fmla="*/ 45653 h 3948462"/>
                  <a:gd name="connsiteX8" fmla="*/ 3869632 w 3888568"/>
                  <a:gd name="connsiteY8" fmla="*/ 1517323 h 3948462"/>
                  <a:gd name="connsiteX9" fmla="*/ 3670773 w 3888568"/>
                  <a:gd name="connsiteY9" fmla="*/ 2425440 h 3948462"/>
                  <a:gd name="connsiteX10" fmla="*/ 3704679 w 3888568"/>
                  <a:gd name="connsiteY10" fmla="*/ 2448797 h 3948462"/>
                  <a:gd name="connsiteX11" fmla="*/ 3164582 w 3888568"/>
                  <a:gd name="connsiteY11" fmla="*/ 2831059 h 3948462"/>
                  <a:gd name="connsiteX12" fmla="*/ 3176822 w 3888568"/>
                  <a:gd name="connsiteY12" fmla="*/ 2844986 h 3948462"/>
                  <a:gd name="connsiteX13" fmla="*/ 3146203 w 3888568"/>
                  <a:gd name="connsiteY13" fmla="*/ 2843756 h 3948462"/>
                  <a:gd name="connsiteX14" fmla="*/ 3151211 w 3888568"/>
                  <a:gd name="connsiteY14" fmla="*/ 2836155 h 3948462"/>
                  <a:gd name="connsiteX15" fmla="*/ 2397082 w 3888568"/>
                  <a:gd name="connsiteY15" fmla="*/ 2564681 h 3948462"/>
                  <a:gd name="connsiteX16" fmla="*/ 2396219 w 3888568"/>
                  <a:gd name="connsiteY16" fmla="*/ 2558207 h 3948462"/>
                  <a:gd name="connsiteX17" fmla="*/ 1746058 w 3888568"/>
                  <a:gd name="connsiteY17" fmla="*/ 3093574 h 3948462"/>
                  <a:gd name="connsiteX18" fmla="*/ 990519 w 3888568"/>
                  <a:gd name="connsiteY18" fmla="*/ 2019783 h 3948462"/>
                  <a:gd name="connsiteX19" fmla="*/ 1593790 w 3888568"/>
                  <a:gd name="connsiteY19" fmla="*/ 967808 h 3948462"/>
                  <a:gd name="connsiteX20" fmla="*/ 1746058 w 3888568"/>
                  <a:gd name="connsiteY20" fmla="*/ 945992 h 3948462"/>
                  <a:gd name="connsiteX21" fmla="*/ 2206475 w 3888568"/>
                  <a:gd name="connsiteY21" fmla="*/ 1173924 h 3948462"/>
                  <a:gd name="connsiteX22" fmla="*/ 2185910 w 3888568"/>
                  <a:gd name="connsiteY22" fmla="*/ 877882 h 3948462"/>
                  <a:gd name="connsiteX23" fmla="*/ 2656644 w 3888568"/>
                  <a:gd name="connsiteY23" fmla="*/ 803138 h 3948462"/>
                  <a:gd name="connsiteX24" fmla="*/ 2828567 w 3888568"/>
                  <a:gd name="connsiteY24" fmla="*/ 2099525 h 3948462"/>
                  <a:gd name="connsiteX25" fmla="*/ 3362812 w 3888568"/>
                  <a:gd name="connsiteY25" fmla="*/ 2002360 h 3948462"/>
                  <a:gd name="connsiteX26" fmla="*/ 3289926 w 3888568"/>
                  <a:gd name="connsiteY26" fmla="*/ 1346695 h 3948462"/>
                  <a:gd name="connsiteX27" fmla="*/ 3290031 w 3888568"/>
                  <a:gd name="connsiteY27" fmla="*/ 1346798 h 3948462"/>
                  <a:gd name="connsiteX28" fmla="*/ 1700745 w 3888568"/>
                  <a:gd name="connsiteY28" fmla="*/ 575031 h 3948462"/>
                  <a:gd name="connsiteX29" fmla="*/ 571995 w 3888568"/>
                  <a:gd name="connsiteY29" fmla="*/ 2274165 h 3948462"/>
                  <a:gd name="connsiteX30" fmla="*/ 2267548 w 3888568"/>
                  <a:gd name="connsiteY30" fmla="*/ 3408286 h 3948462"/>
                  <a:gd name="connsiteX31" fmla="*/ 3194376 w 3888568"/>
                  <a:gd name="connsiteY31" fmla="*/ 3072653 h 3948462"/>
                  <a:gd name="connsiteX32" fmla="*/ 3268026 w 3888568"/>
                  <a:gd name="connsiteY32" fmla="*/ 3509545 h 3948462"/>
                  <a:gd name="connsiteX33" fmla="*/ 2347298 w 3888568"/>
                  <a:gd name="connsiteY33" fmla="*/ 3904041 h 3948462"/>
                  <a:gd name="connsiteX34" fmla="*/ 42617 w 3888568"/>
                  <a:gd name="connsiteY34" fmla="*/ 2380068 h 3948462"/>
                  <a:gd name="connsiteX35" fmla="*/ 1594841 w 3888568"/>
                  <a:gd name="connsiteY35" fmla="*/ 45653 h 3948462"/>
                  <a:gd name="connsiteX0" fmla="*/ 1853384 w 3888568"/>
                  <a:gd name="connsiteY0" fmla="*/ 1371624 h 3948462"/>
                  <a:gd name="connsiteX1" fmla="*/ 1768767 w 3888568"/>
                  <a:gd name="connsiteY1" fmla="*/ 1390324 h 3948462"/>
                  <a:gd name="connsiteX2" fmla="*/ 1517577 w 3888568"/>
                  <a:gd name="connsiteY2" fmla="*/ 2042010 h 3948462"/>
                  <a:gd name="connsiteX3" fmla="*/ 1928990 w 3888568"/>
                  <a:gd name="connsiteY3" fmla="*/ 2639747 h 3948462"/>
                  <a:gd name="connsiteX4" fmla="*/ 2318674 w 3888568"/>
                  <a:gd name="connsiteY4" fmla="*/ 2006358 h 3948462"/>
                  <a:gd name="connsiteX5" fmla="*/ 2293344 w 3888568"/>
                  <a:gd name="connsiteY5" fmla="*/ 1834228 h 3948462"/>
                  <a:gd name="connsiteX6" fmla="*/ 1853384 w 3888568"/>
                  <a:gd name="connsiteY6" fmla="*/ 1371624 h 3948462"/>
                  <a:gd name="connsiteX7" fmla="*/ 1594841 w 3888568"/>
                  <a:gd name="connsiteY7" fmla="*/ 45653 h 3948462"/>
                  <a:gd name="connsiteX8" fmla="*/ 3869632 w 3888568"/>
                  <a:gd name="connsiteY8" fmla="*/ 1517323 h 3948462"/>
                  <a:gd name="connsiteX9" fmla="*/ 3670773 w 3888568"/>
                  <a:gd name="connsiteY9" fmla="*/ 2425440 h 3948462"/>
                  <a:gd name="connsiteX10" fmla="*/ 3164582 w 3888568"/>
                  <a:gd name="connsiteY10" fmla="*/ 2831059 h 3948462"/>
                  <a:gd name="connsiteX11" fmla="*/ 3176822 w 3888568"/>
                  <a:gd name="connsiteY11" fmla="*/ 2844986 h 3948462"/>
                  <a:gd name="connsiteX12" fmla="*/ 3146203 w 3888568"/>
                  <a:gd name="connsiteY12" fmla="*/ 2843756 h 3948462"/>
                  <a:gd name="connsiteX13" fmla="*/ 3151211 w 3888568"/>
                  <a:gd name="connsiteY13" fmla="*/ 2836155 h 3948462"/>
                  <a:gd name="connsiteX14" fmla="*/ 2397082 w 3888568"/>
                  <a:gd name="connsiteY14" fmla="*/ 2564681 h 3948462"/>
                  <a:gd name="connsiteX15" fmla="*/ 2396219 w 3888568"/>
                  <a:gd name="connsiteY15" fmla="*/ 2558207 h 3948462"/>
                  <a:gd name="connsiteX16" fmla="*/ 1746058 w 3888568"/>
                  <a:gd name="connsiteY16" fmla="*/ 3093574 h 3948462"/>
                  <a:gd name="connsiteX17" fmla="*/ 990519 w 3888568"/>
                  <a:gd name="connsiteY17" fmla="*/ 2019783 h 3948462"/>
                  <a:gd name="connsiteX18" fmla="*/ 1593790 w 3888568"/>
                  <a:gd name="connsiteY18" fmla="*/ 967808 h 3948462"/>
                  <a:gd name="connsiteX19" fmla="*/ 1746058 w 3888568"/>
                  <a:gd name="connsiteY19" fmla="*/ 945992 h 3948462"/>
                  <a:gd name="connsiteX20" fmla="*/ 2206475 w 3888568"/>
                  <a:gd name="connsiteY20" fmla="*/ 1173924 h 3948462"/>
                  <a:gd name="connsiteX21" fmla="*/ 2185910 w 3888568"/>
                  <a:gd name="connsiteY21" fmla="*/ 877882 h 3948462"/>
                  <a:gd name="connsiteX22" fmla="*/ 2656644 w 3888568"/>
                  <a:gd name="connsiteY22" fmla="*/ 803138 h 3948462"/>
                  <a:gd name="connsiteX23" fmla="*/ 2828567 w 3888568"/>
                  <a:gd name="connsiteY23" fmla="*/ 2099525 h 3948462"/>
                  <a:gd name="connsiteX24" fmla="*/ 3362812 w 3888568"/>
                  <a:gd name="connsiteY24" fmla="*/ 2002360 h 3948462"/>
                  <a:gd name="connsiteX25" fmla="*/ 3289926 w 3888568"/>
                  <a:gd name="connsiteY25" fmla="*/ 1346695 h 3948462"/>
                  <a:gd name="connsiteX26" fmla="*/ 3290031 w 3888568"/>
                  <a:gd name="connsiteY26" fmla="*/ 1346798 h 3948462"/>
                  <a:gd name="connsiteX27" fmla="*/ 1700745 w 3888568"/>
                  <a:gd name="connsiteY27" fmla="*/ 575031 h 3948462"/>
                  <a:gd name="connsiteX28" fmla="*/ 571995 w 3888568"/>
                  <a:gd name="connsiteY28" fmla="*/ 2274165 h 3948462"/>
                  <a:gd name="connsiteX29" fmla="*/ 2267548 w 3888568"/>
                  <a:gd name="connsiteY29" fmla="*/ 3408286 h 3948462"/>
                  <a:gd name="connsiteX30" fmla="*/ 3194376 w 3888568"/>
                  <a:gd name="connsiteY30" fmla="*/ 3072653 h 3948462"/>
                  <a:gd name="connsiteX31" fmla="*/ 3268026 w 3888568"/>
                  <a:gd name="connsiteY31" fmla="*/ 3509545 h 3948462"/>
                  <a:gd name="connsiteX32" fmla="*/ 2347298 w 3888568"/>
                  <a:gd name="connsiteY32" fmla="*/ 3904041 h 3948462"/>
                  <a:gd name="connsiteX33" fmla="*/ 42617 w 3888568"/>
                  <a:gd name="connsiteY33" fmla="*/ 2380068 h 3948462"/>
                  <a:gd name="connsiteX34" fmla="*/ 1594841 w 3888568"/>
                  <a:gd name="connsiteY34" fmla="*/ 45653 h 3948462"/>
                  <a:gd name="connsiteX0" fmla="*/ 1853384 w 3892469"/>
                  <a:gd name="connsiteY0" fmla="*/ 1371624 h 3948462"/>
                  <a:gd name="connsiteX1" fmla="*/ 1768767 w 3892469"/>
                  <a:gd name="connsiteY1" fmla="*/ 1390324 h 3948462"/>
                  <a:gd name="connsiteX2" fmla="*/ 1517577 w 3892469"/>
                  <a:gd name="connsiteY2" fmla="*/ 2042010 h 3948462"/>
                  <a:gd name="connsiteX3" fmla="*/ 1928990 w 3892469"/>
                  <a:gd name="connsiteY3" fmla="*/ 2639747 h 3948462"/>
                  <a:gd name="connsiteX4" fmla="*/ 2318674 w 3892469"/>
                  <a:gd name="connsiteY4" fmla="*/ 2006358 h 3948462"/>
                  <a:gd name="connsiteX5" fmla="*/ 2293344 w 3892469"/>
                  <a:gd name="connsiteY5" fmla="*/ 1834228 h 3948462"/>
                  <a:gd name="connsiteX6" fmla="*/ 1853384 w 3892469"/>
                  <a:gd name="connsiteY6" fmla="*/ 1371624 h 3948462"/>
                  <a:gd name="connsiteX7" fmla="*/ 1594841 w 3892469"/>
                  <a:gd name="connsiteY7" fmla="*/ 45653 h 3948462"/>
                  <a:gd name="connsiteX8" fmla="*/ 3869632 w 3892469"/>
                  <a:gd name="connsiteY8" fmla="*/ 1517323 h 3948462"/>
                  <a:gd name="connsiteX9" fmla="*/ 3706266 w 3892469"/>
                  <a:gd name="connsiteY9" fmla="*/ 2457195 h 3948462"/>
                  <a:gd name="connsiteX10" fmla="*/ 3164582 w 3892469"/>
                  <a:gd name="connsiteY10" fmla="*/ 2831059 h 3948462"/>
                  <a:gd name="connsiteX11" fmla="*/ 3176822 w 3892469"/>
                  <a:gd name="connsiteY11" fmla="*/ 2844986 h 3948462"/>
                  <a:gd name="connsiteX12" fmla="*/ 3146203 w 3892469"/>
                  <a:gd name="connsiteY12" fmla="*/ 2843756 h 3948462"/>
                  <a:gd name="connsiteX13" fmla="*/ 3151211 w 3892469"/>
                  <a:gd name="connsiteY13" fmla="*/ 2836155 h 3948462"/>
                  <a:gd name="connsiteX14" fmla="*/ 2397082 w 3892469"/>
                  <a:gd name="connsiteY14" fmla="*/ 2564681 h 3948462"/>
                  <a:gd name="connsiteX15" fmla="*/ 2396219 w 3892469"/>
                  <a:gd name="connsiteY15" fmla="*/ 2558207 h 3948462"/>
                  <a:gd name="connsiteX16" fmla="*/ 1746058 w 3892469"/>
                  <a:gd name="connsiteY16" fmla="*/ 3093574 h 3948462"/>
                  <a:gd name="connsiteX17" fmla="*/ 990519 w 3892469"/>
                  <a:gd name="connsiteY17" fmla="*/ 2019783 h 3948462"/>
                  <a:gd name="connsiteX18" fmla="*/ 1593790 w 3892469"/>
                  <a:gd name="connsiteY18" fmla="*/ 967808 h 3948462"/>
                  <a:gd name="connsiteX19" fmla="*/ 1746058 w 3892469"/>
                  <a:gd name="connsiteY19" fmla="*/ 945992 h 3948462"/>
                  <a:gd name="connsiteX20" fmla="*/ 2206475 w 3892469"/>
                  <a:gd name="connsiteY20" fmla="*/ 1173924 h 3948462"/>
                  <a:gd name="connsiteX21" fmla="*/ 2185910 w 3892469"/>
                  <a:gd name="connsiteY21" fmla="*/ 877882 h 3948462"/>
                  <a:gd name="connsiteX22" fmla="*/ 2656644 w 3892469"/>
                  <a:gd name="connsiteY22" fmla="*/ 803138 h 3948462"/>
                  <a:gd name="connsiteX23" fmla="*/ 2828567 w 3892469"/>
                  <a:gd name="connsiteY23" fmla="*/ 2099525 h 3948462"/>
                  <a:gd name="connsiteX24" fmla="*/ 3362812 w 3892469"/>
                  <a:gd name="connsiteY24" fmla="*/ 2002360 h 3948462"/>
                  <a:gd name="connsiteX25" fmla="*/ 3289926 w 3892469"/>
                  <a:gd name="connsiteY25" fmla="*/ 1346695 h 3948462"/>
                  <a:gd name="connsiteX26" fmla="*/ 3290031 w 3892469"/>
                  <a:gd name="connsiteY26" fmla="*/ 1346798 h 3948462"/>
                  <a:gd name="connsiteX27" fmla="*/ 1700745 w 3892469"/>
                  <a:gd name="connsiteY27" fmla="*/ 575031 h 3948462"/>
                  <a:gd name="connsiteX28" fmla="*/ 571995 w 3892469"/>
                  <a:gd name="connsiteY28" fmla="*/ 2274165 h 3948462"/>
                  <a:gd name="connsiteX29" fmla="*/ 2267548 w 3892469"/>
                  <a:gd name="connsiteY29" fmla="*/ 3408286 h 3948462"/>
                  <a:gd name="connsiteX30" fmla="*/ 3194376 w 3892469"/>
                  <a:gd name="connsiteY30" fmla="*/ 3072653 h 3948462"/>
                  <a:gd name="connsiteX31" fmla="*/ 3268026 w 3892469"/>
                  <a:gd name="connsiteY31" fmla="*/ 3509545 h 3948462"/>
                  <a:gd name="connsiteX32" fmla="*/ 2347298 w 3892469"/>
                  <a:gd name="connsiteY32" fmla="*/ 3904041 h 3948462"/>
                  <a:gd name="connsiteX33" fmla="*/ 42617 w 3892469"/>
                  <a:gd name="connsiteY33" fmla="*/ 2380068 h 3948462"/>
                  <a:gd name="connsiteX34" fmla="*/ 1594841 w 3892469"/>
                  <a:gd name="connsiteY34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3164582 w 3890413"/>
                  <a:gd name="connsiteY10" fmla="*/ 2831059 h 3948462"/>
                  <a:gd name="connsiteX11" fmla="*/ 3176822 w 3890413"/>
                  <a:gd name="connsiteY11" fmla="*/ 2844986 h 3948462"/>
                  <a:gd name="connsiteX12" fmla="*/ 3146203 w 3890413"/>
                  <a:gd name="connsiteY12" fmla="*/ 2843756 h 3948462"/>
                  <a:gd name="connsiteX13" fmla="*/ 3151211 w 3890413"/>
                  <a:gd name="connsiteY13" fmla="*/ 2836155 h 3948462"/>
                  <a:gd name="connsiteX14" fmla="*/ 2397082 w 3890413"/>
                  <a:gd name="connsiteY14" fmla="*/ 2564681 h 3948462"/>
                  <a:gd name="connsiteX15" fmla="*/ 2396219 w 3890413"/>
                  <a:gd name="connsiteY15" fmla="*/ 2558207 h 3948462"/>
                  <a:gd name="connsiteX16" fmla="*/ 1746058 w 3890413"/>
                  <a:gd name="connsiteY16" fmla="*/ 3093574 h 3948462"/>
                  <a:gd name="connsiteX17" fmla="*/ 990519 w 3890413"/>
                  <a:gd name="connsiteY17" fmla="*/ 2019783 h 3948462"/>
                  <a:gd name="connsiteX18" fmla="*/ 1593790 w 3890413"/>
                  <a:gd name="connsiteY18" fmla="*/ 967808 h 3948462"/>
                  <a:gd name="connsiteX19" fmla="*/ 1746058 w 3890413"/>
                  <a:gd name="connsiteY19" fmla="*/ 945992 h 3948462"/>
                  <a:gd name="connsiteX20" fmla="*/ 2206475 w 3890413"/>
                  <a:gd name="connsiteY20" fmla="*/ 1173924 h 3948462"/>
                  <a:gd name="connsiteX21" fmla="*/ 2185910 w 3890413"/>
                  <a:gd name="connsiteY21" fmla="*/ 877882 h 3948462"/>
                  <a:gd name="connsiteX22" fmla="*/ 2656644 w 3890413"/>
                  <a:gd name="connsiteY22" fmla="*/ 803138 h 3948462"/>
                  <a:gd name="connsiteX23" fmla="*/ 2828567 w 3890413"/>
                  <a:gd name="connsiteY23" fmla="*/ 2099525 h 3948462"/>
                  <a:gd name="connsiteX24" fmla="*/ 3362812 w 3890413"/>
                  <a:gd name="connsiteY24" fmla="*/ 2002360 h 3948462"/>
                  <a:gd name="connsiteX25" fmla="*/ 3289926 w 3890413"/>
                  <a:gd name="connsiteY25" fmla="*/ 1346695 h 3948462"/>
                  <a:gd name="connsiteX26" fmla="*/ 3290031 w 3890413"/>
                  <a:gd name="connsiteY26" fmla="*/ 1346798 h 3948462"/>
                  <a:gd name="connsiteX27" fmla="*/ 1700745 w 3890413"/>
                  <a:gd name="connsiteY27" fmla="*/ 575031 h 3948462"/>
                  <a:gd name="connsiteX28" fmla="*/ 571995 w 3890413"/>
                  <a:gd name="connsiteY28" fmla="*/ 2274165 h 3948462"/>
                  <a:gd name="connsiteX29" fmla="*/ 2267548 w 3890413"/>
                  <a:gd name="connsiteY29" fmla="*/ 3408286 h 3948462"/>
                  <a:gd name="connsiteX30" fmla="*/ 3194376 w 3890413"/>
                  <a:gd name="connsiteY30" fmla="*/ 3072653 h 3948462"/>
                  <a:gd name="connsiteX31" fmla="*/ 3268026 w 3890413"/>
                  <a:gd name="connsiteY31" fmla="*/ 3509545 h 3948462"/>
                  <a:gd name="connsiteX32" fmla="*/ 2347298 w 3890413"/>
                  <a:gd name="connsiteY32" fmla="*/ 3904041 h 3948462"/>
                  <a:gd name="connsiteX33" fmla="*/ 42617 w 3890413"/>
                  <a:gd name="connsiteY33" fmla="*/ 2380068 h 3948462"/>
                  <a:gd name="connsiteX34" fmla="*/ 1594841 w 3890413"/>
                  <a:gd name="connsiteY34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3164582 w 3890413"/>
                  <a:gd name="connsiteY10" fmla="*/ 2831059 h 3948462"/>
                  <a:gd name="connsiteX11" fmla="*/ 3176822 w 3890413"/>
                  <a:gd name="connsiteY11" fmla="*/ 2844986 h 3948462"/>
                  <a:gd name="connsiteX12" fmla="*/ 3146203 w 3890413"/>
                  <a:gd name="connsiteY12" fmla="*/ 2843756 h 3948462"/>
                  <a:gd name="connsiteX13" fmla="*/ 3151211 w 3890413"/>
                  <a:gd name="connsiteY13" fmla="*/ 2836155 h 3948462"/>
                  <a:gd name="connsiteX14" fmla="*/ 2397082 w 3890413"/>
                  <a:gd name="connsiteY14" fmla="*/ 2564681 h 3948462"/>
                  <a:gd name="connsiteX15" fmla="*/ 2396219 w 3890413"/>
                  <a:gd name="connsiteY15" fmla="*/ 2558207 h 3948462"/>
                  <a:gd name="connsiteX16" fmla="*/ 1746058 w 3890413"/>
                  <a:gd name="connsiteY16" fmla="*/ 3093574 h 3948462"/>
                  <a:gd name="connsiteX17" fmla="*/ 990519 w 3890413"/>
                  <a:gd name="connsiteY17" fmla="*/ 2019783 h 3948462"/>
                  <a:gd name="connsiteX18" fmla="*/ 1593790 w 3890413"/>
                  <a:gd name="connsiteY18" fmla="*/ 967808 h 3948462"/>
                  <a:gd name="connsiteX19" fmla="*/ 1746058 w 3890413"/>
                  <a:gd name="connsiteY19" fmla="*/ 945992 h 3948462"/>
                  <a:gd name="connsiteX20" fmla="*/ 2206475 w 3890413"/>
                  <a:gd name="connsiteY20" fmla="*/ 1173924 h 3948462"/>
                  <a:gd name="connsiteX21" fmla="*/ 2185910 w 3890413"/>
                  <a:gd name="connsiteY21" fmla="*/ 877882 h 3948462"/>
                  <a:gd name="connsiteX22" fmla="*/ 2656644 w 3890413"/>
                  <a:gd name="connsiteY22" fmla="*/ 803138 h 3948462"/>
                  <a:gd name="connsiteX23" fmla="*/ 2828567 w 3890413"/>
                  <a:gd name="connsiteY23" fmla="*/ 2099525 h 3948462"/>
                  <a:gd name="connsiteX24" fmla="*/ 3362812 w 3890413"/>
                  <a:gd name="connsiteY24" fmla="*/ 2002360 h 3948462"/>
                  <a:gd name="connsiteX25" fmla="*/ 3289926 w 3890413"/>
                  <a:gd name="connsiteY25" fmla="*/ 1346695 h 3948462"/>
                  <a:gd name="connsiteX26" fmla="*/ 3290031 w 3890413"/>
                  <a:gd name="connsiteY26" fmla="*/ 1346798 h 3948462"/>
                  <a:gd name="connsiteX27" fmla="*/ 1700745 w 3890413"/>
                  <a:gd name="connsiteY27" fmla="*/ 575031 h 3948462"/>
                  <a:gd name="connsiteX28" fmla="*/ 571995 w 3890413"/>
                  <a:gd name="connsiteY28" fmla="*/ 2274165 h 3948462"/>
                  <a:gd name="connsiteX29" fmla="*/ 2267548 w 3890413"/>
                  <a:gd name="connsiteY29" fmla="*/ 3408286 h 3948462"/>
                  <a:gd name="connsiteX30" fmla="*/ 3194376 w 3890413"/>
                  <a:gd name="connsiteY30" fmla="*/ 3072653 h 3948462"/>
                  <a:gd name="connsiteX31" fmla="*/ 3268026 w 3890413"/>
                  <a:gd name="connsiteY31" fmla="*/ 3509545 h 3948462"/>
                  <a:gd name="connsiteX32" fmla="*/ 2347298 w 3890413"/>
                  <a:gd name="connsiteY32" fmla="*/ 3904041 h 3948462"/>
                  <a:gd name="connsiteX33" fmla="*/ 42617 w 3890413"/>
                  <a:gd name="connsiteY33" fmla="*/ 2380068 h 3948462"/>
                  <a:gd name="connsiteX34" fmla="*/ 1594841 w 3890413"/>
                  <a:gd name="connsiteY34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3164582 w 3890413"/>
                  <a:gd name="connsiteY10" fmla="*/ 2831059 h 3948462"/>
                  <a:gd name="connsiteX11" fmla="*/ 3176822 w 3890413"/>
                  <a:gd name="connsiteY11" fmla="*/ 2844986 h 3948462"/>
                  <a:gd name="connsiteX12" fmla="*/ 3146203 w 3890413"/>
                  <a:gd name="connsiteY12" fmla="*/ 2843756 h 3948462"/>
                  <a:gd name="connsiteX13" fmla="*/ 2397082 w 3890413"/>
                  <a:gd name="connsiteY13" fmla="*/ 2564681 h 3948462"/>
                  <a:gd name="connsiteX14" fmla="*/ 2396219 w 3890413"/>
                  <a:gd name="connsiteY14" fmla="*/ 2558207 h 3948462"/>
                  <a:gd name="connsiteX15" fmla="*/ 1746058 w 3890413"/>
                  <a:gd name="connsiteY15" fmla="*/ 3093574 h 3948462"/>
                  <a:gd name="connsiteX16" fmla="*/ 990519 w 3890413"/>
                  <a:gd name="connsiteY16" fmla="*/ 2019783 h 3948462"/>
                  <a:gd name="connsiteX17" fmla="*/ 1593790 w 3890413"/>
                  <a:gd name="connsiteY17" fmla="*/ 967808 h 3948462"/>
                  <a:gd name="connsiteX18" fmla="*/ 1746058 w 3890413"/>
                  <a:gd name="connsiteY18" fmla="*/ 945992 h 3948462"/>
                  <a:gd name="connsiteX19" fmla="*/ 2206475 w 3890413"/>
                  <a:gd name="connsiteY19" fmla="*/ 1173924 h 3948462"/>
                  <a:gd name="connsiteX20" fmla="*/ 2185910 w 3890413"/>
                  <a:gd name="connsiteY20" fmla="*/ 877882 h 3948462"/>
                  <a:gd name="connsiteX21" fmla="*/ 2656644 w 3890413"/>
                  <a:gd name="connsiteY21" fmla="*/ 803138 h 3948462"/>
                  <a:gd name="connsiteX22" fmla="*/ 2828567 w 3890413"/>
                  <a:gd name="connsiteY22" fmla="*/ 2099525 h 3948462"/>
                  <a:gd name="connsiteX23" fmla="*/ 3362812 w 3890413"/>
                  <a:gd name="connsiteY23" fmla="*/ 2002360 h 3948462"/>
                  <a:gd name="connsiteX24" fmla="*/ 3289926 w 3890413"/>
                  <a:gd name="connsiteY24" fmla="*/ 1346695 h 3948462"/>
                  <a:gd name="connsiteX25" fmla="*/ 3290031 w 3890413"/>
                  <a:gd name="connsiteY25" fmla="*/ 1346798 h 3948462"/>
                  <a:gd name="connsiteX26" fmla="*/ 1700745 w 3890413"/>
                  <a:gd name="connsiteY26" fmla="*/ 575031 h 3948462"/>
                  <a:gd name="connsiteX27" fmla="*/ 571995 w 3890413"/>
                  <a:gd name="connsiteY27" fmla="*/ 2274165 h 3948462"/>
                  <a:gd name="connsiteX28" fmla="*/ 2267548 w 3890413"/>
                  <a:gd name="connsiteY28" fmla="*/ 3408286 h 3948462"/>
                  <a:gd name="connsiteX29" fmla="*/ 3194376 w 3890413"/>
                  <a:gd name="connsiteY29" fmla="*/ 3072653 h 3948462"/>
                  <a:gd name="connsiteX30" fmla="*/ 3268026 w 3890413"/>
                  <a:gd name="connsiteY30" fmla="*/ 3509545 h 3948462"/>
                  <a:gd name="connsiteX31" fmla="*/ 2347298 w 3890413"/>
                  <a:gd name="connsiteY31" fmla="*/ 3904041 h 3948462"/>
                  <a:gd name="connsiteX32" fmla="*/ 42617 w 3890413"/>
                  <a:gd name="connsiteY32" fmla="*/ 2380068 h 3948462"/>
                  <a:gd name="connsiteX33" fmla="*/ 1594841 w 3890413"/>
                  <a:gd name="connsiteY33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3164582 w 3890413"/>
                  <a:gd name="connsiteY10" fmla="*/ 2831059 h 3948462"/>
                  <a:gd name="connsiteX11" fmla="*/ 3176822 w 3890413"/>
                  <a:gd name="connsiteY11" fmla="*/ 2844986 h 3948462"/>
                  <a:gd name="connsiteX12" fmla="*/ 2397082 w 3890413"/>
                  <a:gd name="connsiteY12" fmla="*/ 2564681 h 3948462"/>
                  <a:gd name="connsiteX13" fmla="*/ 2396219 w 3890413"/>
                  <a:gd name="connsiteY13" fmla="*/ 2558207 h 3948462"/>
                  <a:gd name="connsiteX14" fmla="*/ 1746058 w 3890413"/>
                  <a:gd name="connsiteY14" fmla="*/ 3093574 h 3948462"/>
                  <a:gd name="connsiteX15" fmla="*/ 990519 w 3890413"/>
                  <a:gd name="connsiteY15" fmla="*/ 2019783 h 3948462"/>
                  <a:gd name="connsiteX16" fmla="*/ 1593790 w 3890413"/>
                  <a:gd name="connsiteY16" fmla="*/ 967808 h 3948462"/>
                  <a:gd name="connsiteX17" fmla="*/ 1746058 w 3890413"/>
                  <a:gd name="connsiteY17" fmla="*/ 945992 h 3948462"/>
                  <a:gd name="connsiteX18" fmla="*/ 2206475 w 3890413"/>
                  <a:gd name="connsiteY18" fmla="*/ 1173924 h 3948462"/>
                  <a:gd name="connsiteX19" fmla="*/ 2185910 w 3890413"/>
                  <a:gd name="connsiteY19" fmla="*/ 877882 h 3948462"/>
                  <a:gd name="connsiteX20" fmla="*/ 2656644 w 3890413"/>
                  <a:gd name="connsiteY20" fmla="*/ 803138 h 3948462"/>
                  <a:gd name="connsiteX21" fmla="*/ 2828567 w 3890413"/>
                  <a:gd name="connsiteY21" fmla="*/ 2099525 h 3948462"/>
                  <a:gd name="connsiteX22" fmla="*/ 3362812 w 3890413"/>
                  <a:gd name="connsiteY22" fmla="*/ 2002360 h 3948462"/>
                  <a:gd name="connsiteX23" fmla="*/ 3289926 w 3890413"/>
                  <a:gd name="connsiteY23" fmla="*/ 1346695 h 3948462"/>
                  <a:gd name="connsiteX24" fmla="*/ 3290031 w 3890413"/>
                  <a:gd name="connsiteY24" fmla="*/ 1346798 h 3948462"/>
                  <a:gd name="connsiteX25" fmla="*/ 1700745 w 3890413"/>
                  <a:gd name="connsiteY25" fmla="*/ 575031 h 3948462"/>
                  <a:gd name="connsiteX26" fmla="*/ 571995 w 3890413"/>
                  <a:gd name="connsiteY26" fmla="*/ 2274165 h 3948462"/>
                  <a:gd name="connsiteX27" fmla="*/ 2267548 w 3890413"/>
                  <a:gd name="connsiteY27" fmla="*/ 3408286 h 3948462"/>
                  <a:gd name="connsiteX28" fmla="*/ 3194376 w 3890413"/>
                  <a:gd name="connsiteY28" fmla="*/ 3072653 h 3948462"/>
                  <a:gd name="connsiteX29" fmla="*/ 3268026 w 3890413"/>
                  <a:gd name="connsiteY29" fmla="*/ 3509545 h 3948462"/>
                  <a:gd name="connsiteX30" fmla="*/ 2347298 w 3890413"/>
                  <a:gd name="connsiteY30" fmla="*/ 3904041 h 3948462"/>
                  <a:gd name="connsiteX31" fmla="*/ 42617 w 3890413"/>
                  <a:gd name="connsiteY31" fmla="*/ 2380068 h 3948462"/>
                  <a:gd name="connsiteX32" fmla="*/ 1594841 w 3890413"/>
                  <a:gd name="connsiteY32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3164582 w 3890413"/>
                  <a:gd name="connsiteY10" fmla="*/ 2831059 h 3948462"/>
                  <a:gd name="connsiteX11" fmla="*/ 2397082 w 3890413"/>
                  <a:gd name="connsiteY11" fmla="*/ 2564681 h 3948462"/>
                  <a:gd name="connsiteX12" fmla="*/ 2396219 w 3890413"/>
                  <a:gd name="connsiteY12" fmla="*/ 2558207 h 3948462"/>
                  <a:gd name="connsiteX13" fmla="*/ 1746058 w 3890413"/>
                  <a:gd name="connsiteY13" fmla="*/ 3093574 h 3948462"/>
                  <a:gd name="connsiteX14" fmla="*/ 990519 w 3890413"/>
                  <a:gd name="connsiteY14" fmla="*/ 2019783 h 3948462"/>
                  <a:gd name="connsiteX15" fmla="*/ 1593790 w 3890413"/>
                  <a:gd name="connsiteY15" fmla="*/ 967808 h 3948462"/>
                  <a:gd name="connsiteX16" fmla="*/ 1746058 w 3890413"/>
                  <a:gd name="connsiteY16" fmla="*/ 945992 h 3948462"/>
                  <a:gd name="connsiteX17" fmla="*/ 2206475 w 3890413"/>
                  <a:gd name="connsiteY17" fmla="*/ 1173924 h 3948462"/>
                  <a:gd name="connsiteX18" fmla="*/ 2185910 w 3890413"/>
                  <a:gd name="connsiteY18" fmla="*/ 877882 h 3948462"/>
                  <a:gd name="connsiteX19" fmla="*/ 2656644 w 3890413"/>
                  <a:gd name="connsiteY19" fmla="*/ 803138 h 3948462"/>
                  <a:gd name="connsiteX20" fmla="*/ 2828567 w 3890413"/>
                  <a:gd name="connsiteY20" fmla="*/ 2099525 h 3948462"/>
                  <a:gd name="connsiteX21" fmla="*/ 3362812 w 3890413"/>
                  <a:gd name="connsiteY21" fmla="*/ 2002360 h 3948462"/>
                  <a:gd name="connsiteX22" fmla="*/ 3289926 w 3890413"/>
                  <a:gd name="connsiteY22" fmla="*/ 1346695 h 3948462"/>
                  <a:gd name="connsiteX23" fmla="*/ 3290031 w 3890413"/>
                  <a:gd name="connsiteY23" fmla="*/ 1346798 h 3948462"/>
                  <a:gd name="connsiteX24" fmla="*/ 1700745 w 3890413"/>
                  <a:gd name="connsiteY24" fmla="*/ 575031 h 3948462"/>
                  <a:gd name="connsiteX25" fmla="*/ 571995 w 3890413"/>
                  <a:gd name="connsiteY25" fmla="*/ 2274165 h 3948462"/>
                  <a:gd name="connsiteX26" fmla="*/ 2267548 w 3890413"/>
                  <a:gd name="connsiteY26" fmla="*/ 3408286 h 3948462"/>
                  <a:gd name="connsiteX27" fmla="*/ 3194376 w 3890413"/>
                  <a:gd name="connsiteY27" fmla="*/ 3072653 h 3948462"/>
                  <a:gd name="connsiteX28" fmla="*/ 3268026 w 3890413"/>
                  <a:gd name="connsiteY28" fmla="*/ 3509545 h 3948462"/>
                  <a:gd name="connsiteX29" fmla="*/ 2347298 w 3890413"/>
                  <a:gd name="connsiteY29" fmla="*/ 3904041 h 3948462"/>
                  <a:gd name="connsiteX30" fmla="*/ 42617 w 3890413"/>
                  <a:gd name="connsiteY30" fmla="*/ 2380068 h 3948462"/>
                  <a:gd name="connsiteX31" fmla="*/ 1594841 w 3890413"/>
                  <a:gd name="connsiteY31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397082 w 3890413"/>
                  <a:gd name="connsiteY10" fmla="*/ 2564681 h 3948462"/>
                  <a:gd name="connsiteX11" fmla="*/ 2396219 w 3890413"/>
                  <a:gd name="connsiteY11" fmla="*/ 2558207 h 3948462"/>
                  <a:gd name="connsiteX12" fmla="*/ 1746058 w 3890413"/>
                  <a:gd name="connsiteY12" fmla="*/ 3093574 h 3948462"/>
                  <a:gd name="connsiteX13" fmla="*/ 990519 w 3890413"/>
                  <a:gd name="connsiteY13" fmla="*/ 2019783 h 3948462"/>
                  <a:gd name="connsiteX14" fmla="*/ 1593790 w 3890413"/>
                  <a:gd name="connsiteY14" fmla="*/ 967808 h 3948462"/>
                  <a:gd name="connsiteX15" fmla="*/ 1746058 w 3890413"/>
                  <a:gd name="connsiteY15" fmla="*/ 945992 h 3948462"/>
                  <a:gd name="connsiteX16" fmla="*/ 2206475 w 3890413"/>
                  <a:gd name="connsiteY16" fmla="*/ 1173924 h 3948462"/>
                  <a:gd name="connsiteX17" fmla="*/ 2185910 w 3890413"/>
                  <a:gd name="connsiteY17" fmla="*/ 877882 h 3948462"/>
                  <a:gd name="connsiteX18" fmla="*/ 2656644 w 3890413"/>
                  <a:gd name="connsiteY18" fmla="*/ 803138 h 3948462"/>
                  <a:gd name="connsiteX19" fmla="*/ 2828567 w 3890413"/>
                  <a:gd name="connsiteY19" fmla="*/ 2099525 h 3948462"/>
                  <a:gd name="connsiteX20" fmla="*/ 3362812 w 3890413"/>
                  <a:gd name="connsiteY20" fmla="*/ 2002360 h 3948462"/>
                  <a:gd name="connsiteX21" fmla="*/ 3289926 w 3890413"/>
                  <a:gd name="connsiteY21" fmla="*/ 1346695 h 3948462"/>
                  <a:gd name="connsiteX22" fmla="*/ 3290031 w 3890413"/>
                  <a:gd name="connsiteY22" fmla="*/ 1346798 h 3948462"/>
                  <a:gd name="connsiteX23" fmla="*/ 1700745 w 3890413"/>
                  <a:gd name="connsiteY23" fmla="*/ 575031 h 3948462"/>
                  <a:gd name="connsiteX24" fmla="*/ 571995 w 3890413"/>
                  <a:gd name="connsiteY24" fmla="*/ 2274165 h 3948462"/>
                  <a:gd name="connsiteX25" fmla="*/ 2267548 w 3890413"/>
                  <a:gd name="connsiteY25" fmla="*/ 3408286 h 3948462"/>
                  <a:gd name="connsiteX26" fmla="*/ 3194376 w 3890413"/>
                  <a:gd name="connsiteY26" fmla="*/ 3072653 h 3948462"/>
                  <a:gd name="connsiteX27" fmla="*/ 3268026 w 3890413"/>
                  <a:gd name="connsiteY27" fmla="*/ 3509545 h 3948462"/>
                  <a:gd name="connsiteX28" fmla="*/ 2347298 w 3890413"/>
                  <a:gd name="connsiteY28" fmla="*/ 3904041 h 3948462"/>
                  <a:gd name="connsiteX29" fmla="*/ 42617 w 3890413"/>
                  <a:gd name="connsiteY29" fmla="*/ 2380068 h 3948462"/>
                  <a:gd name="connsiteX30" fmla="*/ 1594841 w 3890413"/>
                  <a:gd name="connsiteY30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397082 w 3890413"/>
                  <a:gd name="connsiteY10" fmla="*/ 2564681 h 3948462"/>
                  <a:gd name="connsiteX11" fmla="*/ 2396219 w 3890413"/>
                  <a:gd name="connsiteY11" fmla="*/ 2558207 h 3948462"/>
                  <a:gd name="connsiteX12" fmla="*/ 1746058 w 3890413"/>
                  <a:gd name="connsiteY12" fmla="*/ 3093574 h 3948462"/>
                  <a:gd name="connsiteX13" fmla="*/ 990519 w 3890413"/>
                  <a:gd name="connsiteY13" fmla="*/ 2019783 h 3948462"/>
                  <a:gd name="connsiteX14" fmla="*/ 1593790 w 3890413"/>
                  <a:gd name="connsiteY14" fmla="*/ 967808 h 3948462"/>
                  <a:gd name="connsiteX15" fmla="*/ 1746058 w 3890413"/>
                  <a:gd name="connsiteY15" fmla="*/ 945992 h 3948462"/>
                  <a:gd name="connsiteX16" fmla="*/ 2206475 w 3890413"/>
                  <a:gd name="connsiteY16" fmla="*/ 1173924 h 3948462"/>
                  <a:gd name="connsiteX17" fmla="*/ 2185910 w 3890413"/>
                  <a:gd name="connsiteY17" fmla="*/ 877882 h 3948462"/>
                  <a:gd name="connsiteX18" fmla="*/ 2656644 w 3890413"/>
                  <a:gd name="connsiteY18" fmla="*/ 803138 h 3948462"/>
                  <a:gd name="connsiteX19" fmla="*/ 2828567 w 3890413"/>
                  <a:gd name="connsiteY19" fmla="*/ 2099525 h 3948462"/>
                  <a:gd name="connsiteX20" fmla="*/ 3362812 w 3890413"/>
                  <a:gd name="connsiteY20" fmla="*/ 2002360 h 3948462"/>
                  <a:gd name="connsiteX21" fmla="*/ 3289926 w 3890413"/>
                  <a:gd name="connsiteY21" fmla="*/ 1346695 h 3948462"/>
                  <a:gd name="connsiteX22" fmla="*/ 3290031 w 3890413"/>
                  <a:gd name="connsiteY22" fmla="*/ 1346798 h 3948462"/>
                  <a:gd name="connsiteX23" fmla="*/ 1700745 w 3890413"/>
                  <a:gd name="connsiteY23" fmla="*/ 575031 h 3948462"/>
                  <a:gd name="connsiteX24" fmla="*/ 571995 w 3890413"/>
                  <a:gd name="connsiteY24" fmla="*/ 2274165 h 3948462"/>
                  <a:gd name="connsiteX25" fmla="*/ 2267548 w 3890413"/>
                  <a:gd name="connsiteY25" fmla="*/ 3408286 h 3948462"/>
                  <a:gd name="connsiteX26" fmla="*/ 3194376 w 3890413"/>
                  <a:gd name="connsiteY26" fmla="*/ 3072653 h 3948462"/>
                  <a:gd name="connsiteX27" fmla="*/ 3268026 w 3890413"/>
                  <a:gd name="connsiteY27" fmla="*/ 3509545 h 3948462"/>
                  <a:gd name="connsiteX28" fmla="*/ 2347298 w 3890413"/>
                  <a:gd name="connsiteY28" fmla="*/ 3904041 h 3948462"/>
                  <a:gd name="connsiteX29" fmla="*/ 42617 w 3890413"/>
                  <a:gd name="connsiteY29" fmla="*/ 2380068 h 3948462"/>
                  <a:gd name="connsiteX30" fmla="*/ 1594841 w 3890413"/>
                  <a:gd name="connsiteY30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397082 w 3890413"/>
                  <a:gd name="connsiteY10" fmla="*/ 2564681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397082 w 3890413"/>
                  <a:gd name="connsiteY10" fmla="*/ 2564681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397082 w 3890413"/>
                  <a:gd name="connsiteY10" fmla="*/ 2564681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25973 w 3890413"/>
                  <a:gd name="connsiteY10" fmla="*/ 2529182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25973 w 3890413"/>
                  <a:gd name="connsiteY10" fmla="*/ 2529182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25973 w 3890413"/>
                  <a:gd name="connsiteY10" fmla="*/ 2529182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61464 w 3890413"/>
                  <a:gd name="connsiteY10" fmla="*/ 251236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61464 w 3890413"/>
                  <a:gd name="connsiteY10" fmla="*/ 251236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48384 w 3890413"/>
                  <a:gd name="connsiteY10" fmla="*/ 244698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48384 w 3890413"/>
                  <a:gd name="connsiteY10" fmla="*/ 244698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48384 w 3890413"/>
                  <a:gd name="connsiteY10" fmla="*/ 244698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48384 w 3890413"/>
                  <a:gd name="connsiteY10" fmla="*/ 244698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48384 w 3890413"/>
                  <a:gd name="connsiteY10" fmla="*/ 244698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890413" h="3948462">
                    <a:moveTo>
                      <a:pt x="1853384" y="1371624"/>
                    </a:moveTo>
                    <a:lnTo>
                      <a:pt x="1768767" y="1390324"/>
                    </a:lnTo>
                    <a:cubicBezTo>
                      <a:pt x="1579409" y="1463487"/>
                      <a:pt x="1490873" y="1833773"/>
                      <a:pt x="1517577" y="2042010"/>
                    </a:cubicBezTo>
                    <a:cubicBezTo>
                      <a:pt x="1544281" y="2250247"/>
                      <a:pt x="1644086" y="2624290"/>
                      <a:pt x="1928990" y="2639747"/>
                    </a:cubicBezTo>
                    <a:cubicBezTo>
                      <a:pt x="2177093" y="2653207"/>
                      <a:pt x="2337423" y="2363017"/>
                      <a:pt x="2318674" y="2006358"/>
                    </a:cubicBezTo>
                    <a:cubicBezTo>
                      <a:pt x="2310210" y="1948950"/>
                      <a:pt x="2301678" y="1891436"/>
                      <a:pt x="2293344" y="1834228"/>
                    </a:cubicBezTo>
                    <a:cubicBezTo>
                      <a:pt x="2229725" y="1555945"/>
                      <a:pt x="2050691" y="1359067"/>
                      <a:pt x="1853384" y="1371624"/>
                    </a:cubicBezTo>
                    <a:close/>
                    <a:moveTo>
                      <a:pt x="1594841" y="45653"/>
                    </a:moveTo>
                    <a:cubicBezTo>
                      <a:pt x="2527821" y="-128041"/>
                      <a:pt x="3626282" y="158796"/>
                      <a:pt x="3869632" y="1517323"/>
                    </a:cubicBezTo>
                    <a:cubicBezTo>
                      <a:pt x="3939308" y="2058696"/>
                      <a:pt x="3820785" y="2251376"/>
                      <a:pt x="3706266" y="2457195"/>
                    </a:cubicBezTo>
                    <a:cubicBezTo>
                      <a:pt x="3132098" y="3124925"/>
                      <a:pt x="2589274" y="2611359"/>
                      <a:pt x="2548384" y="2446988"/>
                    </a:cubicBezTo>
                    <a:cubicBezTo>
                      <a:pt x="2411721" y="3024903"/>
                      <a:pt x="2005702" y="3164775"/>
                      <a:pt x="1746058" y="3093574"/>
                    </a:cubicBezTo>
                    <a:cubicBezTo>
                      <a:pt x="1486414" y="3022373"/>
                      <a:pt x="990519" y="2612821"/>
                      <a:pt x="990519" y="2019783"/>
                    </a:cubicBezTo>
                    <a:cubicBezTo>
                      <a:pt x="990519" y="1500875"/>
                      <a:pt x="1249504" y="1067935"/>
                      <a:pt x="1593790" y="967808"/>
                    </a:cubicBezTo>
                    <a:cubicBezTo>
                      <a:pt x="1642974" y="953504"/>
                      <a:pt x="1694009" y="949376"/>
                      <a:pt x="1746058" y="945992"/>
                    </a:cubicBezTo>
                    <a:cubicBezTo>
                      <a:pt x="2004670" y="929176"/>
                      <a:pt x="2081338" y="1030119"/>
                      <a:pt x="2206475" y="1173924"/>
                    </a:cubicBezTo>
                    <a:cubicBezTo>
                      <a:pt x="2194343" y="1061758"/>
                      <a:pt x="2187003" y="961165"/>
                      <a:pt x="2185910" y="877882"/>
                    </a:cubicBezTo>
                    <a:lnTo>
                      <a:pt x="2656644" y="803138"/>
                    </a:lnTo>
                    <a:lnTo>
                      <a:pt x="2828567" y="2099525"/>
                    </a:lnTo>
                    <a:cubicBezTo>
                      <a:pt x="2888366" y="2544108"/>
                      <a:pt x="3261961" y="2420799"/>
                      <a:pt x="3362812" y="2002360"/>
                    </a:cubicBezTo>
                    <a:cubicBezTo>
                      <a:pt x="3355320" y="1625023"/>
                      <a:pt x="3366534" y="1729632"/>
                      <a:pt x="3289926" y="1346695"/>
                    </a:cubicBezTo>
                    <a:lnTo>
                      <a:pt x="3290031" y="1346798"/>
                    </a:lnTo>
                    <a:cubicBezTo>
                      <a:pt x="3068547" y="637774"/>
                      <a:pt x="2419129" y="439933"/>
                      <a:pt x="1700745" y="575031"/>
                    </a:cubicBezTo>
                    <a:cubicBezTo>
                      <a:pt x="890947" y="727320"/>
                      <a:pt x="415476" y="1491783"/>
                      <a:pt x="571995" y="2274165"/>
                    </a:cubicBezTo>
                    <a:cubicBezTo>
                      <a:pt x="728513" y="3056546"/>
                      <a:pt x="1580131" y="3572543"/>
                      <a:pt x="2267548" y="3408286"/>
                    </a:cubicBezTo>
                    <a:cubicBezTo>
                      <a:pt x="2796517" y="3281890"/>
                      <a:pt x="2641988" y="3320887"/>
                      <a:pt x="3194376" y="3072653"/>
                    </a:cubicBezTo>
                    <a:cubicBezTo>
                      <a:pt x="3249441" y="3306078"/>
                      <a:pt x="3239115" y="3309742"/>
                      <a:pt x="3268026" y="3509545"/>
                    </a:cubicBezTo>
                    <a:cubicBezTo>
                      <a:pt x="3021841" y="3717756"/>
                      <a:pt x="2685602" y="3836362"/>
                      <a:pt x="2347298" y="3904041"/>
                    </a:cubicBezTo>
                    <a:cubicBezTo>
                      <a:pt x="1157336" y="4112956"/>
                      <a:pt x="289475" y="3581660"/>
                      <a:pt x="42617" y="2380068"/>
                    </a:cubicBezTo>
                    <a:cubicBezTo>
                      <a:pt x="-204242" y="1178477"/>
                      <a:pt x="661862" y="219348"/>
                      <a:pt x="1594841" y="4565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FE318B20-76A4-4B49-B1EA-044D74ECBA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6880" y="2771935"/>
                <a:ext cx="315652" cy="359610"/>
              </a:xfrm>
              <a:custGeom>
                <a:avLst/>
                <a:gdLst/>
                <a:ahLst/>
                <a:cxnLst/>
                <a:rect l="l" t="t" r="r" b="b"/>
                <a:pathLst>
                  <a:path w="3456727" h="3938119">
                    <a:moveTo>
                      <a:pt x="1728364" y="1961325"/>
                    </a:moveTo>
                    <a:cubicBezTo>
                      <a:pt x="1726089" y="2407152"/>
                      <a:pt x="1737463" y="2812034"/>
                      <a:pt x="1735188" y="3257861"/>
                    </a:cubicBezTo>
                    <a:cubicBezTo>
                      <a:pt x="2394830" y="3057694"/>
                      <a:pt x="2610919" y="2352560"/>
                      <a:pt x="2765594" y="1981796"/>
                    </a:cubicBezTo>
                    <a:close/>
                    <a:moveTo>
                      <a:pt x="1728362" y="682044"/>
                    </a:moveTo>
                    <a:cubicBezTo>
                      <a:pt x="1355324" y="868563"/>
                      <a:pt x="1166530" y="952725"/>
                      <a:pt x="609247" y="1002767"/>
                    </a:cubicBezTo>
                    <a:cubicBezTo>
                      <a:pt x="606972" y="1330312"/>
                      <a:pt x="631992" y="1623739"/>
                      <a:pt x="704780" y="1964933"/>
                    </a:cubicBezTo>
                    <a:lnTo>
                      <a:pt x="1728363" y="1971757"/>
                    </a:lnTo>
                    <a:cubicBezTo>
                      <a:pt x="1728363" y="1541853"/>
                      <a:pt x="1728362" y="1111948"/>
                      <a:pt x="1728362" y="682044"/>
                    </a:cubicBezTo>
                    <a:close/>
                    <a:moveTo>
                      <a:pt x="1723409" y="487996"/>
                    </a:moveTo>
                    <a:cubicBezTo>
                      <a:pt x="1725062" y="488690"/>
                      <a:pt x="1726712" y="489384"/>
                      <a:pt x="1728363" y="490064"/>
                    </a:cubicBezTo>
                    <a:cubicBezTo>
                      <a:pt x="1730015" y="489384"/>
                      <a:pt x="1731666" y="488690"/>
                      <a:pt x="1733319" y="487996"/>
                    </a:cubicBezTo>
                    <a:lnTo>
                      <a:pt x="1733319" y="492131"/>
                    </a:lnTo>
                    <a:cubicBezTo>
                      <a:pt x="2179467" y="679460"/>
                      <a:pt x="2405896" y="769409"/>
                      <a:pt x="2817789" y="813808"/>
                    </a:cubicBezTo>
                    <a:cubicBezTo>
                      <a:pt x="2971516" y="823489"/>
                      <a:pt x="3036247" y="875307"/>
                      <a:pt x="3033236" y="1061333"/>
                    </a:cubicBezTo>
                    <a:cubicBezTo>
                      <a:pt x="3015439" y="2441328"/>
                      <a:pt x="2363638" y="3359629"/>
                      <a:pt x="1733319" y="3448048"/>
                    </a:cubicBezTo>
                    <a:lnTo>
                      <a:pt x="1733319" y="3450123"/>
                    </a:lnTo>
                    <a:lnTo>
                      <a:pt x="1728363" y="3449086"/>
                    </a:lnTo>
                    <a:lnTo>
                      <a:pt x="1723409" y="3450123"/>
                    </a:lnTo>
                    <a:lnTo>
                      <a:pt x="1723409" y="3448048"/>
                    </a:lnTo>
                    <a:cubicBezTo>
                      <a:pt x="1093089" y="3359629"/>
                      <a:pt x="441289" y="2441328"/>
                      <a:pt x="423491" y="1061333"/>
                    </a:cubicBezTo>
                    <a:cubicBezTo>
                      <a:pt x="420479" y="875307"/>
                      <a:pt x="485211" y="823489"/>
                      <a:pt x="638937" y="813808"/>
                    </a:cubicBezTo>
                    <a:cubicBezTo>
                      <a:pt x="1050832" y="769409"/>
                      <a:pt x="1277261" y="679460"/>
                      <a:pt x="1723409" y="492131"/>
                    </a:cubicBezTo>
                    <a:close/>
                    <a:moveTo>
                      <a:pt x="1722802" y="306889"/>
                    </a:moveTo>
                    <a:lnTo>
                      <a:pt x="1722802" y="311530"/>
                    </a:lnTo>
                    <a:cubicBezTo>
                      <a:pt x="1222099" y="521767"/>
                      <a:pt x="967982" y="622713"/>
                      <a:pt x="505720" y="672542"/>
                    </a:cubicBezTo>
                    <a:cubicBezTo>
                      <a:pt x="333196" y="683408"/>
                      <a:pt x="260550" y="741561"/>
                      <a:pt x="263929" y="950334"/>
                    </a:cubicBezTo>
                    <a:cubicBezTo>
                      <a:pt x="283902" y="2499079"/>
                      <a:pt x="1015407" y="3529669"/>
                      <a:pt x="1722802" y="3628902"/>
                    </a:cubicBezTo>
                    <a:lnTo>
                      <a:pt x="1722802" y="3631230"/>
                    </a:lnTo>
                    <a:lnTo>
                      <a:pt x="1728365" y="3630065"/>
                    </a:lnTo>
                    <a:lnTo>
                      <a:pt x="1733925" y="3631230"/>
                    </a:lnTo>
                    <a:lnTo>
                      <a:pt x="1733925" y="3628902"/>
                    </a:lnTo>
                    <a:cubicBezTo>
                      <a:pt x="2441322" y="3529669"/>
                      <a:pt x="3172826" y="2499079"/>
                      <a:pt x="3192800" y="950334"/>
                    </a:cubicBezTo>
                    <a:cubicBezTo>
                      <a:pt x="3196179" y="741561"/>
                      <a:pt x="3123532" y="683408"/>
                      <a:pt x="2951007" y="672542"/>
                    </a:cubicBezTo>
                    <a:cubicBezTo>
                      <a:pt x="2488747" y="622713"/>
                      <a:pt x="2234630" y="521767"/>
                      <a:pt x="1733925" y="311530"/>
                    </a:cubicBezTo>
                    <a:lnTo>
                      <a:pt x="1733925" y="306889"/>
                    </a:lnTo>
                    <a:cubicBezTo>
                      <a:pt x="1732071" y="307669"/>
                      <a:pt x="1730218" y="308445"/>
                      <a:pt x="1728365" y="309209"/>
                    </a:cubicBezTo>
                    <a:cubicBezTo>
                      <a:pt x="1726510" y="308445"/>
                      <a:pt x="1724659" y="307669"/>
                      <a:pt x="1722802" y="306889"/>
                    </a:cubicBezTo>
                    <a:close/>
                    <a:moveTo>
                      <a:pt x="1721800" y="0"/>
                    </a:moveTo>
                    <a:cubicBezTo>
                      <a:pt x="1723991" y="923"/>
                      <a:pt x="1726176" y="1844"/>
                      <a:pt x="1728363" y="2749"/>
                    </a:cubicBezTo>
                    <a:cubicBezTo>
                      <a:pt x="1730551" y="1844"/>
                      <a:pt x="1732737" y="923"/>
                      <a:pt x="1734926" y="0"/>
                    </a:cubicBezTo>
                    <a:lnTo>
                      <a:pt x="1734926" y="5497"/>
                    </a:lnTo>
                    <a:cubicBezTo>
                      <a:pt x="2325825" y="254550"/>
                      <a:pt x="2625718" y="374136"/>
                      <a:pt x="3171248" y="433164"/>
                    </a:cubicBezTo>
                    <a:cubicBezTo>
                      <a:pt x="3374850" y="446035"/>
                      <a:pt x="3460584" y="514926"/>
                      <a:pt x="3456595" y="762245"/>
                    </a:cubicBezTo>
                    <a:cubicBezTo>
                      <a:pt x="3433024" y="2596936"/>
                      <a:pt x="2569749" y="3817807"/>
                      <a:pt x="1734926" y="3935360"/>
                    </a:cubicBezTo>
                    <a:lnTo>
                      <a:pt x="1734926" y="3938119"/>
                    </a:lnTo>
                    <a:lnTo>
                      <a:pt x="1728363" y="3936740"/>
                    </a:lnTo>
                    <a:lnTo>
                      <a:pt x="1721800" y="3938119"/>
                    </a:lnTo>
                    <a:lnTo>
                      <a:pt x="1721800" y="3935360"/>
                    </a:lnTo>
                    <a:cubicBezTo>
                      <a:pt x="886977" y="3817807"/>
                      <a:pt x="23703" y="2596936"/>
                      <a:pt x="132" y="762245"/>
                    </a:cubicBezTo>
                    <a:cubicBezTo>
                      <a:pt x="-3858" y="514926"/>
                      <a:pt x="81876" y="446035"/>
                      <a:pt x="285478" y="433164"/>
                    </a:cubicBezTo>
                    <a:cubicBezTo>
                      <a:pt x="831010" y="374136"/>
                      <a:pt x="1130903" y="254550"/>
                      <a:pt x="1721800" y="54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ounded Rectangle 7">
                <a:extLst>
                  <a:ext uri="{FF2B5EF4-FFF2-40B4-BE49-F238E27FC236}">
                    <a16:creationId xmlns:a16="http://schemas.microsoft.com/office/drawing/2014/main" id="{0E03FFC7-BE4D-4E84-AAEC-AC03E9C9CC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55543" y="2519661"/>
                <a:ext cx="338578" cy="338540"/>
              </a:xfrm>
              <a:custGeom>
                <a:avLst/>
                <a:gdLst/>
                <a:ahLst/>
                <a:cxnLst/>
                <a:rect l="l" t="t" r="r" b="b"/>
                <a:pathLst>
                  <a:path w="3960440" h="3960000">
                    <a:moveTo>
                      <a:pt x="2764687" y="782779"/>
                    </a:moveTo>
                    <a:cubicBezTo>
                      <a:pt x="2512183" y="782779"/>
                      <a:pt x="2307488" y="987475"/>
                      <a:pt x="2307487" y="1239980"/>
                    </a:cubicBezTo>
                    <a:cubicBezTo>
                      <a:pt x="2307487" y="1241985"/>
                      <a:pt x="2307500" y="1243987"/>
                      <a:pt x="2308092" y="1245978"/>
                    </a:cubicBezTo>
                    <a:lnTo>
                      <a:pt x="1570677" y="1632536"/>
                    </a:lnTo>
                    <a:cubicBezTo>
                      <a:pt x="1488749" y="1552118"/>
                      <a:pt x="1376387" y="1502860"/>
                      <a:pt x="1252520" y="1502859"/>
                    </a:cubicBezTo>
                    <a:cubicBezTo>
                      <a:pt x="1000014" y="1502859"/>
                      <a:pt x="795319" y="1707555"/>
                      <a:pt x="795319" y="1960060"/>
                    </a:cubicBezTo>
                    <a:cubicBezTo>
                      <a:pt x="795319" y="2212565"/>
                      <a:pt x="1000014" y="2417260"/>
                      <a:pt x="1252520" y="2417260"/>
                    </a:cubicBezTo>
                    <a:cubicBezTo>
                      <a:pt x="1361432" y="2417260"/>
                      <a:pt x="1461449" y="2379178"/>
                      <a:pt x="1538674" y="2313987"/>
                    </a:cubicBezTo>
                    <a:lnTo>
                      <a:pt x="2308734" y="2717656"/>
                    </a:lnTo>
                    <a:cubicBezTo>
                      <a:pt x="2314220" y="2964461"/>
                      <a:pt x="2516327" y="3162492"/>
                      <a:pt x="2764688" y="3162492"/>
                    </a:cubicBezTo>
                    <a:cubicBezTo>
                      <a:pt x="3017192" y="3162492"/>
                      <a:pt x="3221888" y="2957797"/>
                      <a:pt x="3221887" y="2705292"/>
                    </a:cubicBezTo>
                    <a:cubicBezTo>
                      <a:pt x="3221887" y="2452786"/>
                      <a:pt x="3017192" y="2248092"/>
                      <a:pt x="2764688" y="2248092"/>
                    </a:cubicBezTo>
                    <a:cubicBezTo>
                      <a:pt x="2638870" y="2248092"/>
                      <a:pt x="2524924" y="2298913"/>
                      <a:pt x="2442337" y="2381228"/>
                    </a:cubicBezTo>
                    <a:lnTo>
                      <a:pt x="1706164" y="1995322"/>
                    </a:lnTo>
                    <a:lnTo>
                      <a:pt x="1709074" y="1966451"/>
                    </a:lnTo>
                    <a:lnTo>
                      <a:pt x="2455698" y="1575067"/>
                    </a:lnTo>
                    <a:cubicBezTo>
                      <a:pt x="2536225" y="1651261"/>
                      <a:pt x="2645094" y="1697180"/>
                      <a:pt x="2764687" y="1697179"/>
                    </a:cubicBezTo>
                    <a:cubicBezTo>
                      <a:pt x="3017193" y="1697180"/>
                      <a:pt x="3221887" y="1492485"/>
                      <a:pt x="3221888" y="1239980"/>
                    </a:cubicBezTo>
                    <a:cubicBezTo>
                      <a:pt x="3221887" y="987475"/>
                      <a:pt x="3017193" y="782779"/>
                      <a:pt x="2764687" y="782779"/>
                    </a:cubicBezTo>
                    <a:close/>
                    <a:moveTo>
                      <a:pt x="436907" y="0"/>
                    </a:moveTo>
                    <a:lnTo>
                      <a:pt x="3523533" y="0"/>
                    </a:lnTo>
                    <a:cubicBezTo>
                      <a:pt x="3764830" y="0"/>
                      <a:pt x="3960440" y="195610"/>
                      <a:pt x="3960440" y="436907"/>
                    </a:cubicBezTo>
                    <a:lnTo>
                      <a:pt x="3960440" y="3523093"/>
                    </a:lnTo>
                    <a:cubicBezTo>
                      <a:pt x="3960440" y="3764390"/>
                      <a:pt x="3764830" y="3960000"/>
                      <a:pt x="3523533" y="3960000"/>
                    </a:cubicBezTo>
                    <a:lnTo>
                      <a:pt x="436907" y="3960000"/>
                    </a:lnTo>
                    <a:cubicBezTo>
                      <a:pt x="195610" y="3960000"/>
                      <a:pt x="0" y="3764390"/>
                      <a:pt x="0" y="3523093"/>
                    </a:cubicBezTo>
                    <a:lnTo>
                      <a:pt x="0" y="436907"/>
                    </a:lnTo>
                    <a:cubicBezTo>
                      <a:pt x="0" y="195610"/>
                      <a:pt x="195610" y="0"/>
                      <a:pt x="4369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ounded Rectangle 1">
                <a:extLst>
                  <a:ext uri="{FF2B5EF4-FFF2-40B4-BE49-F238E27FC236}">
                    <a16:creationId xmlns:a16="http://schemas.microsoft.com/office/drawing/2014/main" id="{62C94C01-12BF-43B0-8CBD-2F629C8D3BE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648398">
                <a:off x="8942310" y="2514803"/>
                <a:ext cx="148930" cy="380894"/>
              </a:xfrm>
              <a:custGeom>
                <a:avLst/>
                <a:gdLst/>
                <a:ahLst/>
                <a:cxnLst/>
                <a:rect l="l" t="t" r="r" b="b"/>
                <a:pathLst>
                  <a:path w="1862952" h="4764557">
                    <a:moveTo>
                      <a:pt x="289679" y="2004751"/>
                    </a:moveTo>
                    <a:cubicBezTo>
                      <a:pt x="458860" y="1838972"/>
                      <a:pt x="691283" y="1737733"/>
                      <a:pt x="946849" y="1740329"/>
                    </a:cubicBezTo>
                    <a:cubicBezTo>
                      <a:pt x="982916" y="1740695"/>
                      <a:pt x="1018481" y="1743119"/>
                      <a:pt x="1053366" y="1748014"/>
                    </a:cubicBezTo>
                    <a:cubicBezTo>
                      <a:pt x="1317748" y="1888655"/>
                      <a:pt x="1203170" y="2165630"/>
                      <a:pt x="978473" y="2204473"/>
                    </a:cubicBezTo>
                    <a:cubicBezTo>
                      <a:pt x="966642" y="2201190"/>
                      <a:pt x="954470" y="2200566"/>
                      <a:pt x="942176" y="2200441"/>
                    </a:cubicBezTo>
                    <a:cubicBezTo>
                      <a:pt x="697403" y="2197955"/>
                      <a:pt x="496962" y="2394367"/>
                      <a:pt x="494475" y="2639137"/>
                    </a:cubicBezTo>
                    <a:lnTo>
                      <a:pt x="482110" y="3856696"/>
                    </a:lnTo>
                    <a:cubicBezTo>
                      <a:pt x="479624" y="4101467"/>
                      <a:pt x="676035" y="4301910"/>
                      <a:pt x="920807" y="4304396"/>
                    </a:cubicBezTo>
                    <a:cubicBezTo>
                      <a:pt x="1043193" y="4305639"/>
                      <a:pt x="1154496" y="4257158"/>
                      <a:pt x="1235513" y="4177768"/>
                    </a:cubicBezTo>
                    <a:cubicBezTo>
                      <a:pt x="1316531" y="4098380"/>
                      <a:pt x="1367262" y="3988084"/>
                      <a:pt x="1368506" y="3865699"/>
                    </a:cubicBezTo>
                    <a:lnTo>
                      <a:pt x="1375662" y="3161156"/>
                    </a:lnTo>
                    <a:cubicBezTo>
                      <a:pt x="1504082" y="3167548"/>
                      <a:pt x="1792622" y="2981572"/>
                      <a:pt x="1861834" y="2783546"/>
                    </a:cubicBezTo>
                    <a:lnTo>
                      <a:pt x="1851019" y="3848423"/>
                    </a:lnTo>
                    <a:cubicBezTo>
                      <a:pt x="1848423" y="4103989"/>
                      <a:pt x="1742485" y="4334308"/>
                      <a:pt x="1573304" y="4500088"/>
                    </a:cubicBezTo>
                    <a:cubicBezTo>
                      <a:pt x="1404123" y="4665866"/>
                      <a:pt x="1171700" y="4767105"/>
                      <a:pt x="916134" y="4764509"/>
                    </a:cubicBezTo>
                    <a:cubicBezTo>
                      <a:pt x="405002" y="4759318"/>
                      <a:pt x="-5143" y="4340756"/>
                      <a:pt x="48" y="3829624"/>
                    </a:cubicBezTo>
                    <a:lnTo>
                      <a:pt x="11964" y="2656415"/>
                    </a:lnTo>
                    <a:cubicBezTo>
                      <a:pt x="14559" y="2400849"/>
                      <a:pt x="120498" y="2170529"/>
                      <a:pt x="289679" y="2004751"/>
                    </a:cubicBezTo>
                    <a:close/>
                    <a:moveTo>
                      <a:pt x="282968" y="271082"/>
                    </a:moveTo>
                    <a:cubicBezTo>
                      <a:pt x="450457" y="103594"/>
                      <a:pt x="681840" y="0"/>
                      <a:pt x="937419" y="0"/>
                    </a:cubicBezTo>
                    <a:cubicBezTo>
                      <a:pt x="1448577" y="0"/>
                      <a:pt x="1862952" y="414375"/>
                      <a:pt x="1862952" y="925533"/>
                    </a:cubicBezTo>
                    <a:lnTo>
                      <a:pt x="1862952" y="2098803"/>
                    </a:lnTo>
                    <a:cubicBezTo>
                      <a:pt x="1862952" y="2609961"/>
                      <a:pt x="1448577" y="3024336"/>
                      <a:pt x="937419" y="3024336"/>
                    </a:cubicBezTo>
                    <a:cubicBezTo>
                      <a:pt x="901350" y="3024336"/>
                      <a:pt x="865762" y="3022273"/>
                      <a:pt x="830829" y="3017733"/>
                    </a:cubicBezTo>
                    <a:cubicBezTo>
                      <a:pt x="565032" y="2879784"/>
                      <a:pt x="676792" y="2601660"/>
                      <a:pt x="901083" y="2560538"/>
                    </a:cubicBezTo>
                    <a:cubicBezTo>
                      <a:pt x="912947" y="2563700"/>
                      <a:pt x="925124" y="2564200"/>
                      <a:pt x="937419" y="2564200"/>
                    </a:cubicBezTo>
                    <a:cubicBezTo>
                      <a:pt x="1182204" y="2564200"/>
                      <a:pt x="1380640" y="2365763"/>
                      <a:pt x="1380641" y="2120980"/>
                    </a:cubicBezTo>
                    <a:lnTo>
                      <a:pt x="1380640" y="903358"/>
                    </a:lnTo>
                    <a:cubicBezTo>
                      <a:pt x="1380640" y="658574"/>
                      <a:pt x="1182204" y="460137"/>
                      <a:pt x="937419" y="460137"/>
                    </a:cubicBezTo>
                    <a:cubicBezTo>
                      <a:pt x="815027" y="460137"/>
                      <a:pt x="704222" y="509746"/>
                      <a:pt x="624015" y="589954"/>
                    </a:cubicBezTo>
                    <a:cubicBezTo>
                      <a:pt x="543808" y="670161"/>
                      <a:pt x="494199" y="780966"/>
                      <a:pt x="494199" y="903358"/>
                    </a:cubicBezTo>
                    <a:lnTo>
                      <a:pt x="494198" y="1607937"/>
                    </a:lnTo>
                    <a:cubicBezTo>
                      <a:pt x="365720" y="1602850"/>
                      <a:pt x="79084" y="1791747"/>
                      <a:pt x="11886" y="1990465"/>
                    </a:cubicBezTo>
                    <a:lnTo>
                      <a:pt x="11886" y="925533"/>
                    </a:lnTo>
                    <a:cubicBezTo>
                      <a:pt x="11886" y="669954"/>
                      <a:pt x="115480" y="438571"/>
                      <a:pt x="282968" y="2710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Freeform 22">
                <a:extLst>
                  <a:ext uri="{FF2B5EF4-FFF2-40B4-BE49-F238E27FC236}">
                    <a16:creationId xmlns:a16="http://schemas.microsoft.com/office/drawing/2014/main" id="{3D9BC173-F3DE-4234-A85C-71D175F4A4F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580000">
                <a:off x="8651645" y="4749636"/>
                <a:ext cx="318301" cy="317452"/>
              </a:xfrm>
              <a:custGeom>
                <a:avLst/>
                <a:gdLst/>
                <a:ahLst/>
                <a:cxnLst/>
                <a:rect l="l" t="t" r="r" b="b"/>
                <a:pathLst>
                  <a:path w="3872365" h="3862045">
                    <a:moveTo>
                      <a:pt x="1786489" y="808318"/>
                    </a:moveTo>
                    <a:cubicBezTo>
                      <a:pt x="1525809" y="610106"/>
                      <a:pt x="1257124" y="397966"/>
                      <a:pt x="1040385" y="230829"/>
                    </a:cubicBezTo>
                    <a:cubicBezTo>
                      <a:pt x="1905215" y="-194386"/>
                      <a:pt x="2650439" y="24572"/>
                      <a:pt x="3162062" y="429660"/>
                    </a:cubicBezTo>
                    <a:cubicBezTo>
                      <a:pt x="3007351" y="875340"/>
                      <a:pt x="2905932" y="1443216"/>
                      <a:pt x="2745609" y="1410478"/>
                    </a:cubicBezTo>
                    <a:cubicBezTo>
                      <a:pt x="2633182" y="1430335"/>
                      <a:pt x="2220955" y="1138671"/>
                      <a:pt x="1786489" y="808318"/>
                    </a:cubicBezTo>
                    <a:close/>
                    <a:moveTo>
                      <a:pt x="2701004" y="2590217"/>
                    </a:moveTo>
                    <a:cubicBezTo>
                      <a:pt x="2682933" y="2576481"/>
                      <a:pt x="2672282" y="2559744"/>
                      <a:pt x="2670336" y="2539383"/>
                    </a:cubicBezTo>
                    <a:cubicBezTo>
                      <a:pt x="2587360" y="2376647"/>
                      <a:pt x="3042640" y="1246798"/>
                      <a:pt x="3299881" y="563773"/>
                    </a:cubicBezTo>
                    <a:cubicBezTo>
                      <a:pt x="3959368" y="1266493"/>
                      <a:pt x="3967860" y="2043171"/>
                      <a:pt x="3730056" y="2650875"/>
                    </a:cubicBezTo>
                    <a:cubicBezTo>
                      <a:pt x="3317547" y="2635434"/>
                      <a:pt x="2827499" y="2686366"/>
                      <a:pt x="2701004" y="2590217"/>
                    </a:cubicBezTo>
                    <a:close/>
                    <a:moveTo>
                      <a:pt x="19691" y="2248546"/>
                    </a:moveTo>
                    <a:cubicBezTo>
                      <a:pt x="-100797" y="1292396"/>
                      <a:pt x="348853" y="659059"/>
                      <a:pt x="898439" y="307194"/>
                    </a:cubicBezTo>
                    <a:cubicBezTo>
                      <a:pt x="1269469" y="598575"/>
                      <a:pt x="1773388" y="879352"/>
                      <a:pt x="1690237" y="1020281"/>
                    </a:cubicBezTo>
                    <a:cubicBezTo>
                      <a:pt x="1661713" y="1200709"/>
                      <a:pt x="629275" y="1847170"/>
                      <a:pt x="19691" y="2248546"/>
                    </a:cubicBezTo>
                    <a:close/>
                    <a:moveTo>
                      <a:pt x="1805382" y="3858278"/>
                    </a:moveTo>
                    <a:cubicBezTo>
                      <a:pt x="1676483" y="3404460"/>
                      <a:pt x="1433840" y="2881111"/>
                      <a:pt x="1583946" y="2815971"/>
                    </a:cubicBezTo>
                    <a:cubicBezTo>
                      <a:pt x="1713076" y="2686769"/>
                      <a:pt x="2928316" y="2770622"/>
                      <a:pt x="3657403" y="2804207"/>
                    </a:cubicBezTo>
                    <a:cubicBezTo>
                      <a:pt x="3192869" y="3648569"/>
                      <a:pt x="2456828" y="3896652"/>
                      <a:pt x="1805382" y="3858278"/>
                    </a:cubicBezTo>
                    <a:close/>
                    <a:moveTo>
                      <a:pt x="762284" y="3480575"/>
                    </a:moveTo>
                    <a:cubicBezTo>
                      <a:pt x="380940" y="3198297"/>
                      <a:pt x="161300" y="2806810"/>
                      <a:pt x="58293" y="2412172"/>
                    </a:cubicBezTo>
                    <a:cubicBezTo>
                      <a:pt x="450067" y="2149344"/>
                      <a:pt x="872820" y="1756853"/>
                      <a:pt x="981158" y="1879484"/>
                    </a:cubicBezTo>
                    <a:cubicBezTo>
                      <a:pt x="1143940" y="1962367"/>
                      <a:pt x="1439720" y="3144041"/>
                      <a:pt x="1633080" y="3847823"/>
                    </a:cubicBezTo>
                    <a:cubicBezTo>
                      <a:pt x="1278110" y="3779994"/>
                      <a:pt x="991090" y="3649942"/>
                      <a:pt x="762284" y="34805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A1BDD6E-026E-4D43-BAC0-80AAE1E6C600}"/>
                  </a:ext>
                </a:extLst>
              </p:cNvPr>
              <p:cNvSpPr/>
              <p:nvPr/>
            </p:nvSpPr>
            <p:spPr>
              <a:xfrm>
                <a:off x="8268788" y="3120081"/>
                <a:ext cx="291831" cy="251871"/>
              </a:xfrm>
              <a:custGeom>
                <a:avLst/>
                <a:gdLst>
                  <a:gd name="connsiteX0" fmla="*/ 241139 w 366142"/>
                  <a:gd name="connsiteY0" fmla="*/ 0 h 316007"/>
                  <a:gd name="connsiteX1" fmla="*/ 306633 w 366142"/>
                  <a:gd name="connsiteY1" fmla="*/ 31202 h 316007"/>
                  <a:gd name="connsiteX2" fmla="*/ 349699 w 366142"/>
                  <a:gd name="connsiteY2" fmla="*/ 10558 h 316007"/>
                  <a:gd name="connsiteX3" fmla="*/ 325569 w 366142"/>
                  <a:gd name="connsiteY3" fmla="*/ 59830 h 316007"/>
                  <a:gd name="connsiteX4" fmla="*/ 366142 w 366142"/>
                  <a:gd name="connsiteY4" fmla="*/ 52395 h 316007"/>
                  <a:gd name="connsiteX5" fmla="*/ 334454 w 366142"/>
                  <a:gd name="connsiteY5" fmla="*/ 94697 h 316007"/>
                  <a:gd name="connsiteX6" fmla="*/ 316939 w 366142"/>
                  <a:gd name="connsiteY6" fmla="*/ 174999 h 316007"/>
                  <a:gd name="connsiteX7" fmla="*/ 184305 w 366142"/>
                  <a:gd name="connsiteY7" fmla="*/ 311458 h 316007"/>
                  <a:gd name="connsiteX8" fmla="*/ 27716 w 366142"/>
                  <a:gd name="connsiteY8" fmla="*/ 295316 h 316007"/>
                  <a:gd name="connsiteX9" fmla="*/ 0 w 366142"/>
                  <a:gd name="connsiteY9" fmla="*/ 281129 h 316007"/>
                  <a:gd name="connsiteX10" fmla="*/ 0 w 366142"/>
                  <a:gd name="connsiteY10" fmla="*/ 268036 h 316007"/>
                  <a:gd name="connsiteX11" fmla="*/ 23178 w 366142"/>
                  <a:gd name="connsiteY11" fmla="*/ 266110 h 316007"/>
                  <a:gd name="connsiteX12" fmla="*/ 108726 w 366142"/>
                  <a:gd name="connsiteY12" fmla="*/ 240807 h 316007"/>
                  <a:gd name="connsiteX13" fmla="*/ 20535 w 366142"/>
                  <a:gd name="connsiteY13" fmla="*/ 200079 h 316007"/>
                  <a:gd name="connsiteX14" fmla="*/ 70653 w 366142"/>
                  <a:gd name="connsiteY14" fmla="*/ 194871 h 316007"/>
                  <a:gd name="connsiteX15" fmla="*/ 20899 w 366142"/>
                  <a:gd name="connsiteY15" fmla="*/ 168840 h 316007"/>
                  <a:gd name="connsiteX16" fmla="*/ 0 w 366142"/>
                  <a:gd name="connsiteY16" fmla="*/ 146258 h 316007"/>
                  <a:gd name="connsiteX17" fmla="*/ 0 w 366142"/>
                  <a:gd name="connsiteY17" fmla="*/ 116697 h 316007"/>
                  <a:gd name="connsiteX18" fmla="*/ 14104 w 366142"/>
                  <a:gd name="connsiteY18" fmla="*/ 121836 h 316007"/>
                  <a:gd name="connsiteX19" fmla="*/ 40441 w 366142"/>
                  <a:gd name="connsiteY19" fmla="*/ 126434 h 316007"/>
                  <a:gd name="connsiteX20" fmla="*/ 20722 w 366142"/>
                  <a:gd name="connsiteY20" fmla="*/ 8541 h 316007"/>
                  <a:gd name="connsiteX21" fmla="*/ 168525 w 366142"/>
                  <a:gd name="connsiteY21" fmla="*/ 104817 h 316007"/>
                  <a:gd name="connsiteX22" fmla="*/ 165796 w 366142"/>
                  <a:gd name="connsiteY22" fmla="*/ 68430 h 316007"/>
                  <a:gd name="connsiteX23" fmla="*/ 241139 w 366142"/>
                  <a:gd name="connsiteY23" fmla="*/ 0 h 316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142" h="316007">
                    <a:moveTo>
                      <a:pt x="241139" y="0"/>
                    </a:moveTo>
                    <a:cubicBezTo>
                      <a:pt x="265040" y="0"/>
                      <a:pt x="292051" y="14516"/>
                      <a:pt x="306633" y="31202"/>
                    </a:cubicBezTo>
                    <a:cubicBezTo>
                      <a:pt x="327151" y="29858"/>
                      <a:pt x="335397" y="19692"/>
                      <a:pt x="349699" y="10558"/>
                    </a:cubicBezTo>
                    <a:cubicBezTo>
                      <a:pt x="343170" y="29574"/>
                      <a:pt x="336047" y="54091"/>
                      <a:pt x="325569" y="59830"/>
                    </a:cubicBezTo>
                    <a:cubicBezTo>
                      <a:pt x="340338" y="61437"/>
                      <a:pt x="353079" y="55334"/>
                      <a:pt x="366142" y="52395"/>
                    </a:cubicBezTo>
                    <a:cubicBezTo>
                      <a:pt x="361514" y="66282"/>
                      <a:pt x="342655" y="74263"/>
                      <a:pt x="334454" y="94697"/>
                    </a:cubicBezTo>
                    <a:cubicBezTo>
                      <a:pt x="326254" y="115131"/>
                      <a:pt x="329982" y="126199"/>
                      <a:pt x="316939" y="174999"/>
                    </a:cubicBezTo>
                    <a:cubicBezTo>
                      <a:pt x="296102" y="242622"/>
                      <a:pt x="276174" y="279635"/>
                      <a:pt x="184305" y="311458"/>
                    </a:cubicBezTo>
                    <a:cubicBezTo>
                      <a:pt x="152057" y="320905"/>
                      <a:pt x="83508" y="315693"/>
                      <a:pt x="27716" y="295316"/>
                    </a:cubicBezTo>
                    <a:lnTo>
                      <a:pt x="0" y="281129"/>
                    </a:lnTo>
                    <a:lnTo>
                      <a:pt x="0" y="268036"/>
                    </a:lnTo>
                    <a:lnTo>
                      <a:pt x="23178" y="266110"/>
                    </a:lnTo>
                    <a:cubicBezTo>
                      <a:pt x="63548" y="261698"/>
                      <a:pt x="90116" y="254801"/>
                      <a:pt x="108726" y="240807"/>
                    </a:cubicBezTo>
                    <a:cubicBezTo>
                      <a:pt x="87700" y="241375"/>
                      <a:pt x="35310" y="244403"/>
                      <a:pt x="20535" y="200079"/>
                    </a:cubicBezTo>
                    <a:cubicBezTo>
                      <a:pt x="37583" y="203299"/>
                      <a:pt x="59856" y="197334"/>
                      <a:pt x="70653" y="194871"/>
                    </a:cubicBezTo>
                    <a:cubicBezTo>
                      <a:pt x="57204" y="189662"/>
                      <a:pt x="37595" y="181773"/>
                      <a:pt x="20899" y="168840"/>
                    </a:cubicBezTo>
                    <a:lnTo>
                      <a:pt x="0" y="146258"/>
                    </a:lnTo>
                    <a:lnTo>
                      <a:pt x="0" y="116697"/>
                    </a:lnTo>
                    <a:lnTo>
                      <a:pt x="14104" y="121836"/>
                    </a:lnTo>
                    <a:cubicBezTo>
                      <a:pt x="23887" y="123910"/>
                      <a:pt x="33812" y="125203"/>
                      <a:pt x="40441" y="126434"/>
                    </a:cubicBezTo>
                    <a:cubicBezTo>
                      <a:pt x="9945" y="103325"/>
                      <a:pt x="-5039" y="60063"/>
                      <a:pt x="20722" y="8541"/>
                    </a:cubicBezTo>
                    <a:cubicBezTo>
                      <a:pt x="76047" y="73391"/>
                      <a:pt x="116697" y="97001"/>
                      <a:pt x="168525" y="104817"/>
                    </a:cubicBezTo>
                    <a:cubicBezTo>
                      <a:pt x="166649" y="98530"/>
                      <a:pt x="164888" y="89662"/>
                      <a:pt x="165796" y="68430"/>
                    </a:cubicBezTo>
                    <a:cubicBezTo>
                      <a:pt x="166838" y="44047"/>
                      <a:pt x="190944" y="0"/>
                      <a:pt x="2411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A875591-AA8F-4AD3-AFFB-BB1544AE0A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09375" y="4197069"/>
                <a:ext cx="172150" cy="348350"/>
              </a:xfrm>
              <a:custGeom>
                <a:avLst/>
                <a:gdLst>
                  <a:gd name="connsiteX0" fmla="*/ 313271 w 432915"/>
                  <a:gd name="connsiteY0" fmla="*/ 455355 h 455920"/>
                  <a:gd name="connsiteX1" fmla="*/ 432915 w 432915"/>
                  <a:gd name="connsiteY1" fmla="*/ 455355 h 455920"/>
                  <a:gd name="connsiteX2" fmla="*/ 432915 w 432915"/>
                  <a:gd name="connsiteY2" fmla="*/ 455920 h 455920"/>
                  <a:gd name="connsiteX3" fmla="*/ 313271 w 432915"/>
                  <a:gd name="connsiteY3" fmla="*/ 455920 h 455920"/>
                  <a:gd name="connsiteX4" fmla="*/ 0 w 432915"/>
                  <a:gd name="connsiteY4" fmla="*/ 455355 h 455920"/>
                  <a:gd name="connsiteX5" fmla="*/ 228291 w 432915"/>
                  <a:gd name="connsiteY5" fmla="*/ 455355 h 455920"/>
                  <a:gd name="connsiteX6" fmla="*/ 228291 w 432915"/>
                  <a:gd name="connsiteY6" fmla="*/ 455920 h 455920"/>
                  <a:gd name="connsiteX7" fmla="*/ 0 w 432915"/>
                  <a:gd name="connsiteY7" fmla="*/ 455920 h 455920"/>
                  <a:gd name="connsiteX8" fmla="*/ 367184 w 432915"/>
                  <a:gd name="connsiteY8" fmla="*/ 6 h 455920"/>
                  <a:gd name="connsiteX9" fmla="*/ 399197 w 432915"/>
                  <a:gd name="connsiteY9" fmla="*/ 2823 h 455920"/>
                  <a:gd name="connsiteX10" fmla="*/ 393797 w 432915"/>
                  <a:gd name="connsiteY10" fmla="*/ 69600 h 455920"/>
                  <a:gd name="connsiteX11" fmla="*/ 313271 w 432915"/>
                  <a:gd name="connsiteY11" fmla="*/ 96177 h 455920"/>
                  <a:gd name="connsiteX12" fmla="*/ 313271 w 432915"/>
                  <a:gd name="connsiteY12" fmla="*/ 140898 h 455920"/>
                  <a:gd name="connsiteX13" fmla="*/ 391059 w 432915"/>
                  <a:gd name="connsiteY13" fmla="*/ 140898 h 455920"/>
                  <a:gd name="connsiteX14" fmla="*/ 385514 w 432915"/>
                  <a:gd name="connsiteY14" fmla="*/ 215050 h 455920"/>
                  <a:gd name="connsiteX15" fmla="*/ 313271 w 432915"/>
                  <a:gd name="connsiteY15" fmla="*/ 216436 h 455920"/>
                  <a:gd name="connsiteX16" fmla="*/ 313271 w 432915"/>
                  <a:gd name="connsiteY16" fmla="*/ 455355 h 455920"/>
                  <a:gd name="connsiteX17" fmla="*/ 228291 w 432915"/>
                  <a:gd name="connsiteY17" fmla="*/ 455355 h 455920"/>
                  <a:gd name="connsiteX18" fmla="*/ 228291 w 432915"/>
                  <a:gd name="connsiteY18" fmla="*/ 216436 h 455920"/>
                  <a:gd name="connsiteX19" fmla="*/ 173888 w 432915"/>
                  <a:gd name="connsiteY19" fmla="*/ 216436 h 455920"/>
                  <a:gd name="connsiteX20" fmla="*/ 173888 w 432915"/>
                  <a:gd name="connsiteY20" fmla="*/ 140898 h 455920"/>
                  <a:gd name="connsiteX21" fmla="*/ 228291 w 432915"/>
                  <a:gd name="connsiteY21" fmla="*/ 140898 h 455920"/>
                  <a:gd name="connsiteX22" fmla="*/ 228291 w 432915"/>
                  <a:gd name="connsiteY22" fmla="*/ 90429 h 455920"/>
                  <a:gd name="connsiteX23" fmla="*/ 228151 w 432915"/>
                  <a:gd name="connsiteY23" fmla="*/ 89940 h 455920"/>
                  <a:gd name="connsiteX24" fmla="*/ 324674 w 432915"/>
                  <a:gd name="connsiteY24" fmla="*/ 971 h 455920"/>
                  <a:gd name="connsiteX25" fmla="*/ 367184 w 432915"/>
                  <a:gd name="connsiteY25" fmla="*/ 6 h 455920"/>
                  <a:gd name="connsiteX0" fmla="*/ 313271 w 432915"/>
                  <a:gd name="connsiteY0" fmla="*/ 455355 h 455920"/>
                  <a:gd name="connsiteX1" fmla="*/ 432915 w 432915"/>
                  <a:gd name="connsiteY1" fmla="*/ 455355 h 455920"/>
                  <a:gd name="connsiteX2" fmla="*/ 313271 w 432915"/>
                  <a:gd name="connsiteY2" fmla="*/ 455920 h 455920"/>
                  <a:gd name="connsiteX3" fmla="*/ 313271 w 432915"/>
                  <a:gd name="connsiteY3" fmla="*/ 455355 h 455920"/>
                  <a:gd name="connsiteX4" fmla="*/ 0 w 432915"/>
                  <a:gd name="connsiteY4" fmla="*/ 455355 h 455920"/>
                  <a:gd name="connsiteX5" fmla="*/ 228291 w 432915"/>
                  <a:gd name="connsiteY5" fmla="*/ 455355 h 455920"/>
                  <a:gd name="connsiteX6" fmla="*/ 228291 w 432915"/>
                  <a:gd name="connsiteY6" fmla="*/ 455920 h 455920"/>
                  <a:gd name="connsiteX7" fmla="*/ 0 w 432915"/>
                  <a:gd name="connsiteY7" fmla="*/ 455920 h 455920"/>
                  <a:gd name="connsiteX8" fmla="*/ 0 w 432915"/>
                  <a:gd name="connsiteY8" fmla="*/ 455355 h 455920"/>
                  <a:gd name="connsiteX9" fmla="*/ 367184 w 432915"/>
                  <a:gd name="connsiteY9" fmla="*/ 6 h 455920"/>
                  <a:gd name="connsiteX10" fmla="*/ 399197 w 432915"/>
                  <a:gd name="connsiteY10" fmla="*/ 2823 h 455920"/>
                  <a:gd name="connsiteX11" fmla="*/ 393797 w 432915"/>
                  <a:gd name="connsiteY11" fmla="*/ 69600 h 455920"/>
                  <a:gd name="connsiteX12" fmla="*/ 313271 w 432915"/>
                  <a:gd name="connsiteY12" fmla="*/ 96177 h 455920"/>
                  <a:gd name="connsiteX13" fmla="*/ 313271 w 432915"/>
                  <a:gd name="connsiteY13" fmla="*/ 140898 h 455920"/>
                  <a:gd name="connsiteX14" fmla="*/ 391059 w 432915"/>
                  <a:gd name="connsiteY14" fmla="*/ 140898 h 455920"/>
                  <a:gd name="connsiteX15" fmla="*/ 385514 w 432915"/>
                  <a:gd name="connsiteY15" fmla="*/ 215050 h 455920"/>
                  <a:gd name="connsiteX16" fmla="*/ 313271 w 432915"/>
                  <a:gd name="connsiteY16" fmla="*/ 216436 h 455920"/>
                  <a:gd name="connsiteX17" fmla="*/ 313271 w 432915"/>
                  <a:gd name="connsiteY17" fmla="*/ 455355 h 455920"/>
                  <a:gd name="connsiteX18" fmla="*/ 228291 w 432915"/>
                  <a:gd name="connsiteY18" fmla="*/ 455355 h 455920"/>
                  <a:gd name="connsiteX19" fmla="*/ 228291 w 432915"/>
                  <a:gd name="connsiteY19" fmla="*/ 216436 h 455920"/>
                  <a:gd name="connsiteX20" fmla="*/ 173888 w 432915"/>
                  <a:gd name="connsiteY20" fmla="*/ 216436 h 455920"/>
                  <a:gd name="connsiteX21" fmla="*/ 173888 w 432915"/>
                  <a:gd name="connsiteY21" fmla="*/ 140898 h 455920"/>
                  <a:gd name="connsiteX22" fmla="*/ 228291 w 432915"/>
                  <a:gd name="connsiteY22" fmla="*/ 140898 h 455920"/>
                  <a:gd name="connsiteX23" fmla="*/ 228291 w 432915"/>
                  <a:gd name="connsiteY23" fmla="*/ 90429 h 455920"/>
                  <a:gd name="connsiteX24" fmla="*/ 228151 w 432915"/>
                  <a:gd name="connsiteY24" fmla="*/ 89940 h 455920"/>
                  <a:gd name="connsiteX25" fmla="*/ 324674 w 432915"/>
                  <a:gd name="connsiteY25" fmla="*/ 971 h 455920"/>
                  <a:gd name="connsiteX26" fmla="*/ 367184 w 432915"/>
                  <a:gd name="connsiteY26" fmla="*/ 6 h 455920"/>
                  <a:gd name="connsiteX0" fmla="*/ 313271 w 399197"/>
                  <a:gd name="connsiteY0" fmla="*/ 455355 h 455920"/>
                  <a:gd name="connsiteX1" fmla="*/ 313271 w 399197"/>
                  <a:gd name="connsiteY1" fmla="*/ 455920 h 455920"/>
                  <a:gd name="connsiteX2" fmla="*/ 313271 w 399197"/>
                  <a:gd name="connsiteY2" fmla="*/ 455355 h 455920"/>
                  <a:gd name="connsiteX3" fmla="*/ 0 w 399197"/>
                  <a:gd name="connsiteY3" fmla="*/ 455355 h 455920"/>
                  <a:gd name="connsiteX4" fmla="*/ 228291 w 399197"/>
                  <a:gd name="connsiteY4" fmla="*/ 455355 h 455920"/>
                  <a:gd name="connsiteX5" fmla="*/ 228291 w 399197"/>
                  <a:gd name="connsiteY5" fmla="*/ 455920 h 455920"/>
                  <a:gd name="connsiteX6" fmla="*/ 0 w 399197"/>
                  <a:gd name="connsiteY6" fmla="*/ 455920 h 455920"/>
                  <a:gd name="connsiteX7" fmla="*/ 0 w 399197"/>
                  <a:gd name="connsiteY7" fmla="*/ 455355 h 455920"/>
                  <a:gd name="connsiteX8" fmla="*/ 367184 w 399197"/>
                  <a:gd name="connsiteY8" fmla="*/ 6 h 455920"/>
                  <a:gd name="connsiteX9" fmla="*/ 399197 w 399197"/>
                  <a:gd name="connsiteY9" fmla="*/ 2823 h 455920"/>
                  <a:gd name="connsiteX10" fmla="*/ 393797 w 399197"/>
                  <a:gd name="connsiteY10" fmla="*/ 69600 h 455920"/>
                  <a:gd name="connsiteX11" fmla="*/ 313271 w 399197"/>
                  <a:gd name="connsiteY11" fmla="*/ 96177 h 455920"/>
                  <a:gd name="connsiteX12" fmla="*/ 313271 w 399197"/>
                  <a:gd name="connsiteY12" fmla="*/ 140898 h 455920"/>
                  <a:gd name="connsiteX13" fmla="*/ 391059 w 399197"/>
                  <a:gd name="connsiteY13" fmla="*/ 140898 h 455920"/>
                  <a:gd name="connsiteX14" fmla="*/ 385514 w 399197"/>
                  <a:gd name="connsiteY14" fmla="*/ 215050 h 455920"/>
                  <a:gd name="connsiteX15" fmla="*/ 313271 w 399197"/>
                  <a:gd name="connsiteY15" fmla="*/ 216436 h 455920"/>
                  <a:gd name="connsiteX16" fmla="*/ 313271 w 399197"/>
                  <a:gd name="connsiteY16" fmla="*/ 455355 h 455920"/>
                  <a:gd name="connsiteX17" fmla="*/ 228291 w 399197"/>
                  <a:gd name="connsiteY17" fmla="*/ 455355 h 455920"/>
                  <a:gd name="connsiteX18" fmla="*/ 228291 w 399197"/>
                  <a:gd name="connsiteY18" fmla="*/ 216436 h 455920"/>
                  <a:gd name="connsiteX19" fmla="*/ 173888 w 399197"/>
                  <a:gd name="connsiteY19" fmla="*/ 216436 h 455920"/>
                  <a:gd name="connsiteX20" fmla="*/ 173888 w 399197"/>
                  <a:gd name="connsiteY20" fmla="*/ 140898 h 455920"/>
                  <a:gd name="connsiteX21" fmla="*/ 228291 w 399197"/>
                  <a:gd name="connsiteY21" fmla="*/ 140898 h 455920"/>
                  <a:gd name="connsiteX22" fmla="*/ 228291 w 399197"/>
                  <a:gd name="connsiteY22" fmla="*/ 90429 h 455920"/>
                  <a:gd name="connsiteX23" fmla="*/ 228151 w 399197"/>
                  <a:gd name="connsiteY23" fmla="*/ 89940 h 455920"/>
                  <a:gd name="connsiteX24" fmla="*/ 324674 w 399197"/>
                  <a:gd name="connsiteY24" fmla="*/ 971 h 455920"/>
                  <a:gd name="connsiteX25" fmla="*/ 367184 w 399197"/>
                  <a:gd name="connsiteY25" fmla="*/ 6 h 455920"/>
                  <a:gd name="connsiteX0" fmla="*/ 313271 w 399197"/>
                  <a:gd name="connsiteY0" fmla="*/ 455355 h 455920"/>
                  <a:gd name="connsiteX1" fmla="*/ 313271 w 399197"/>
                  <a:gd name="connsiteY1" fmla="*/ 455920 h 455920"/>
                  <a:gd name="connsiteX2" fmla="*/ 313271 w 399197"/>
                  <a:gd name="connsiteY2" fmla="*/ 455355 h 455920"/>
                  <a:gd name="connsiteX3" fmla="*/ 0 w 399197"/>
                  <a:gd name="connsiteY3" fmla="*/ 455920 h 455920"/>
                  <a:gd name="connsiteX4" fmla="*/ 228291 w 399197"/>
                  <a:gd name="connsiteY4" fmla="*/ 455355 h 455920"/>
                  <a:gd name="connsiteX5" fmla="*/ 228291 w 399197"/>
                  <a:gd name="connsiteY5" fmla="*/ 455920 h 455920"/>
                  <a:gd name="connsiteX6" fmla="*/ 0 w 399197"/>
                  <a:gd name="connsiteY6" fmla="*/ 455920 h 455920"/>
                  <a:gd name="connsiteX7" fmla="*/ 367184 w 399197"/>
                  <a:gd name="connsiteY7" fmla="*/ 6 h 455920"/>
                  <a:gd name="connsiteX8" fmla="*/ 399197 w 399197"/>
                  <a:gd name="connsiteY8" fmla="*/ 2823 h 455920"/>
                  <a:gd name="connsiteX9" fmla="*/ 393797 w 399197"/>
                  <a:gd name="connsiteY9" fmla="*/ 69600 h 455920"/>
                  <a:gd name="connsiteX10" fmla="*/ 313271 w 399197"/>
                  <a:gd name="connsiteY10" fmla="*/ 96177 h 455920"/>
                  <a:gd name="connsiteX11" fmla="*/ 313271 w 399197"/>
                  <a:gd name="connsiteY11" fmla="*/ 140898 h 455920"/>
                  <a:gd name="connsiteX12" fmla="*/ 391059 w 399197"/>
                  <a:gd name="connsiteY12" fmla="*/ 140898 h 455920"/>
                  <a:gd name="connsiteX13" fmla="*/ 385514 w 399197"/>
                  <a:gd name="connsiteY13" fmla="*/ 215050 h 455920"/>
                  <a:gd name="connsiteX14" fmla="*/ 313271 w 399197"/>
                  <a:gd name="connsiteY14" fmla="*/ 216436 h 455920"/>
                  <a:gd name="connsiteX15" fmla="*/ 313271 w 399197"/>
                  <a:gd name="connsiteY15" fmla="*/ 455355 h 455920"/>
                  <a:gd name="connsiteX16" fmla="*/ 228291 w 399197"/>
                  <a:gd name="connsiteY16" fmla="*/ 455355 h 455920"/>
                  <a:gd name="connsiteX17" fmla="*/ 228291 w 399197"/>
                  <a:gd name="connsiteY17" fmla="*/ 216436 h 455920"/>
                  <a:gd name="connsiteX18" fmla="*/ 173888 w 399197"/>
                  <a:gd name="connsiteY18" fmla="*/ 216436 h 455920"/>
                  <a:gd name="connsiteX19" fmla="*/ 173888 w 399197"/>
                  <a:gd name="connsiteY19" fmla="*/ 140898 h 455920"/>
                  <a:gd name="connsiteX20" fmla="*/ 228291 w 399197"/>
                  <a:gd name="connsiteY20" fmla="*/ 140898 h 455920"/>
                  <a:gd name="connsiteX21" fmla="*/ 228291 w 399197"/>
                  <a:gd name="connsiteY21" fmla="*/ 90429 h 455920"/>
                  <a:gd name="connsiteX22" fmla="*/ 228151 w 399197"/>
                  <a:gd name="connsiteY22" fmla="*/ 89940 h 455920"/>
                  <a:gd name="connsiteX23" fmla="*/ 324674 w 399197"/>
                  <a:gd name="connsiteY23" fmla="*/ 971 h 455920"/>
                  <a:gd name="connsiteX24" fmla="*/ 367184 w 399197"/>
                  <a:gd name="connsiteY24" fmla="*/ 6 h 455920"/>
                  <a:gd name="connsiteX0" fmla="*/ 139383 w 225309"/>
                  <a:gd name="connsiteY0" fmla="*/ 455355 h 455920"/>
                  <a:gd name="connsiteX1" fmla="*/ 139383 w 225309"/>
                  <a:gd name="connsiteY1" fmla="*/ 455920 h 455920"/>
                  <a:gd name="connsiteX2" fmla="*/ 139383 w 225309"/>
                  <a:gd name="connsiteY2" fmla="*/ 455355 h 455920"/>
                  <a:gd name="connsiteX3" fmla="*/ 54403 w 225309"/>
                  <a:gd name="connsiteY3" fmla="*/ 455920 h 455920"/>
                  <a:gd name="connsiteX4" fmla="*/ 54403 w 225309"/>
                  <a:gd name="connsiteY4" fmla="*/ 455355 h 455920"/>
                  <a:gd name="connsiteX5" fmla="*/ 54403 w 225309"/>
                  <a:gd name="connsiteY5" fmla="*/ 455920 h 455920"/>
                  <a:gd name="connsiteX6" fmla="*/ 193296 w 225309"/>
                  <a:gd name="connsiteY6" fmla="*/ 6 h 455920"/>
                  <a:gd name="connsiteX7" fmla="*/ 225309 w 225309"/>
                  <a:gd name="connsiteY7" fmla="*/ 2823 h 455920"/>
                  <a:gd name="connsiteX8" fmla="*/ 219909 w 225309"/>
                  <a:gd name="connsiteY8" fmla="*/ 69600 h 455920"/>
                  <a:gd name="connsiteX9" fmla="*/ 139383 w 225309"/>
                  <a:gd name="connsiteY9" fmla="*/ 96177 h 455920"/>
                  <a:gd name="connsiteX10" fmla="*/ 139383 w 225309"/>
                  <a:gd name="connsiteY10" fmla="*/ 140898 h 455920"/>
                  <a:gd name="connsiteX11" fmla="*/ 217171 w 225309"/>
                  <a:gd name="connsiteY11" fmla="*/ 140898 h 455920"/>
                  <a:gd name="connsiteX12" fmla="*/ 211626 w 225309"/>
                  <a:gd name="connsiteY12" fmla="*/ 215050 h 455920"/>
                  <a:gd name="connsiteX13" fmla="*/ 139383 w 225309"/>
                  <a:gd name="connsiteY13" fmla="*/ 216436 h 455920"/>
                  <a:gd name="connsiteX14" fmla="*/ 139383 w 225309"/>
                  <a:gd name="connsiteY14" fmla="*/ 455355 h 455920"/>
                  <a:gd name="connsiteX15" fmla="*/ 54403 w 225309"/>
                  <a:gd name="connsiteY15" fmla="*/ 455355 h 455920"/>
                  <a:gd name="connsiteX16" fmla="*/ 54403 w 225309"/>
                  <a:gd name="connsiteY16" fmla="*/ 216436 h 455920"/>
                  <a:gd name="connsiteX17" fmla="*/ 0 w 225309"/>
                  <a:gd name="connsiteY17" fmla="*/ 216436 h 455920"/>
                  <a:gd name="connsiteX18" fmla="*/ 0 w 225309"/>
                  <a:gd name="connsiteY18" fmla="*/ 140898 h 455920"/>
                  <a:gd name="connsiteX19" fmla="*/ 54403 w 225309"/>
                  <a:gd name="connsiteY19" fmla="*/ 140898 h 455920"/>
                  <a:gd name="connsiteX20" fmla="*/ 54403 w 225309"/>
                  <a:gd name="connsiteY20" fmla="*/ 90429 h 455920"/>
                  <a:gd name="connsiteX21" fmla="*/ 54263 w 225309"/>
                  <a:gd name="connsiteY21" fmla="*/ 89940 h 455920"/>
                  <a:gd name="connsiteX22" fmla="*/ 150786 w 225309"/>
                  <a:gd name="connsiteY22" fmla="*/ 971 h 455920"/>
                  <a:gd name="connsiteX23" fmla="*/ 193296 w 225309"/>
                  <a:gd name="connsiteY23" fmla="*/ 6 h 455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5309" h="455920">
                    <a:moveTo>
                      <a:pt x="139383" y="455355"/>
                    </a:moveTo>
                    <a:lnTo>
                      <a:pt x="139383" y="455920"/>
                    </a:lnTo>
                    <a:lnTo>
                      <a:pt x="139383" y="455355"/>
                    </a:lnTo>
                    <a:close/>
                    <a:moveTo>
                      <a:pt x="54403" y="455920"/>
                    </a:moveTo>
                    <a:lnTo>
                      <a:pt x="54403" y="455355"/>
                    </a:lnTo>
                    <a:lnTo>
                      <a:pt x="54403" y="455920"/>
                    </a:lnTo>
                    <a:close/>
                    <a:moveTo>
                      <a:pt x="193296" y="6"/>
                    </a:moveTo>
                    <a:cubicBezTo>
                      <a:pt x="204595" y="73"/>
                      <a:pt x="214144" y="770"/>
                      <a:pt x="225309" y="2823"/>
                    </a:cubicBezTo>
                    <a:cubicBezTo>
                      <a:pt x="225271" y="27274"/>
                      <a:pt x="222913" y="50194"/>
                      <a:pt x="219909" y="69600"/>
                    </a:cubicBezTo>
                    <a:cubicBezTo>
                      <a:pt x="188141" y="67117"/>
                      <a:pt x="138250" y="66776"/>
                      <a:pt x="139383" y="96177"/>
                    </a:cubicBezTo>
                    <a:lnTo>
                      <a:pt x="139383" y="140898"/>
                    </a:lnTo>
                    <a:lnTo>
                      <a:pt x="217171" y="140898"/>
                    </a:lnTo>
                    <a:lnTo>
                      <a:pt x="211626" y="215050"/>
                    </a:lnTo>
                    <a:lnTo>
                      <a:pt x="139383" y="216436"/>
                    </a:lnTo>
                    <a:lnTo>
                      <a:pt x="139383" y="455355"/>
                    </a:lnTo>
                    <a:lnTo>
                      <a:pt x="54403" y="455355"/>
                    </a:lnTo>
                    <a:lnTo>
                      <a:pt x="54403" y="216436"/>
                    </a:lnTo>
                    <a:lnTo>
                      <a:pt x="0" y="216436"/>
                    </a:lnTo>
                    <a:lnTo>
                      <a:pt x="0" y="140898"/>
                    </a:lnTo>
                    <a:lnTo>
                      <a:pt x="54403" y="140898"/>
                    </a:lnTo>
                    <a:lnTo>
                      <a:pt x="54403" y="90429"/>
                    </a:lnTo>
                    <a:cubicBezTo>
                      <a:pt x="54356" y="90266"/>
                      <a:pt x="54310" y="90103"/>
                      <a:pt x="54263" y="89940"/>
                    </a:cubicBezTo>
                    <a:cubicBezTo>
                      <a:pt x="54393" y="21715"/>
                      <a:pt x="104084" y="2174"/>
                      <a:pt x="150786" y="971"/>
                    </a:cubicBezTo>
                    <a:cubicBezTo>
                      <a:pt x="168948" y="503"/>
                      <a:pt x="181997" y="-60"/>
                      <a:pt x="193296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44ED36A-5476-43C6-8700-651161832C72}"/>
                  </a:ext>
                </a:extLst>
              </p:cNvPr>
              <p:cNvSpPr/>
              <p:nvPr/>
            </p:nvSpPr>
            <p:spPr>
              <a:xfrm>
                <a:off x="8105957" y="3478924"/>
                <a:ext cx="284621" cy="282605"/>
              </a:xfrm>
              <a:custGeom>
                <a:avLst/>
                <a:gdLst>
                  <a:gd name="connsiteX0" fmla="*/ 249204 w 299575"/>
                  <a:gd name="connsiteY0" fmla="*/ 123541 h 297454"/>
                  <a:gd name="connsiteX1" fmla="*/ 241250 w 299575"/>
                  <a:gd name="connsiteY1" fmla="*/ 136266 h 297454"/>
                  <a:gd name="connsiteX2" fmla="*/ 229055 w 299575"/>
                  <a:gd name="connsiteY2" fmla="*/ 198302 h 297454"/>
                  <a:gd name="connsiteX3" fmla="*/ 116648 w 299575"/>
                  <a:gd name="connsiteY3" fmla="*/ 234888 h 297454"/>
                  <a:gd name="connsiteX4" fmla="*/ 59914 w 299575"/>
                  <a:gd name="connsiteY4" fmla="*/ 135736 h 297454"/>
                  <a:gd name="connsiteX5" fmla="*/ 58324 w 299575"/>
                  <a:gd name="connsiteY5" fmla="*/ 125662 h 297454"/>
                  <a:gd name="connsiteX6" fmla="*/ 36585 w 299575"/>
                  <a:gd name="connsiteY6" fmla="*/ 125131 h 297454"/>
                  <a:gd name="connsiteX7" fmla="*/ 31813 w 299575"/>
                  <a:gd name="connsiteY7" fmla="*/ 137857 h 297454"/>
                  <a:gd name="connsiteX8" fmla="*/ 31813 w 299575"/>
                  <a:gd name="connsiteY8" fmla="*/ 247082 h 297454"/>
                  <a:gd name="connsiteX9" fmla="*/ 51961 w 299575"/>
                  <a:gd name="connsiteY9" fmla="*/ 266701 h 297454"/>
                  <a:gd name="connsiteX10" fmla="*/ 150052 w 299575"/>
                  <a:gd name="connsiteY10" fmla="*/ 266701 h 297454"/>
                  <a:gd name="connsiteX11" fmla="*/ 250794 w 299575"/>
                  <a:gd name="connsiteY11" fmla="*/ 266701 h 297454"/>
                  <a:gd name="connsiteX12" fmla="*/ 269352 w 299575"/>
                  <a:gd name="connsiteY12" fmla="*/ 250264 h 297454"/>
                  <a:gd name="connsiteX13" fmla="*/ 269352 w 299575"/>
                  <a:gd name="connsiteY13" fmla="*/ 134675 h 297454"/>
                  <a:gd name="connsiteX14" fmla="*/ 261863 w 299575"/>
                  <a:gd name="connsiteY14" fmla="*/ 123541 h 297454"/>
                  <a:gd name="connsiteX15" fmla="*/ 249204 w 299575"/>
                  <a:gd name="connsiteY15" fmla="*/ 123541 h 297454"/>
                  <a:gd name="connsiteX16" fmla="*/ 151642 w 299575"/>
                  <a:gd name="connsiteY16" fmla="*/ 88016 h 297454"/>
                  <a:gd name="connsiteX17" fmla="*/ 89076 w 299575"/>
                  <a:gd name="connsiteY17" fmla="*/ 147931 h 297454"/>
                  <a:gd name="connsiteX18" fmla="*/ 150582 w 299575"/>
                  <a:gd name="connsiteY18" fmla="*/ 208377 h 297454"/>
                  <a:gd name="connsiteX19" fmla="*/ 212088 w 299575"/>
                  <a:gd name="connsiteY19" fmla="*/ 148461 h 297454"/>
                  <a:gd name="connsiteX20" fmla="*/ 151642 w 299575"/>
                  <a:gd name="connsiteY20" fmla="*/ 88016 h 297454"/>
                  <a:gd name="connsiteX21" fmla="*/ 234357 w 299575"/>
                  <a:gd name="connsiteY21" fmla="*/ 29162 h 297454"/>
                  <a:gd name="connsiteX22" fmla="*/ 203605 w 299575"/>
                  <a:gd name="connsiteY22" fmla="*/ 60444 h 297454"/>
                  <a:gd name="connsiteX23" fmla="*/ 235948 w 299575"/>
                  <a:gd name="connsiteY23" fmla="*/ 92258 h 297454"/>
                  <a:gd name="connsiteX24" fmla="*/ 268822 w 299575"/>
                  <a:gd name="connsiteY24" fmla="*/ 59914 h 297454"/>
                  <a:gd name="connsiteX25" fmla="*/ 268822 w 299575"/>
                  <a:gd name="connsiteY25" fmla="*/ 53552 h 297454"/>
                  <a:gd name="connsiteX26" fmla="*/ 245492 w 299575"/>
                  <a:gd name="connsiteY26" fmla="*/ 29162 h 297454"/>
                  <a:gd name="connsiteX27" fmla="*/ 234357 w 299575"/>
                  <a:gd name="connsiteY27" fmla="*/ 29162 h 297454"/>
                  <a:gd name="connsiteX28" fmla="*/ 41887 w 299575"/>
                  <a:gd name="connsiteY28" fmla="*/ 0 h 297454"/>
                  <a:gd name="connsiteX29" fmla="*/ 258217 w 299575"/>
                  <a:gd name="connsiteY29" fmla="*/ 0 h 297454"/>
                  <a:gd name="connsiteX30" fmla="*/ 299575 w 299575"/>
                  <a:gd name="connsiteY30" fmla="*/ 41887 h 297454"/>
                  <a:gd name="connsiteX31" fmla="*/ 299575 w 299575"/>
                  <a:gd name="connsiteY31" fmla="*/ 255567 h 297454"/>
                  <a:gd name="connsiteX32" fmla="*/ 257687 w 299575"/>
                  <a:gd name="connsiteY32" fmla="*/ 297454 h 297454"/>
                  <a:gd name="connsiteX33" fmla="*/ 149522 w 299575"/>
                  <a:gd name="connsiteY33" fmla="*/ 297454 h 297454"/>
                  <a:gd name="connsiteX34" fmla="*/ 41357 w 299575"/>
                  <a:gd name="connsiteY34" fmla="*/ 297454 h 297454"/>
                  <a:gd name="connsiteX35" fmla="*/ 0 w 299575"/>
                  <a:gd name="connsiteY35" fmla="*/ 256096 h 297454"/>
                  <a:gd name="connsiteX36" fmla="*/ 0 w 299575"/>
                  <a:gd name="connsiteY36" fmla="*/ 41357 h 297454"/>
                  <a:gd name="connsiteX37" fmla="*/ 41887 w 299575"/>
                  <a:gd name="connsiteY37" fmla="*/ 0 h 2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99575" h="297454">
                    <a:moveTo>
                      <a:pt x="249204" y="123541"/>
                    </a:moveTo>
                    <a:cubicBezTo>
                      <a:pt x="240190" y="123011"/>
                      <a:pt x="239659" y="128843"/>
                      <a:pt x="241250" y="136266"/>
                    </a:cubicBezTo>
                    <a:cubicBezTo>
                      <a:pt x="245492" y="158536"/>
                      <a:pt x="240720" y="179214"/>
                      <a:pt x="229055" y="198302"/>
                    </a:cubicBezTo>
                    <a:cubicBezTo>
                      <a:pt x="206255" y="234888"/>
                      <a:pt x="158536" y="250264"/>
                      <a:pt x="116648" y="234888"/>
                    </a:cubicBezTo>
                    <a:cubicBezTo>
                      <a:pt x="83774" y="222692"/>
                      <a:pt x="50901" y="185577"/>
                      <a:pt x="59914" y="135736"/>
                    </a:cubicBezTo>
                    <a:cubicBezTo>
                      <a:pt x="60444" y="132555"/>
                      <a:pt x="62565" y="127252"/>
                      <a:pt x="58324" y="125662"/>
                    </a:cubicBezTo>
                    <a:cubicBezTo>
                      <a:pt x="51431" y="122481"/>
                      <a:pt x="43477" y="123541"/>
                      <a:pt x="36585" y="125131"/>
                    </a:cubicBezTo>
                    <a:cubicBezTo>
                      <a:pt x="30222" y="126722"/>
                      <a:pt x="31813" y="133085"/>
                      <a:pt x="31813" y="137857"/>
                    </a:cubicBezTo>
                    <a:cubicBezTo>
                      <a:pt x="31813" y="174442"/>
                      <a:pt x="31813" y="210497"/>
                      <a:pt x="31813" y="247082"/>
                    </a:cubicBezTo>
                    <a:cubicBezTo>
                      <a:pt x="31813" y="262989"/>
                      <a:pt x="35524" y="266701"/>
                      <a:pt x="51961" y="266701"/>
                    </a:cubicBezTo>
                    <a:cubicBezTo>
                      <a:pt x="84835" y="266701"/>
                      <a:pt x="117178" y="266701"/>
                      <a:pt x="150052" y="266701"/>
                    </a:cubicBezTo>
                    <a:cubicBezTo>
                      <a:pt x="183456" y="266701"/>
                      <a:pt x="217390" y="266701"/>
                      <a:pt x="250794" y="266701"/>
                    </a:cubicBezTo>
                    <a:cubicBezTo>
                      <a:pt x="262459" y="266701"/>
                      <a:pt x="269352" y="261929"/>
                      <a:pt x="269352" y="250264"/>
                    </a:cubicBezTo>
                    <a:cubicBezTo>
                      <a:pt x="269352" y="211558"/>
                      <a:pt x="269352" y="173382"/>
                      <a:pt x="269352" y="134675"/>
                    </a:cubicBezTo>
                    <a:cubicBezTo>
                      <a:pt x="268822" y="126987"/>
                      <a:pt x="265773" y="124337"/>
                      <a:pt x="261863" y="123541"/>
                    </a:cubicBezTo>
                    <a:cubicBezTo>
                      <a:pt x="257952" y="122746"/>
                      <a:pt x="253180" y="123806"/>
                      <a:pt x="249204" y="123541"/>
                    </a:cubicBezTo>
                    <a:close/>
                    <a:moveTo>
                      <a:pt x="151642" y="88016"/>
                    </a:moveTo>
                    <a:cubicBezTo>
                      <a:pt x="116648" y="87486"/>
                      <a:pt x="89076" y="113997"/>
                      <a:pt x="89076" y="147931"/>
                    </a:cubicBezTo>
                    <a:cubicBezTo>
                      <a:pt x="89076" y="180805"/>
                      <a:pt x="117178" y="208377"/>
                      <a:pt x="150582" y="208377"/>
                    </a:cubicBezTo>
                    <a:cubicBezTo>
                      <a:pt x="183986" y="208377"/>
                      <a:pt x="212088" y="181335"/>
                      <a:pt x="212088" y="148461"/>
                    </a:cubicBezTo>
                    <a:cubicBezTo>
                      <a:pt x="212088" y="115058"/>
                      <a:pt x="185577" y="88546"/>
                      <a:pt x="151642" y="88016"/>
                    </a:cubicBezTo>
                    <a:close/>
                    <a:moveTo>
                      <a:pt x="234357" y="29162"/>
                    </a:moveTo>
                    <a:cubicBezTo>
                      <a:pt x="207846" y="29162"/>
                      <a:pt x="204135" y="32873"/>
                      <a:pt x="203605" y="60444"/>
                    </a:cubicBezTo>
                    <a:cubicBezTo>
                      <a:pt x="203605" y="90137"/>
                      <a:pt x="205195" y="92258"/>
                      <a:pt x="235948" y="92258"/>
                    </a:cubicBezTo>
                    <a:cubicBezTo>
                      <a:pt x="267762" y="92258"/>
                      <a:pt x="268822" y="91197"/>
                      <a:pt x="268822" y="59914"/>
                    </a:cubicBezTo>
                    <a:cubicBezTo>
                      <a:pt x="268822" y="57794"/>
                      <a:pt x="268822" y="55673"/>
                      <a:pt x="268822" y="53552"/>
                    </a:cubicBezTo>
                    <a:cubicBezTo>
                      <a:pt x="268822" y="35524"/>
                      <a:pt x="263519" y="29692"/>
                      <a:pt x="245492" y="29162"/>
                    </a:cubicBezTo>
                    <a:cubicBezTo>
                      <a:pt x="241781" y="29162"/>
                      <a:pt x="238069" y="29162"/>
                      <a:pt x="234357" y="29162"/>
                    </a:cubicBezTo>
                    <a:close/>
                    <a:moveTo>
                      <a:pt x="41887" y="0"/>
                    </a:moveTo>
                    <a:cubicBezTo>
                      <a:pt x="113998" y="0"/>
                      <a:pt x="186108" y="0"/>
                      <a:pt x="258217" y="0"/>
                    </a:cubicBezTo>
                    <a:cubicBezTo>
                      <a:pt x="284728" y="0"/>
                      <a:pt x="299575" y="14846"/>
                      <a:pt x="299575" y="41887"/>
                    </a:cubicBezTo>
                    <a:cubicBezTo>
                      <a:pt x="299575" y="112937"/>
                      <a:pt x="299575" y="184517"/>
                      <a:pt x="299575" y="255567"/>
                    </a:cubicBezTo>
                    <a:cubicBezTo>
                      <a:pt x="299575" y="283138"/>
                      <a:pt x="285789" y="297454"/>
                      <a:pt x="257687" y="297454"/>
                    </a:cubicBezTo>
                    <a:cubicBezTo>
                      <a:pt x="221632" y="297454"/>
                      <a:pt x="185577" y="297454"/>
                      <a:pt x="149522" y="297454"/>
                    </a:cubicBezTo>
                    <a:cubicBezTo>
                      <a:pt x="113467" y="297454"/>
                      <a:pt x="77412" y="297454"/>
                      <a:pt x="41357" y="297454"/>
                    </a:cubicBezTo>
                    <a:cubicBezTo>
                      <a:pt x="14315" y="297454"/>
                      <a:pt x="0" y="283138"/>
                      <a:pt x="0" y="256096"/>
                    </a:cubicBezTo>
                    <a:cubicBezTo>
                      <a:pt x="0" y="184517"/>
                      <a:pt x="0" y="112937"/>
                      <a:pt x="0" y="41357"/>
                    </a:cubicBezTo>
                    <a:cubicBezTo>
                      <a:pt x="0" y="14315"/>
                      <a:pt x="14846" y="0"/>
                      <a:pt x="4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aphic 21">
              <a:extLst>
                <a:ext uri="{FF2B5EF4-FFF2-40B4-BE49-F238E27FC236}">
                  <a16:creationId xmlns:a16="http://schemas.microsoft.com/office/drawing/2014/main" id="{35CA9694-C108-4A3F-8DF7-01A6A2140492}"/>
                </a:ext>
              </a:extLst>
            </p:cNvPr>
            <p:cNvGrpSpPr/>
            <p:nvPr/>
          </p:nvGrpSpPr>
          <p:grpSpPr>
            <a:xfrm>
              <a:off x="8955569" y="3191206"/>
              <a:ext cx="1044161" cy="1340547"/>
              <a:chOff x="3425127" y="0"/>
              <a:chExt cx="5341746" cy="68580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6E6ED2A-F919-4140-9CB3-F7ADFC46BBE2}"/>
                  </a:ext>
                </a:extLst>
              </p:cNvPr>
              <p:cNvSpPr/>
              <p:nvPr/>
            </p:nvSpPr>
            <p:spPr>
              <a:xfrm>
                <a:off x="3425013" y="0"/>
                <a:ext cx="5341478" cy="6856954"/>
              </a:xfrm>
              <a:custGeom>
                <a:avLst/>
                <a:gdLst>
                  <a:gd name="connsiteX0" fmla="*/ 2688415 w 5341478"/>
                  <a:gd name="connsiteY0" fmla="*/ 0 h 6856954"/>
                  <a:gd name="connsiteX1" fmla="*/ 25123 w 5341478"/>
                  <a:gd name="connsiteY1" fmla="*/ 1019550 h 6856954"/>
                  <a:gd name="connsiteX2" fmla="*/ 25123 w 5341478"/>
                  <a:gd name="connsiteY2" fmla="*/ 3846231 h 6856954"/>
                  <a:gd name="connsiteX3" fmla="*/ 2642056 w 5341478"/>
                  <a:gd name="connsiteY3" fmla="*/ 6856955 h 6856954"/>
                  <a:gd name="connsiteX4" fmla="*/ 5338636 w 5341478"/>
                  <a:gd name="connsiteY4" fmla="*/ 3952543 h 6856954"/>
                  <a:gd name="connsiteX5" fmla="*/ 5338636 w 5341478"/>
                  <a:gd name="connsiteY5" fmla="*/ 1048917 h 6856954"/>
                  <a:gd name="connsiteX6" fmla="*/ 2688415 w 5341478"/>
                  <a:gd name="connsiteY6" fmla="*/ 0 h 685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1478" h="6856954">
                    <a:moveTo>
                      <a:pt x="2688415" y="0"/>
                    </a:moveTo>
                    <a:cubicBezTo>
                      <a:pt x="2688415" y="0"/>
                      <a:pt x="956487" y="1166644"/>
                      <a:pt x="25123" y="1019550"/>
                    </a:cubicBezTo>
                    <a:cubicBezTo>
                      <a:pt x="-26116" y="2058707"/>
                      <a:pt x="15276" y="3058651"/>
                      <a:pt x="25123" y="3846231"/>
                    </a:cubicBezTo>
                    <a:cubicBezTo>
                      <a:pt x="54577" y="5744861"/>
                      <a:pt x="2642056" y="6856955"/>
                      <a:pt x="2642056" y="6856955"/>
                    </a:cubicBezTo>
                    <a:cubicBezTo>
                      <a:pt x="2642056" y="6856955"/>
                      <a:pt x="5064141" y="5921234"/>
                      <a:pt x="5338636" y="3952543"/>
                    </a:cubicBezTo>
                    <a:cubicBezTo>
                      <a:pt x="5328789" y="2980224"/>
                      <a:pt x="5348483" y="1950827"/>
                      <a:pt x="5338636" y="1048917"/>
                    </a:cubicBezTo>
                    <a:cubicBezTo>
                      <a:pt x="3593636" y="764663"/>
                      <a:pt x="2688415" y="0"/>
                      <a:pt x="2688415" y="0"/>
                    </a:cubicBezTo>
                    <a:close/>
                  </a:path>
                </a:pathLst>
              </a:custGeom>
              <a:noFill/>
              <a:ln w="317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5795262-57A2-405C-AA4D-3F684A4CAA2E}"/>
                  </a:ext>
                </a:extLst>
              </p:cNvPr>
              <p:cNvSpPr/>
              <p:nvPr/>
            </p:nvSpPr>
            <p:spPr>
              <a:xfrm>
                <a:off x="3692070" y="321376"/>
                <a:ext cx="4817313" cy="6184138"/>
              </a:xfrm>
              <a:custGeom>
                <a:avLst/>
                <a:gdLst>
                  <a:gd name="connsiteX0" fmla="*/ 2424582 w 4817313"/>
                  <a:gd name="connsiteY0" fmla="*/ 0 h 6184138"/>
                  <a:gd name="connsiteX1" fmla="*/ 22626 w 4817313"/>
                  <a:gd name="connsiteY1" fmla="*/ 919512 h 6184138"/>
                  <a:gd name="connsiteX2" fmla="*/ 22626 w 4817313"/>
                  <a:gd name="connsiteY2" fmla="*/ 3468824 h 6184138"/>
                  <a:gd name="connsiteX3" fmla="*/ 2382841 w 4817313"/>
                  <a:gd name="connsiteY3" fmla="*/ 6184138 h 6184138"/>
                  <a:gd name="connsiteX4" fmla="*/ 4814773 w 4817313"/>
                  <a:gd name="connsiteY4" fmla="*/ 3564766 h 6184138"/>
                  <a:gd name="connsiteX5" fmla="*/ 4814773 w 4817313"/>
                  <a:gd name="connsiteY5" fmla="*/ 946003 h 6184138"/>
                  <a:gd name="connsiteX6" fmla="*/ 2424582 w 4817313"/>
                  <a:gd name="connsiteY6" fmla="*/ 0 h 618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17313" h="6184138">
                    <a:moveTo>
                      <a:pt x="2424582" y="0"/>
                    </a:moveTo>
                    <a:cubicBezTo>
                      <a:pt x="2424582" y="0"/>
                      <a:pt x="862578" y="1052141"/>
                      <a:pt x="22626" y="919512"/>
                    </a:cubicBezTo>
                    <a:cubicBezTo>
                      <a:pt x="-23559" y="1856714"/>
                      <a:pt x="13825" y="2758537"/>
                      <a:pt x="22626" y="3468824"/>
                    </a:cubicBezTo>
                    <a:cubicBezTo>
                      <a:pt x="49117" y="5181145"/>
                      <a:pt x="2382841" y="6184138"/>
                      <a:pt x="2382841" y="6184138"/>
                    </a:cubicBezTo>
                    <a:cubicBezTo>
                      <a:pt x="2382841" y="6184138"/>
                      <a:pt x="4567206" y="5340265"/>
                      <a:pt x="4814773" y="3564766"/>
                    </a:cubicBezTo>
                    <a:cubicBezTo>
                      <a:pt x="4805973" y="2687778"/>
                      <a:pt x="4823575" y="1759465"/>
                      <a:pt x="4814773" y="946003"/>
                    </a:cubicBezTo>
                    <a:cubicBezTo>
                      <a:pt x="3240919" y="689634"/>
                      <a:pt x="2424582" y="0"/>
                      <a:pt x="24245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7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D47F2B2-FA2E-4BBD-9C91-2E35796C0993}"/>
                  </a:ext>
                </a:extLst>
              </p:cNvPr>
              <p:cNvSpPr/>
              <p:nvPr/>
            </p:nvSpPr>
            <p:spPr>
              <a:xfrm>
                <a:off x="5077582" y="3107623"/>
                <a:ext cx="1971904" cy="1813799"/>
              </a:xfrm>
              <a:custGeom>
                <a:avLst/>
                <a:gdLst>
                  <a:gd name="connsiteX0" fmla="*/ 1970433 w 1971904"/>
                  <a:gd name="connsiteY0" fmla="*/ 1441139 h 1813799"/>
                  <a:gd name="connsiteX1" fmla="*/ 0 w 1971904"/>
                  <a:gd name="connsiteY1" fmla="*/ 1441139 h 1813799"/>
                  <a:gd name="connsiteX2" fmla="*/ 0 w 1971904"/>
                  <a:gd name="connsiteY2" fmla="*/ 0 h 1813799"/>
                  <a:gd name="connsiteX3" fmla="*/ 1970433 w 1971904"/>
                  <a:gd name="connsiteY3" fmla="*/ 0 h 1813799"/>
                  <a:gd name="connsiteX4" fmla="*/ 1970433 w 1971904"/>
                  <a:gd name="connsiteY4" fmla="*/ 1441139 h 18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1904" h="1813799">
                    <a:moveTo>
                      <a:pt x="1970433" y="1441139"/>
                    </a:moveTo>
                    <a:cubicBezTo>
                      <a:pt x="1467194" y="1954225"/>
                      <a:pt x="555524" y="1921547"/>
                      <a:pt x="0" y="1441139"/>
                    </a:cubicBezTo>
                    <a:cubicBezTo>
                      <a:pt x="0" y="1079329"/>
                      <a:pt x="0" y="0"/>
                      <a:pt x="0" y="0"/>
                    </a:cubicBezTo>
                    <a:lnTo>
                      <a:pt x="1970433" y="0"/>
                    </a:lnTo>
                    <a:cubicBezTo>
                      <a:pt x="1970433" y="87"/>
                      <a:pt x="1973745" y="1079329"/>
                      <a:pt x="1970433" y="14411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344D72-299E-4EE0-9E5A-E8D6A2C3649C}"/>
                  </a:ext>
                </a:extLst>
              </p:cNvPr>
              <p:cNvSpPr/>
              <p:nvPr/>
            </p:nvSpPr>
            <p:spPr>
              <a:xfrm>
                <a:off x="5332382" y="1718072"/>
                <a:ext cx="1483576" cy="1261366"/>
              </a:xfrm>
              <a:custGeom>
                <a:avLst/>
                <a:gdLst>
                  <a:gd name="connsiteX0" fmla="*/ 741832 w 1483576"/>
                  <a:gd name="connsiteY0" fmla="*/ 0 h 1261366"/>
                  <a:gd name="connsiteX1" fmla="*/ 741832 w 1483576"/>
                  <a:gd name="connsiteY1" fmla="*/ 0 h 1261366"/>
                  <a:gd name="connsiteX2" fmla="*/ 0 w 1483576"/>
                  <a:gd name="connsiteY2" fmla="*/ 741745 h 1261366"/>
                  <a:gd name="connsiteX3" fmla="*/ 0 w 1483576"/>
                  <a:gd name="connsiteY3" fmla="*/ 1261367 h 1261366"/>
                  <a:gd name="connsiteX4" fmla="*/ 292445 w 1483576"/>
                  <a:gd name="connsiteY4" fmla="*/ 1261367 h 1261366"/>
                  <a:gd name="connsiteX5" fmla="*/ 292445 w 1483576"/>
                  <a:gd name="connsiteY5" fmla="*/ 735209 h 1261366"/>
                  <a:gd name="connsiteX6" fmla="*/ 719698 w 1483576"/>
                  <a:gd name="connsiteY6" fmla="*/ 307956 h 1261366"/>
                  <a:gd name="connsiteX7" fmla="*/ 719698 w 1483576"/>
                  <a:gd name="connsiteY7" fmla="*/ 307956 h 1261366"/>
                  <a:gd name="connsiteX8" fmla="*/ 1146950 w 1483576"/>
                  <a:gd name="connsiteY8" fmla="*/ 735209 h 1261366"/>
                  <a:gd name="connsiteX9" fmla="*/ 1146950 w 1483576"/>
                  <a:gd name="connsiteY9" fmla="*/ 1261367 h 1261366"/>
                  <a:gd name="connsiteX10" fmla="*/ 1483576 w 1483576"/>
                  <a:gd name="connsiteY10" fmla="*/ 1261367 h 1261366"/>
                  <a:gd name="connsiteX11" fmla="*/ 1483576 w 1483576"/>
                  <a:gd name="connsiteY11" fmla="*/ 741745 h 1261366"/>
                  <a:gd name="connsiteX12" fmla="*/ 741832 w 1483576"/>
                  <a:gd name="connsiteY12" fmla="*/ 0 h 1261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3576" h="1261366">
                    <a:moveTo>
                      <a:pt x="741832" y="0"/>
                    </a:moveTo>
                    <a:lnTo>
                      <a:pt x="741832" y="0"/>
                    </a:lnTo>
                    <a:cubicBezTo>
                      <a:pt x="332182" y="0"/>
                      <a:pt x="0" y="332095"/>
                      <a:pt x="0" y="741745"/>
                    </a:cubicBezTo>
                    <a:lnTo>
                      <a:pt x="0" y="1261367"/>
                    </a:lnTo>
                    <a:lnTo>
                      <a:pt x="292445" y="1261367"/>
                    </a:lnTo>
                    <a:lnTo>
                      <a:pt x="292445" y="735209"/>
                    </a:lnTo>
                    <a:cubicBezTo>
                      <a:pt x="292445" y="499231"/>
                      <a:pt x="483720" y="307956"/>
                      <a:pt x="719698" y="307956"/>
                    </a:cubicBezTo>
                    <a:lnTo>
                      <a:pt x="719698" y="307956"/>
                    </a:lnTo>
                    <a:cubicBezTo>
                      <a:pt x="955676" y="307956"/>
                      <a:pt x="1146950" y="499231"/>
                      <a:pt x="1146950" y="735209"/>
                    </a:cubicBezTo>
                    <a:lnTo>
                      <a:pt x="1146950" y="1261367"/>
                    </a:lnTo>
                    <a:lnTo>
                      <a:pt x="1483576" y="1261367"/>
                    </a:lnTo>
                    <a:lnTo>
                      <a:pt x="1483576" y="741745"/>
                    </a:lnTo>
                    <a:cubicBezTo>
                      <a:pt x="1483664" y="332095"/>
                      <a:pt x="1151569" y="0"/>
                      <a:pt x="7418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EC45D4C-9D06-4EB7-83CF-2E11D82B56C9}"/>
                  </a:ext>
                </a:extLst>
              </p:cNvPr>
              <p:cNvSpPr/>
              <p:nvPr/>
            </p:nvSpPr>
            <p:spPr>
              <a:xfrm>
                <a:off x="5864640" y="3547424"/>
                <a:ext cx="405205" cy="796469"/>
              </a:xfrm>
              <a:custGeom>
                <a:avLst/>
                <a:gdLst>
                  <a:gd name="connsiteX0" fmla="*/ 353618 w 405205"/>
                  <a:gd name="connsiteY0" fmla="*/ 639528 h 796469"/>
                  <a:gd name="connsiteX1" fmla="*/ 310135 w 405205"/>
                  <a:gd name="connsiteY1" fmla="*/ 639528 h 796469"/>
                  <a:gd name="connsiteX2" fmla="*/ 311529 w 405205"/>
                  <a:gd name="connsiteY2" fmla="*/ 628026 h 796469"/>
                  <a:gd name="connsiteX3" fmla="*/ 311529 w 405205"/>
                  <a:gd name="connsiteY3" fmla="*/ 570861 h 796469"/>
                  <a:gd name="connsiteX4" fmla="*/ 261685 w 405205"/>
                  <a:gd name="connsiteY4" fmla="*/ 521016 h 796469"/>
                  <a:gd name="connsiteX5" fmla="*/ 261423 w 405205"/>
                  <a:gd name="connsiteY5" fmla="*/ 521016 h 796469"/>
                  <a:gd name="connsiteX6" fmla="*/ 261423 w 405205"/>
                  <a:gd name="connsiteY6" fmla="*/ 396492 h 796469"/>
                  <a:gd name="connsiteX7" fmla="*/ 405206 w 405205"/>
                  <a:gd name="connsiteY7" fmla="*/ 202603 h 796469"/>
                  <a:gd name="connsiteX8" fmla="*/ 202603 w 405205"/>
                  <a:gd name="connsiteY8" fmla="*/ 0 h 796469"/>
                  <a:gd name="connsiteX9" fmla="*/ 0 w 405205"/>
                  <a:gd name="connsiteY9" fmla="*/ 202603 h 796469"/>
                  <a:gd name="connsiteX10" fmla="*/ 143783 w 405205"/>
                  <a:gd name="connsiteY10" fmla="*/ 396492 h 796469"/>
                  <a:gd name="connsiteX11" fmla="*/ 143783 w 405205"/>
                  <a:gd name="connsiteY11" fmla="*/ 521016 h 796469"/>
                  <a:gd name="connsiteX12" fmla="*/ 143521 w 405205"/>
                  <a:gd name="connsiteY12" fmla="*/ 521016 h 796469"/>
                  <a:gd name="connsiteX13" fmla="*/ 93677 w 405205"/>
                  <a:gd name="connsiteY13" fmla="*/ 570861 h 796469"/>
                  <a:gd name="connsiteX14" fmla="*/ 93677 w 405205"/>
                  <a:gd name="connsiteY14" fmla="*/ 628026 h 796469"/>
                  <a:gd name="connsiteX15" fmla="*/ 95071 w 405205"/>
                  <a:gd name="connsiteY15" fmla="*/ 639528 h 796469"/>
                  <a:gd name="connsiteX16" fmla="*/ 51587 w 405205"/>
                  <a:gd name="connsiteY16" fmla="*/ 639528 h 796469"/>
                  <a:gd name="connsiteX17" fmla="*/ 21785 w 405205"/>
                  <a:gd name="connsiteY17" fmla="*/ 669330 h 796469"/>
                  <a:gd name="connsiteX18" fmla="*/ 21785 w 405205"/>
                  <a:gd name="connsiteY18" fmla="*/ 766667 h 796469"/>
                  <a:gd name="connsiteX19" fmla="*/ 51587 w 405205"/>
                  <a:gd name="connsiteY19" fmla="*/ 796469 h 796469"/>
                  <a:gd name="connsiteX20" fmla="*/ 353705 w 405205"/>
                  <a:gd name="connsiteY20" fmla="*/ 796469 h 796469"/>
                  <a:gd name="connsiteX21" fmla="*/ 383508 w 405205"/>
                  <a:gd name="connsiteY21" fmla="*/ 766667 h 796469"/>
                  <a:gd name="connsiteX22" fmla="*/ 383508 w 405205"/>
                  <a:gd name="connsiteY22" fmla="*/ 669330 h 796469"/>
                  <a:gd name="connsiteX23" fmla="*/ 353618 w 405205"/>
                  <a:gd name="connsiteY23" fmla="*/ 639528 h 796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05205" h="796469">
                    <a:moveTo>
                      <a:pt x="353618" y="639528"/>
                    </a:moveTo>
                    <a:lnTo>
                      <a:pt x="310135" y="639528"/>
                    </a:lnTo>
                    <a:cubicBezTo>
                      <a:pt x="311006" y="635781"/>
                      <a:pt x="311529" y="631947"/>
                      <a:pt x="311529" y="628026"/>
                    </a:cubicBezTo>
                    <a:lnTo>
                      <a:pt x="311529" y="570861"/>
                    </a:lnTo>
                    <a:cubicBezTo>
                      <a:pt x="311529" y="543324"/>
                      <a:pt x="289221" y="521016"/>
                      <a:pt x="261685" y="521016"/>
                    </a:cubicBezTo>
                    <a:lnTo>
                      <a:pt x="261423" y="521016"/>
                    </a:lnTo>
                    <a:lnTo>
                      <a:pt x="261423" y="396492"/>
                    </a:lnTo>
                    <a:cubicBezTo>
                      <a:pt x="344643" y="371308"/>
                      <a:pt x="405206" y="294014"/>
                      <a:pt x="405206" y="202603"/>
                    </a:cubicBezTo>
                    <a:cubicBezTo>
                      <a:pt x="405206" y="90714"/>
                      <a:pt x="314492" y="0"/>
                      <a:pt x="202603" y="0"/>
                    </a:cubicBezTo>
                    <a:cubicBezTo>
                      <a:pt x="90714" y="0"/>
                      <a:pt x="0" y="90714"/>
                      <a:pt x="0" y="202603"/>
                    </a:cubicBezTo>
                    <a:cubicBezTo>
                      <a:pt x="0" y="294014"/>
                      <a:pt x="60563" y="371308"/>
                      <a:pt x="143783" y="396492"/>
                    </a:cubicBezTo>
                    <a:lnTo>
                      <a:pt x="143783" y="521016"/>
                    </a:lnTo>
                    <a:lnTo>
                      <a:pt x="143521" y="521016"/>
                    </a:lnTo>
                    <a:cubicBezTo>
                      <a:pt x="115985" y="521016"/>
                      <a:pt x="93677" y="543324"/>
                      <a:pt x="93677" y="570861"/>
                    </a:cubicBezTo>
                    <a:lnTo>
                      <a:pt x="93677" y="628026"/>
                    </a:lnTo>
                    <a:cubicBezTo>
                      <a:pt x="93677" y="632034"/>
                      <a:pt x="94199" y="635868"/>
                      <a:pt x="95071" y="639528"/>
                    </a:cubicBezTo>
                    <a:lnTo>
                      <a:pt x="51587" y="639528"/>
                    </a:lnTo>
                    <a:cubicBezTo>
                      <a:pt x="35118" y="639528"/>
                      <a:pt x="21785" y="652861"/>
                      <a:pt x="21785" y="669330"/>
                    </a:cubicBezTo>
                    <a:lnTo>
                      <a:pt x="21785" y="766667"/>
                    </a:lnTo>
                    <a:cubicBezTo>
                      <a:pt x="21785" y="783137"/>
                      <a:pt x="35118" y="796469"/>
                      <a:pt x="51587" y="796469"/>
                    </a:cubicBezTo>
                    <a:lnTo>
                      <a:pt x="353705" y="796469"/>
                    </a:lnTo>
                    <a:cubicBezTo>
                      <a:pt x="370175" y="796469"/>
                      <a:pt x="383508" y="783137"/>
                      <a:pt x="383508" y="766667"/>
                    </a:cubicBezTo>
                    <a:lnTo>
                      <a:pt x="383508" y="669330"/>
                    </a:lnTo>
                    <a:cubicBezTo>
                      <a:pt x="383333" y="652861"/>
                      <a:pt x="370001" y="639528"/>
                      <a:pt x="353618" y="6395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7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EF3336D-470F-4525-94C3-CE5E89E5A3B6}"/>
              </a:ext>
            </a:extLst>
          </p:cNvPr>
          <p:cNvSpPr txBox="1"/>
          <p:nvPr/>
        </p:nvSpPr>
        <p:spPr>
          <a:xfrm>
            <a:off x="798653" y="1539433"/>
            <a:ext cx="82030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El mejor clasificar que pudimos entrenar fue el que entrenamos con los datos no balanceado, obtuvimos una precisión del 80% con datos completamente nuevos.</a:t>
            </a:r>
          </a:p>
          <a:p>
            <a:endParaRPr lang="es-GT" dirty="0"/>
          </a:p>
          <a:p>
            <a:r>
              <a:rPr lang="es-GT" dirty="0"/>
              <a:t>El futuro es la integración entre la ciberseguridad y machine </a:t>
            </a:r>
            <a:r>
              <a:rPr lang="es-GT" dirty="0" err="1"/>
              <a:t>learning</a:t>
            </a:r>
            <a:r>
              <a:rPr lang="es-GT" dirty="0"/>
              <a:t>, con este proyecto probamos que es factible utilizar una red neuronal como un IDS, el siguiente paso de este proyecto consiste en realizar y automatizar las reglas de los IPS en base al trafico entrante de esta manera estaríamos aprendiendo online mientras estamos seguros.</a:t>
            </a:r>
          </a:p>
          <a:p>
            <a:endParaRPr lang="es-GT" dirty="0"/>
          </a:p>
          <a:p>
            <a:r>
              <a:rPr lang="es-GT" dirty="0"/>
              <a:t>El uso de </a:t>
            </a:r>
            <a:r>
              <a:rPr lang="es-GT" dirty="0" err="1"/>
              <a:t>tensorFlow</a:t>
            </a:r>
            <a:r>
              <a:rPr lang="es-GT" dirty="0"/>
              <a:t> y librerías te hacen el mundo de machine </a:t>
            </a:r>
            <a:r>
              <a:rPr lang="es-GT" dirty="0" err="1"/>
              <a:t>learning</a:t>
            </a:r>
            <a:r>
              <a:rPr lang="es-GT" dirty="0"/>
              <a:t> mas sencillo dándote la oportunidad de probar nuevas cosas.</a:t>
            </a:r>
          </a:p>
          <a:p>
            <a:r>
              <a:rPr lang="es-GT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36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87995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81929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generales</a:t>
            </a:r>
            <a:endParaRPr lang="en-US" dirty="0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B63942A0-EAF1-4666-AB9E-38EC8880AA40}"/>
              </a:ext>
            </a:extLst>
          </p:cNvPr>
          <p:cNvGrpSpPr/>
          <p:nvPr/>
        </p:nvGrpSpPr>
        <p:grpSpPr>
          <a:xfrm>
            <a:off x="4970920" y="2288077"/>
            <a:ext cx="6660105" cy="3857027"/>
            <a:chOff x="172457" y="111"/>
            <a:chExt cx="11845539" cy="686003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55EA8C8-370E-4204-A7E2-E92B9AF7BE43}"/>
                </a:ext>
              </a:extLst>
            </p:cNvPr>
            <p:cNvSpPr/>
            <p:nvPr/>
          </p:nvSpPr>
          <p:spPr>
            <a:xfrm>
              <a:off x="172457" y="139450"/>
              <a:ext cx="11845539" cy="6720697"/>
            </a:xfrm>
            <a:custGeom>
              <a:avLst/>
              <a:gdLst>
                <a:gd name="connsiteX0" fmla="*/ 11845474 w 11845539"/>
                <a:gd name="connsiteY0" fmla="*/ 4808480 h 6720697"/>
                <a:gd name="connsiteX1" fmla="*/ 11412966 w 11845539"/>
                <a:gd name="connsiteY1" fmla="*/ 3555624 h 6720697"/>
                <a:gd name="connsiteX2" fmla="*/ 11052612 w 11845539"/>
                <a:gd name="connsiteY2" fmla="*/ 3227842 h 6720697"/>
                <a:gd name="connsiteX3" fmla="*/ 10983482 w 11845539"/>
                <a:gd name="connsiteY3" fmla="*/ 2860891 h 6720697"/>
                <a:gd name="connsiteX4" fmla="*/ 11253267 w 11845539"/>
                <a:gd name="connsiteY4" fmla="*/ 2254322 h 6720697"/>
                <a:gd name="connsiteX5" fmla="*/ 11399978 w 11845539"/>
                <a:gd name="connsiteY5" fmla="*/ 1813018 h 6720697"/>
                <a:gd name="connsiteX6" fmla="*/ 11199805 w 11845539"/>
                <a:gd name="connsiteY6" fmla="*/ 976590 h 6720697"/>
                <a:gd name="connsiteX7" fmla="*/ 10262087 w 11845539"/>
                <a:gd name="connsiteY7" fmla="*/ 359370 h 6720697"/>
                <a:gd name="connsiteX8" fmla="*/ 8739652 w 11845539"/>
                <a:gd name="connsiteY8" fmla="*/ 2314 h 6720697"/>
                <a:gd name="connsiteX9" fmla="*/ 8738209 w 11845539"/>
                <a:gd name="connsiteY9" fmla="*/ 2314 h 6720697"/>
                <a:gd name="connsiteX10" fmla="*/ 7897039 w 11845539"/>
                <a:gd name="connsiteY10" fmla="*/ 27258 h 6720697"/>
                <a:gd name="connsiteX11" fmla="*/ 6377834 w 11845539"/>
                <a:gd name="connsiteY11" fmla="*/ 382390 h 6720697"/>
                <a:gd name="connsiteX12" fmla="*/ 5338208 w 11845539"/>
                <a:gd name="connsiteY12" fmla="*/ 777515 h 6720697"/>
                <a:gd name="connsiteX13" fmla="*/ 2418679 w 11845539"/>
                <a:gd name="connsiteY13" fmla="*/ 994388 h 6720697"/>
                <a:gd name="connsiteX14" fmla="*/ 1879522 w 11845539"/>
                <a:gd name="connsiteY14" fmla="*/ 962846 h 6720697"/>
                <a:gd name="connsiteX15" fmla="*/ 1336998 w 11845539"/>
                <a:gd name="connsiteY15" fmla="*/ 929793 h 6720697"/>
                <a:gd name="connsiteX16" fmla="*/ 229753 w 11845539"/>
                <a:gd name="connsiteY16" fmla="*/ 1615937 h 6720697"/>
                <a:gd name="connsiteX17" fmla="*/ 202541 w 11845539"/>
                <a:gd name="connsiteY17" fmla="*/ 3924705 h 6720697"/>
                <a:gd name="connsiteX18" fmla="*/ 495690 w 11845539"/>
                <a:gd name="connsiteY18" fmla="*/ 4626242 h 6720697"/>
                <a:gd name="connsiteX19" fmla="*/ 1447770 w 11845539"/>
                <a:gd name="connsiteY19" fmla="*/ 5741113 h 6720697"/>
                <a:gd name="connsiteX20" fmla="*/ 3634978 w 11845539"/>
                <a:gd name="connsiteY20" fmla="*/ 6356066 h 6720697"/>
                <a:gd name="connsiteX21" fmla="*/ 3641780 w 11845539"/>
                <a:gd name="connsiteY21" fmla="*/ 6355310 h 6720697"/>
                <a:gd name="connsiteX22" fmla="*/ 6362098 w 11845539"/>
                <a:gd name="connsiteY22" fmla="*/ 6419286 h 6720697"/>
                <a:gd name="connsiteX23" fmla="*/ 7762147 w 11845539"/>
                <a:gd name="connsiteY23" fmla="*/ 6644267 h 6720697"/>
                <a:gd name="connsiteX24" fmla="*/ 10242571 w 11845539"/>
                <a:gd name="connsiteY24" fmla="*/ 6623445 h 6720697"/>
                <a:gd name="connsiteX25" fmla="*/ 10965685 w 11845539"/>
                <a:gd name="connsiteY25" fmla="*/ 6400182 h 6720697"/>
                <a:gd name="connsiteX26" fmla="*/ 11845474 w 11845539"/>
                <a:gd name="connsiteY26" fmla="*/ 4808480 h 6720697"/>
                <a:gd name="connsiteX27" fmla="*/ 8836131 w 11845539"/>
                <a:gd name="connsiteY27" fmla="*/ 6627774 h 6720697"/>
                <a:gd name="connsiteX28" fmla="*/ 8817647 w 11845539"/>
                <a:gd name="connsiteY28" fmla="*/ 6621452 h 6720697"/>
                <a:gd name="connsiteX29" fmla="*/ 8900039 w 11845539"/>
                <a:gd name="connsiteY29" fmla="*/ 6630798 h 6720697"/>
                <a:gd name="connsiteX30" fmla="*/ 8836131 w 11845539"/>
                <a:gd name="connsiteY30" fmla="*/ 6627774 h 672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845539" h="6720697">
                  <a:moveTo>
                    <a:pt x="11845474" y="4808480"/>
                  </a:moveTo>
                  <a:cubicBezTo>
                    <a:pt x="11849048" y="4357969"/>
                    <a:pt x="11706046" y="3904846"/>
                    <a:pt x="11412966" y="3555624"/>
                  </a:cubicBezTo>
                  <a:cubicBezTo>
                    <a:pt x="11305286" y="3427260"/>
                    <a:pt x="11179258" y="3334766"/>
                    <a:pt x="11052612" y="3227842"/>
                  </a:cubicBezTo>
                  <a:cubicBezTo>
                    <a:pt x="10945276" y="3137203"/>
                    <a:pt x="10945482" y="2986712"/>
                    <a:pt x="10983482" y="2860891"/>
                  </a:cubicBezTo>
                  <a:cubicBezTo>
                    <a:pt x="11047802" y="2648073"/>
                    <a:pt x="11166614" y="2457657"/>
                    <a:pt x="11253267" y="2254322"/>
                  </a:cubicBezTo>
                  <a:cubicBezTo>
                    <a:pt x="11312914" y="2114344"/>
                    <a:pt x="11374897" y="1963647"/>
                    <a:pt x="11399978" y="1813018"/>
                  </a:cubicBezTo>
                  <a:cubicBezTo>
                    <a:pt x="11451380" y="1517533"/>
                    <a:pt x="11401216" y="1209611"/>
                    <a:pt x="11199805" y="976590"/>
                  </a:cubicBezTo>
                  <a:cubicBezTo>
                    <a:pt x="10946375" y="683372"/>
                    <a:pt x="10608079" y="515633"/>
                    <a:pt x="10262087" y="359370"/>
                  </a:cubicBezTo>
                  <a:cubicBezTo>
                    <a:pt x="9794190" y="148064"/>
                    <a:pt x="9254689" y="10629"/>
                    <a:pt x="8739652" y="2314"/>
                  </a:cubicBezTo>
                  <a:cubicBezTo>
                    <a:pt x="8739171" y="2314"/>
                    <a:pt x="8738690" y="2314"/>
                    <a:pt x="8738209" y="2314"/>
                  </a:cubicBezTo>
                  <a:cubicBezTo>
                    <a:pt x="8457636" y="-2015"/>
                    <a:pt x="8177337" y="-3390"/>
                    <a:pt x="7897039" y="27258"/>
                  </a:cubicBezTo>
                  <a:cubicBezTo>
                    <a:pt x="7661819" y="52959"/>
                    <a:pt x="7303321" y="54814"/>
                    <a:pt x="6377834" y="382390"/>
                  </a:cubicBezTo>
                  <a:cubicBezTo>
                    <a:pt x="6028337" y="506150"/>
                    <a:pt x="5686743" y="652518"/>
                    <a:pt x="5338208" y="777515"/>
                  </a:cubicBezTo>
                  <a:cubicBezTo>
                    <a:pt x="4407155" y="1111413"/>
                    <a:pt x="3390275" y="1044414"/>
                    <a:pt x="2418679" y="994388"/>
                  </a:cubicBezTo>
                  <a:cubicBezTo>
                    <a:pt x="2238914" y="985111"/>
                    <a:pt x="2059149" y="974460"/>
                    <a:pt x="1879522" y="962846"/>
                  </a:cubicBezTo>
                  <a:cubicBezTo>
                    <a:pt x="1698795" y="951164"/>
                    <a:pt x="1518274" y="929656"/>
                    <a:pt x="1336998" y="929793"/>
                  </a:cubicBezTo>
                  <a:cubicBezTo>
                    <a:pt x="868276" y="930205"/>
                    <a:pt x="455903" y="1217101"/>
                    <a:pt x="229753" y="1615937"/>
                  </a:cubicBezTo>
                  <a:cubicBezTo>
                    <a:pt x="-144825" y="2276517"/>
                    <a:pt x="7384" y="3230384"/>
                    <a:pt x="202541" y="3924705"/>
                  </a:cubicBezTo>
                  <a:cubicBezTo>
                    <a:pt x="271121" y="4168583"/>
                    <a:pt x="370762" y="4405865"/>
                    <a:pt x="495690" y="4626242"/>
                  </a:cubicBezTo>
                  <a:cubicBezTo>
                    <a:pt x="739224" y="5056207"/>
                    <a:pt x="1054088" y="5440199"/>
                    <a:pt x="1447770" y="5741113"/>
                  </a:cubicBezTo>
                  <a:cubicBezTo>
                    <a:pt x="2086017" y="6229076"/>
                    <a:pt x="2843971" y="6404099"/>
                    <a:pt x="3634978" y="6356066"/>
                  </a:cubicBezTo>
                  <a:cubicBezTo>
                    <a:pt x="3637245" y="6355928"/>
                    <a:pt x="3639513" y="6355653"/>
                    <a:pt x="3641780" y="6355310"/>
                  </a:cubicBezTo>
                  <a:cubicBezTo>
                    <a:pt x="4538680" y="6224747"/>
                    <a:pt x="5467809" y="6298549"/>
                    <a:pt x="6362098" y="6419286"/>
                  </a:cubicBezTo>
                  <a:cubicBezTo>
                    <a:pt x="6829170" y="6482368"/>
                    <a:pt x="7291433" y="6590529"/>
                    <a:pt x="7762147" y="6644267"/>
                  </a:cubicBezTo>
                  <a:cubicBezTo>
                    <a:pt x="8589092" y="6738615"/>
                    <a:pt x="9419336" y="6760674"/>
                    <a:pt x="10242571" y="6623445"/>
                  </a:cubicBezTo>
                  <a:cubicBezTo>
                    <a:pt x="10490916" y="6581253"/>
                    <a:pt x="10744277" y="6525179"/>
                    <a:pt x="10965685" y="6400182"/>
                  </a:cubicBezTo>
                  <a:cubicBezTo>
                    <a:pt x="11544011" y="6073705"/>
                    <a:pt x="11840458" y="5443704"/>
                    <a:pt x="11845474" y="4808480"/>
                  </a:cubicBezTo>
                  <a:close/>
                  <a:moveTo>
                    <a:pt x="8836131" y="6627774"/>
                  </a:moveTo>
                  <a:cubicBezTo>
                    <a:pt x="8829878" y="6625850"/>
                    <a:pt x="8823762" y="6623720"/>
                    <a:pt x="8817647" y="6621452"/>
                  </a:cubicBezTo>
                  <a:lnTo>
                    <a:pt x="8900039" y="6630798"/>
                  </a:lnTo>
                  <a:cubicBezTo>
                    <a:pt x="8883821" y="6636501"/>
                    <a:pt x="8862382" y="6635814"/>
                    <a:pt x="8836131" y="66277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95E2B1B-776A-4FF5-A9C6-C84CB9ECA756}"/>
                </a:ext>
              </a:extLst>
            </p:cNvPr>
            <p:cNvSpPr/>
            <p:nvPr/>
          </p:nvSpPr>
          <p:spPr>
            <a:xfrm>
              <a:off x="1802672" y="30693"/>
              <a:ext cx="3530701" cy="5882364"/>
            </a:xfrm>
            <a:custGeom>
              <a:avLst/>
              <a:gdLst>
                <a:gd name="connsiteX0" fmla="*/ 3448241 w 3530701"/>
                <a:gd name="connsiteY0" fmla="*/ 5499411 h 5882364"/>
                <a:gd name="connsiteX1" fmla="*/ 446663 w 3530701"/>
                <a:gd name="connsiteY1" fmla="*/ 5877357 h 5882364"/>
                <a:gd name="connsiteX2" fmla="*/ 226768 w 3530701"/>
                <a:gd name="connsiteY2" fmla="*/ 5746794 h 5882364"/>
                <a:gd name="connsiteX3" fmla="*/ 0 w 3530701"/>
                <a:gd name="connsiteY3" fmla="*/ 287331 h 5882364"/>
                <a:gd name="connsiteX4" fmla="*/ 219896 w 3530701"/>
                <a:gd name="connsiteY4" fmla="*/ 101794 h 5882364"/>
                <a:gd name="connsiteX5" fmla="*/ 3164782 w 3530701"/>
                <a:gd name="connsiteY5" fmla="*/ 24 h 5882364"/>
                <a:gd name="connsiteX6" fmla="*/ 3331422 w 3530701"/>
                <a:gd name="connsiteY6" fmla="*/ 129350 h 5882364"/>
                <a:gd name="connsiteX7" fmla="*/ 3530702 w 3530701"/>
                <a:gd name="connsiteY7" fmla="*/ 5417019 h 5882364"/>
                <a:gd name="connsiteX8" fmla="*/ 3448241 w 3530701"/>
                <a:gd name="connsiteY8" fmla="*/ 5499411 h 588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0701" h="5882364">
                  <a:moveTo>
                    <a:pt x="3448241" y="5499411"/>
                  </a:moveTo>
                  <a:lnTo>
                    <a:pt x="446663" y="5877357"/>
                  </a:lnTo>
                  <a:cubicBezTo>
                    <a:pt x="291706" y="5904020"/>
                    <a:pt x="224706" y="5818948"/>
                    <a:pt x="226768" y="5746794"/>
                  </a:cubicBezTo>
                  <a:lnTo>
                    <a:pt x="0" y="287331"/>
                  </a:lnTo>
                  <a:cubicBezTo>
                    <a:pt x="6734" y="225485"/>
                    <a:pt x="0" y="108666"/>
                    <a:pt x="219896" y="101794"/>
                  </a:cubicBezTo>
                  <a:lnTo>
                    <a:pt x="3164782" y="24"/>
                  </a:lnTo>
                  <a:cubicBezTo>
                    <a:pt x="3270606" y="-1282"/>
                    <a:pt x="3328192" y="51836"/>
                    <a:pt x="3331422" y="129350"/>
                  </a:cubicBezTo>
                  <a:lnTo>
                    <a:pt x="3530702" y="5417019"/>
                  </a:lnTo>
                  <a:cubicBezTo>
                    <a:pt x="3530702" y="5462304"/>
                    <a:pt x="3493595" y="5499411"/>
                    <a:pt x="3448241" y="5499411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03BD8EB-C080-4F97-93D0-C3838BDE49B0}"/>
                </a:ext>
              </a:extLst>
            </p:cNvPr>
            <p:cNvSpPr/>
            <p:nvPr/>
          </p:nvSpPr>
          <p:spPr>
            <a:xfrm>
              <a:off x="5127296" y="4543591"/>
              <a:ext cx="3355603" cy="1803622"/>
            </a:xfrm>
            <a:custGeom>
              <a:avLst/>
              <a:gdLst>
                <a:gd name="connsiteX0" fmla="*/ 2838162 w 3355603"/>
                <a:gd name="connsiteY0" fmla="*/ 1584217 h 1803622"/>
                <a:gd name="connsiteX1" fmla="*/ 2884271 w 3355603"/>
                <a:gd name="connsiteY1" fmla="*/ 1555424 h 1803622"/>
                <a:gd name="connsiteX2" fmla="*/ 3267577 w 3355603"/>
                <a:gd name="connsiteY2" fmla="*/ 1540101 h 1803622"/>
                <a:gd name="connsiteX3" fmla="*/ 3291009 w 3355603"/>
                <a:gd name="connsiteY3" fmla="*/ 1536115 h 1803622"/>
                <a:gd name="connsiteX4" fmla="*/ 3286337 w 3355603"/>
                <a:gd name="connsiteY4" fmla="*/ 1528075 h 1803622"/>
                <a:gd name="connsiteX5" fmla="*/ 3332652 w 3355603"/>
                <a:gd name="connsiteY5" fmla="*/ 1525051 h 1803622"/>
                <a:gd name="connsiteX6" fmla="*/ 3352030 w 3355603"/>
                <a:gd name="connsiteY6" fmla="*/ 1450974 h 1803622"/>
                <a:gd name="connsiteX7" fmla="*/ 3355604 w 3355603"/>
                <a:gd name="connsiteY7" fmla="*/ 1419433 h 1803622"/>
                <a:gd name="connsiteX8" fmla="*/ 3342478 w 3355603"/>
                <a:gd name="connsiteY8" fmla="*/ 1254786 h 1803622"/>
                <a:gd name="connsiteX9" fmla="*/ 3282419 w 3355603"/>
                <a:gd name="connsiteY9" fmla="*/ 1046366 h 1803622"/>
                <a:gd name="connsiteX10" fmla="*/ 3269364 w 3355603"/>
                <a:gd name="connsiteY10" fmla="*/ 1018947 h 1803622"/>
                <a:gd name="connsiteX11" fmla="*/ 3218444 w 3355603"/>
                <a:gd name="connsiteY11" fmla="*/ 982252 h 1803622"/>
                <a:gd name="connsiteX12" fmla="*/ 3088430 w 3355603"/>
                <a:gd name="connsiteY12" fmla="*/ 976480 h 1803622"/>
                <a:gd name="connsiteX13" fmla="*/ 2850737 w 3355603"/>
                <a:gd name="connsiteY13" fmla="*/ 963699 h 1803622"/>
                <a:gd name="connsiteX14" fmla="*/ 3004183 w 3355603"/>
                <a:gd name="connsiteY14" fmla="*/ 916009 h 1803622"/>
                <a:gd name="connsiteX15" fmla="*/ 3296301 w 3355603"/>
                <a:gd name="connsiteY15" fmla="*/ 702710 h 1803622"/>
                <a:gd name="connsiteX16" fmla="*/ 3105954 w 3355603"/>
                <a:gd name="connsiteY16" fmla="*/ 720027 h 1803622"/>
                <a:gd name="connsiteX17" fmla="*/ 2727183 w 3355603"/>
                <a:gd name="connsiteY17" fmla="*/ 590769 h 1803622"/>
                <a:gd name="connsiteX18" fmla="*/ 2312474 w 3355603"/>
                <a:gd name="connsiteY18" fmla="*/ 317343 h 1803622"/>
                <a:gd name="connsiteX19" fmla="*/ 1839491 w 3355603"/>
                <a:gd name="connsiteY19" fmla="*/ 80748 h 1803622"/>
                <a:gd name="connsiteX20" fmla="*/ 1146063 w 3355603"/>
                <a:gd name="connsiteY20" fmla="*/ 12924 h 1803622"/>
                <a:gd name="connsiteX21" fmla="*/ 340077 w 3355603"/>
                <a:gd name="connsiteY21" fmla="*/ 315212 h 1803622"/>
                <a:gd name="connsiteX22" fmla="*/ 51601 w 3355603"/>
                <a:gd name="connsiteY22" fmla="*/ 627327 h 1803622"/>
                <a:gd name="connsiteX23" fmla="*/ 878272 w 3355603"/>
                <a:gd name="connsiteY23" fmla="*/ 1437849 h 1803622"/>
                <a:gd name="connsiteX24" fmla="*/ 1878729 w 3355603"/>
                <a:gd name="connsiteY24" fmla="*/ 1678910 h 1803622"/>
                <a:gd name="connsiteX25" fmla="*/ 2660390 w 3355603"/>
                <a:gd name="connsiteY25" fmla="*/ 1799440 h 1803622"/>
                <a:gd name="connsiteX26" fmla="*/ 2805177 w 3355603"/>
                <a:gd name="connsiteY26" fmla="*/ 1733059 h 1803622"/>
                <a:gd name="connsiteX27" fmla="*/ 2838093 w 3355603"/>
                <a:gd name="connsiteY27" fmla="*/ 1585385 h 1803622"/>
                <a:gd name="connsiteX28" fmla="*/ 2838162 w 3355603"/>
                <a:gd name="connsiteY28" fmla="*/ 1584217 h 1803622"/>
                <a:gd name="connsiteX29" fmla="*/ 2838024 w 3355603"/>
                <a:gd name="connsiteY29" fmla="*/ 1585042 h 1803622"/>
                <a:gd name="connsiteX30" fmla="*/ 1668522 w 3355603"/>
                <a:gd name="connsiteY30" fmla="*/ 1503131 h 1803622"/>
                <a:gd name="connsiteX31" fmla="*/ 1675394 w 3355603"/>
                <a:gd name="connsiteY31" fmla="*/ 1503886 h 1803622"/>
                <a:gd name="connsiteX32" fmla="*/ 1668522 w 3355603"/>
                <a:gd name="connsiteY32" fmla="*/ 1503131 h 180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55603" h="1803622">
                  <a:moveTo>
                    <a:pt x="2838162" y="1584217"/>
                  </a:moveTo>
                  <a:cubicBezTo>
                    <a:pt x="2841116" y="1558792"/>
                    <a:pt x="2858640" y="1555219"/>
                    <a:pt x="2884271" y="1555424"/>
                  </a:cubicBezTo>
                  <a:cubicBezTo>
                    <a:pt x="3012223" y="1556318"/>
                    <a:pt x="3140106" y="1551989"/>
                    <a:pt x="3267577" y="1540101"/>
                  </a:cubicBezTo>
                  <a:cubicBezTo>
                    <a:pt x="3275411" y="1539345"/>
                    <a:pt x="3283176" y="1537421"/>
                    <a:pt x="3291009" y="1536115"/>
                  </a:cubicBezTo>
                  <a:cubicBezTo>
                    <a:pt x="3291147" y="1532129"/>
                    <a:pt x="3275411" y="1532129"/>
                    <a:pt x="3286337" y="1528075"/>
                  </a:cubicBezTo>
                  <a:cubicBezTo>
                    <a:pt x="3300699" y="1522784"/>
                    <a:pt x="3321451" y="1544155"/>
                    <a:pt x="3332652" y="1525051"/>
                  </a:cubicBezTo>
                  <a:cubicBezTo>
                    <a:pt x="3345502" y="1503131"/>
                    <a:pt x="3352168" y="1477774"/>
                    <a:pt x="3352030" y="1450974"/>
                  </a:cubicBezTo>
                  <a:cubicBezTo>
                    <a:pt x="3351961" y="1440941"/>
                    <a:pt x="3342135" y="1428297"/>
                    <a:pt x="3355604" y="1419433"/>
                  </a:cubicBezTo>
                  <a:cubicBezTo>
                    <a:pt x="3345434" y="1365146"/>
                    <a:pt x="3355535" y="1309691"/>
                    <a:pt x="3342478" y="1254786"/>
                  </a:cubicBezTo>
                  <a:cubicBezTo>
                    <a:pt x="3325643" y="1184213"/>
                    <a:pt x="3302898" y="1115702"/>
                    <a:pt x="3282419" y="1046366"/>
                  </a:cubicBezTo>
                  <a:cubicBezTo>
                    <a:pt x="3277953" y="1037295"/>
                    <a:pt x="3271838" y="1028568"/>
                    <a:pt x="3269364" y="1018947"/>
                  </a:cubicBezTo>
                  <a:cubicBezTo>
                    <a:pt x="3262354" y="992148"/>
                    <a:pt x="3247649" y="981497"/>
                    <a:pt x="3218444" y="982252"/>
                  </a:cubicBezTo>
                  <a:cubicBezTo>
                    <a:pt x="3175220" y="983352"/>
                    <a:pt x="3131791" y="978748"/>
                    <a:pt x="3088430" y="976480"/>
                  </a:cubicBezTo>
                  <a:cubicBezTo>
                    <a:pt x="3009199" y="972288"/>
                    <a:pt x="2929968" y="967959"/>
                    <a:pt x="2850737" y="963699"/>
                  </a:cubicBezTo>
                  <a:cubicBezTo>
                    <a:pt x="2902619" y="948375"/>
                    <a:pt x="2954294" y="935044"/>
                    <a:pt x="3004183" y="916009"/>
                  </a:cubicBezTo>
                  <a:cubicBezTo>
                    <a:pt x="3120933" y="871549"/>
                    <a:pt x="3229920" y="816231"/>
                    <a:pt x="3296301" y="702710"/>
                  </a:cubicBezTo>
                  <a:cubicBezTo>
                    <a:pt x="3233081" y="710406"/>
                    <a:pt x="3170617" y="724012"/>
                    <a:pt x="3105954" y="720027"/>
                  </a:cubicBezTo>
                  <a:cubicBezTo>
                    <a:pt x="2967625" y="711437"/>
                    <a:pt x="2844690" y="659143"/>
                    <a:pt x="2727183" y="590769"/>
                  </a:cubicBezTo>
                  <a:cubicBezTo>
                    <a:pt x="2583907" y="507346"/>
                    <a:pt x="2451695" y="407019"/>
                    <a:pt x="2312474" y="317343"/>
                  </a:cubicBezTo>
                  <a:cubicBezTo>
                    <a:pt x="2163425" y="221276"/>
                    <a:pt x="2009361" y="135173"/>
                    <a:pt x="1839491" y="80748"/>
                  </a:cubicBezTo>
                  <a:cubicBezTo>
                    <a:pt x="1613685" y="3716"/>
                    <a:pt x="1382314" y="-16556"/>
                    <a:pt x="1146063" y="12924"/>
                  </a:cubicBezTo>
                  <a:cubicBezTo>
                    <a:pt x="991999" y="33059"/>
                    <a:pt x="435319" y="229728"/>
                    <a:pt x="340077" y="315212"/>
                  </a:cubicBezTo>
                  <a:cubicBezTo>
                    <a:pt x="233221" y="411073"/>
                    <a:pt x="108224" y="517241"/>
                    <a:pt x="51601" y="627327"/>
                  </a:cubicBezTo>
                  <a:cubicBezTo>
                    <a:pt x="-200867" y="1118313"/>
                    <a:pt x="537295" y="1331749"/>
                    <a:pt x="878272" y="1437849"/>
                  </a:cubicBezTo>
                  <a:cubicBezTo>
                    <a:pt x="1205504" y="1539620"/>
                    <a:pt x="1545311" y="1615965"/>
                    <a:pt x="1878729" y="1678910"/>
                  </a:cubicBezTo>
                  <a:cubicBezTo>
                    <a:pt x="2137931" y="1727905"/>
                    <a:pt x="2398302" y="1769411"/>
                    <a:pt x="2660390" y="1799440"/>
                  </a:cubicBezTo>
                  <a:cubicBezTo>
                    <a:pt x="2739277" y="1808511"/>
                    <a:pt x="2772056" y="1809267"/>
                    <a:pt x="2805177" y="1733059"/>
                  </a:cubicBezTo>
                  <a:cubicBezTo>
                    <a:pt x="2816653" y="1706672"/>
                    <a:pt x="2848126" y="1629433"/>
                    <a:pt x="2838093" y="1585385"/>
                  </a:cubicBezTo>
                  <a:cubicBezTo>
                    <a:pt x="2838162" y="1584973"/>
                    <a:pt x="2838162" y="1584629"/>
                    <a:pt x="2838162" y="1584217"/>
                  </a:cubicBezTo>
                  <a:cubicBezTo>
                    <a:pt x="2838162" y="1584492"/>
                    <a:pt x="2838093" y="1584767"/>
                    <a:pt x="2838024" y="1585042"/>
                  </a:cubicBezTo>
                  <a:moveTo>
                    <a:pt x="1668522" y="1503131"/>
                  </a:moveTo>
                  <a:cubicBezTo>
                    <a:pt x="1670790" y="1503405"/>
                    <a:pt x="1673126" y="1503680"/>
                    <a:pt x="1675394" y="1503886"/>
                  </a:cubicBezTo>
                  <a:cubicBezTo>
                    <a:pt x="1673126" y="1503612"/>
                    <a:pt x="1670790" y="1503405"/>
                    <a:pt x="1668522" y="150313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2BD9BD2-4D63-47DF-9F92-9ADB755B35DB}"/>
                </a:ext>
              </a:extLst>
            </p:cNvPr>
            <p:cNvSpPr/>
            <p:nvPr/>
          </p:nvSpPr>
          <p:spPr>
            <a:xfrm>
              <a:off x="1993236" y="381283"/>
              <a:ext cx="3261866" cy="5044631"/>
            </a:xfrm>
            <a:custGeom>
              <a:avLst/>
              <a:gdLst>
                <a:gd name="connsiteX0" fmla="*/ 3261731 w 3261866"/>
                <a:gd name="connsiteY0" fmla="*/ 4644435 h 5044631"/>
                <a:gd name="connsiteX1" fmla="*/ 3233763 w 3261866"/>
                <a:gd name="connsiteY1" fmla="*/ 4678794 h 5044631"/>
                <a:gd name="connsiteX2" fmla="*/ 246616 w 3261866"/>
                <a:gd name="connsiteY2" fmla="*/ 5041416 h 5044631"/>
                <a:gd name="connsiteX3" fmla="*/ 200506 w 3261866"/>
                <a:gd name="connsiteY3" fmla="*/ 5004584 h 5044631"/>
                <a:gd name="connsiteX4" fmla="*/ 126 w 3261866"/>
                <a:gd name="connsiteY4" fmla="*/ 161172 h 5044631"/>
                <a:gd name="connsiteX5" fmla="*/ 32836 w 3261866"/>
                <a:gd name="connsiteY5" fmla="*/ 126195 h 5044631"/>
                <a:gd name="connsiteX6" fmla="*/ 3060870 w 3261866"/>
                <a:gd name="connsiteY6" fmla="*/ 99 h 5044631"/>
                <a:gd name="connsiteX7" fmla="*/ 3086845 w 3261866"/>
                <a:gd name="connsiteY7" fmla="*/ 23325 h 5044631"/>
                <a:gd name="connsiteX8" fmla="*/ 3261731 w 3261866"/>
                <a:gd name="connsiteY8" fmla="*/ 4644435 h 504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1866" h="5044631">
                  <a:moveTo>
                    <a:pt x="3261731" y="4644435"/>
                  </a:moveTo>
                  <a:cubicBezTo>
                    <a:pt x="3262968" y="4668486"/>
                    <a:pt x="3255959" y="4675702"/>
                    <a:pt x="3233763" y="4678794"/>
                  </a:cubicBezTo>
                  <a:cubicBezTo>
                    <a:pt x="2951884" y="4717826"/>
                    <a:pt x="400405" y="5019152"/>
                    <a:pt x="246616" y="5041416"/>
                  </a:cubicBezTo>
                  <a:cubicBezTo>
                    <a:pt x="201881" y="5047876"/>
                    <a:pt x="202293" y="5048563"/>
                    <a:pt x="200506" y="5004584"/>
                  </a:cubicBezTo>
                  <a:cubicBezTo>
                    <a:pt x="178448" y="4479032"/>
                    <a:pt x="15450" y="514243"/>
                    <a:pt x="126" y="161172"/>
                  </a:cubicBezTo>
                  <a:cubicBezTo>
                    <a:pt x="-1111" y="133411"/>
                    <a:pt x="6517" y="127226"/>
                    <a:pt x="32836" y="126195"/>
                  </a:cubicBezTo>
                  <a:cubicBezTo>
                    <a:pt x="367833" y="113139"/>
                    <a:pt x="2803729" y="11437"/>
                    <a:pt x="3060870" y="99"/>
                  </a:cubicBezTo>
                  <a:cubicBezTo>
                    <a:pt x="3080248" y="-726"/>
                    <a:pt x="3086089" y="3328"/>
                    <a:pt x="3086845" y="23325"/>
                  </a:cubicBezTo>
                  <a:cubicBezTo>
                    <a:pt x="3097702" y="304448"/>
                    <a:pt x="3254722" y="4509681"/>
                    <a:pt x="3261731" y="4644435"/>
                  </a:cubicBezTo>
                  <a:close/>
                </a:path>
              </a:pathLst>
            </a:custGeom>
            <a:solidFill>
              <a:srgbClr val="F2F5F6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70E65F4-1DD1-415C-994C-53EC6206DA7E}"/>
                </a:ext>
              </a:extLst>
            </p:cNvPr>
            <p:cNvSpPr/>
            <p:nvPr/>
          </p:nvSpPr>
          <p:spPr>
            <a:xfrm>
              <a:off x="3298540" y="1717062"/>
              <a:ext cx="2274214" cy="1949573"/>
            </a:xfrm>
            <a:custGeom>
              <a:avLst/>
              <a:gdLst>
                <a:gd name="connsiteX0" fmla="*/ 12960 w 2274214"/>
                <a:gd name="connsiteY0" fmla="*/ 503679 h 1949573"/>
                <a:gd name="connsiteX1" fmla="*/ 236429 w 2274214"/>
                <a:gd name="connsiteY1" fmla="*/ 196787 h 1949573"/>
                <a:gd name="connsiteX2" fmla="*/ 1820572 w 2274214"/>
                <a:gd name="connsiteY2" fmla="*/ 6646 h 1949573"/>
                <a:gd name="connsiteX3" fmla="*/ 2034765 w 2274214"/>
                <a:gd name="connsiteY3" fmla="*/ 176927 h 1949573"/>
                <a:gd name="connsiteX4" fmla="*/ 2267304 w 2274214"/>
                <a:gd name="connsiteY4" fmla="*/ 1389790 h 1949573"/>
                <a:gd name="connsiteX5" fmla="*/ 2081080 w 2274214"/>
                <a:gd name="connsiteY5" fmla="*/ 1626522 h 1949573"/>
                <a:gd name="connsiteX6" fmla="*/ 642687 w 2274214"/>
                <a:gd name="connsiteY6" fmla="*/ 1933689 h 1949573"/>
                <a:gd name="connsiteX7" fmla="*/ 269413 w 2274214"/>
                <a:gd name="connsiteY7" fmla="*/ 1737707 h 1949573"/>
                <a:gd name="connsiteX8" fmla="*/ 12960 w 2274214"/>
                <a:gd name="connsiteY8" fmla="*/ 503679 h 194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4214" h="1949573">
                  <a:moveTo>
                    <a:pt x="12960" y="503679"/>
                  </a:moveTo>
                  <a:cubicBezTo>
                    <a:pt x="-52321" y="215684"/>
                    <a:pt x="145654" y="211767"/>
                    <a:pt x="236429" y="196787"/>
                  </a:cubicBezTo>
                  <a:lnTo>
                    <a:pt x="1820572" y="6646"/>
                  </a:lnTo>
                  <a:cubicBezTo>
                    <a:pt x="1937048" y="-21460"/>
                    <a:pt x="2009202" y="40386"/>
                    <a:pt x="2034765" y="176927"/>
                  </a:cubicBezTo>
                  <a:lnTo>
                    <a:pt x="2267304" y="1389790"/>
                  </a:lnTo>
                  <a:cubicBezTo>
                    <a:pt x="2272458" y="1415078"/>
                    <a:pt x="2318430" y="1571136"/>
                    <a:pt x="2081080" y="1626522"/>
                  </a:cubicBezTo>
                  <a:cubicBezTo>
                    <a:pt x="1801812" y="1691666"/>
                    <a:pt x="1166039" y="1833980"/>
                    <a:pt x="642687" y="1933689"/>
                  </a:cubicBezTo>
                  <a:cubicBezTo>
                    <a:pt x="354829" y="1988594"/>
                    <a:pt x="298138" y="1895825"/>
                    <a:pt x="269413" y="1737707"/>
                  </a:cubicBezTo>
                  <a:cubicBezTo>
                    <a:pt x="189908" y="1370137"/>
                    <a:pt x="12960" y="503679"/>
                    <a:pt x="12960" y="503679"/>
                  </a:cubicBezTo>
                  <a:close/>
                </a:path>
              </a:pathLst>
            </a:custGeom>
            <a:solidFill>
              <a:schemeClr val="accent2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731B0A-98B3-45C0-8BAA-F23532EE34D0}"/>
                </a:ext>
              </a:extLst>
            </p:cNvPr>
            <p:cNvSpPr/>
            <p:nvPr/>
          </p:nvSpPr>
          <p:spPr>
            <a:xfrm>
              <a:off x="6973937" y="111"/>
              <a:ext cx="2170622" cy="2457658"/>
            </a:xfrm>
            <a:custGeom>
              <a:avLst/>
              <a:gdLst>
                <a:gd name="connsiteX0" fmla="*/ 172202 w 2170622"/>
                <a:gd name="connsiteY0" fmla="*/ 717711 h 2457658"/>
                <a:gd name="connsiteX1" fmla="*/ 155298 w 2170622"/>
                <a:gd name="connsiteY1" fmla="*/ 715650 h 2457658"/>
                <a:gd name="connsiteX2" fmla="*/ 35798 w 2170622"/>
                <a:gd name="connsiteY2" fmla="*/ 623706 h 2457658"/>
                <a:gd name="connsiteX3" fmla="*/ 5563 w 2170622"/>
                <a:gd name="connsiteY3" fmla="*/ 508535 h 2457658"/>
                <a:gd name="connsiteX4" fmla="*/ 17382 w 2170622"/>
                <a:gd name="connsiteY4" fmla="*/ 308774 h 2457658"/>
                <a:gd name="connsiteX5" fmla="*/ 307301 w 2170622"/>
                <a:gd name="connsiteY5" fmla="*/ 36172 h 2457658"/>
                <a:gd name="connsiteX6" fmla="*/ 987878 w 2170622"/>
                <a:gd name="connsiteY6" fmla="*/ 134575 h 2457658"/>
                <a:gd name="connsiteX7" fmla="*/ 1072126 w 2170622"/>
                <a:gd name="connsiteY7" fmla="*/ 186182 h 2457658"/>
                <a:gd name="connsiteX8" fmla="*/ 1201865 w 2170622"/>
                <a:gd name="connsiteY8" fmla="*/ 497953 h 2457658"/>
                <a:gd name="connsiteX9" fmla="*/ 1383966 w 2170622"/>
                <a:gd name="connsiteY9" fmla="*/ 1177431 h 2457658"/>
                <a:gd name="connsiteX10" fmla="*/ 1936179 w 2170622"/>
                <a:gd name="connsiteY10" fmla="*/ 1381247 h 2457658"/>
                <a:gd name="connsiteX11" fmla="*/ 2169474 w 2170622"/>
                <a:gd name="connsiteY11" fmla="*/ 1814510 h 2457658"/>
                <a:gd name="connsiteX12" fmla="*/ 1923672 w 2170622"/>
                <a:gd name="connsiteY12" fmla="*/ 2445955 h 2457658"/>
                <a:gd name="connsiteX13" fmla="*/ 1889588 w 2170622"/>
                <a:gd name="connsiteY13" fmla="*/ 2455026 h 2457658"/>
                <a:gd name="connsiteX14" fmla="*/ 1881136 w 2170622"/>
                <a:gd name="connsiteY14" fmla="*/ 2423965 h 2457658"/>
                <a:gd name="connsiteX15" fmla="*/ 1725629 w 2170622"/>
                <a:gd name="connsiteY15" fmla="*/ 2017708 h 2457658"/>
                <a:gd name="connsiteX16" fmla="*/ 1713534 w 2170622"/>
                <a:gd name="connsiteY16" fmla="*/ 2005888 h 2457658"/>
                <a:gd name="connsiteX17" fmla="*/ 1348439 w 2170622"/>
                <a:gd name="connsiteY17" fmla="*/ 1764828 h 2457658"/>
                <a:gd name="connsiteX18" fmla="*/ 868241 w 2170622"/>
                <a:gd name="connsiteY18" fmla="*/ 1167055 h 2457658"/>
                <a:gd name="connsiteX19" fmla="*/ 882809 w 2170622"/>
                <a:gd name="connsiteY19" fmla="*/ 883939 h 2457658"/>
                <a:gd name="connsiteX20" fmla="*/ 843572 w 2170622"/>
                <a:gd name="connsiteY20" fmla="*/ 672839 h 2457658"/>
                <a:gd name="connsiteX21" fmla="*/ 764616 w 2170622"/>
                <a:gd name="connsiteY21" fmla="*/ 640885 h 2457658"/>
                <a:gd name="connsiteX22" fmla="*/ 172202 w 2170622"/>
                <a:gd name="connsiteY22" fmla="*/ 717711 h 245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70622" h="2457658">
                  <a:moveTo>
                    <a:pt x="172202" y="717711"/>
                  </a:moveTo>
                  <a:cubicBezTo>
                    <a:pt x="166567" y="717024"/>
                    <a:pt x="160933" y="715993"/>
                    <a:pt x="155298" y="715650"/>
                  </a:cubicBezTo>
                  <a:cubicBezTo>
                    <a:pt x="94689" y="712008"/>
                    <a:pt x="52771" y="685964"/>
                    <a:pt x="35798" y="623706"/>
                  </a:cubicBezTo>
                  <a:cubicBezTo>
                    <a:pt x="25353" y="585361"/>
                    <a:pt x="12640" y="547704"/>
                    <a:pt x="5563" y="508535"/>
                  </a:cubicBezTo>
                  <a:cubicBezTo>
                    <a:pt x="-3852" y="441124"/>
                    <a:pt x="-2203" y="374261"/>
                    <a:pt x="17382" y="308774"/>
                  </a:cubicBezTo>
                  <a:cubicBezTo>
                    <a:pt x="61292" y="162131"/>
                    <a:pt x="164300" y="77883"/>
                    <a:pt x="307301" y="36172"/>
                  </a:cubicBezTo>
                  <a:cubicBezTo>
                    <a:pt x="549118" y="-34401"/>
                    <a:pt x="775954" y="-1760"/>
                    <a:pt x="987878" y="134575"/>
                  </a:cubicBezTo>
                  <a:cubicBezTo>
                    <a:pt x="1015572" y="152373"/>
                    <a:pt x="1044020" y="169002"/>
                    <a:pt x="1072126" y="186182"/>
                  </a:cubicBezTo>
                  <a:cubicBezTo>
                    <a:pt x="1172316" y="266375"/>
                    <a:pt x="1196916" y="378866"/>
                    <a:pt x="1201865" y="497953"/>
                  </a:cubicBezTo>
                  <a:cubicBezTo>
                    <a:pt x="1211141" y="721834"/>
                    <a:pt x="1138026" y="1055938"/>
                    <a:pt x="1383966" y="1177431"/>
                  </a:cubicBezTo>
                  <a:cubicBezTo>
                    <a:pt x="1558714" y="1263809"/>
                    <a:pt x="1773662" y="1272192"/>
                    <a:pt x="1936179" y="1381247"/>
                  </a:cubicBezTo>
                  <a:cubicBezTo>
                    <a:pt x="2082822" y="1479650"/>
                    <a:pt x="2159442" y="1640999"/>
                    <a:pt x="2169474" y="1814510"/>
                  </a:cubicBezTo>
                  <a:cubicBezTo>
                    <a:pt x="2181294" y="2018120"/>
                    <a:pt x="2102063" y="2322195"/>
                    <a:pt x="1923672" y="2445955"/>
                  </a:cubicBezTo>
                  <a:cubicBezTo>
                    <a:pt x="1913708" y="2452895"/>
                    <a:pt x="1902988" y="2462310"/>
                    <a:pt x="1889588" y="2455026"/>
                  </a:cubicBezTo>
                  <a:cubicBezTo>
                    <a:pt x="1876945" y="2448154"/>
                    <a:pt x="1881068" y="2434823"/>
                    <a:pt x="1881136" y="2423965"/>
                  </a:cubicBezTo>
                  <a:cubicBezTo>
                    <a:pt x="1881755" y="2268458"/>
                    <a:pt x="1826231" y="2134459"/>
                    <a:pt x="1725629" y="2017708"/>
                  </a:cubicBezTo>
                  <a:cubicBezTo>
                    <a:pt x="1721986" y="2013447"/>
                    <a:pt x="1717588" y="2009805"/>
                    <a:pt x="1713534" y="2005888"/>
                  </a:cubicBezTo>
                  <a:cubicBezTo>
                    <a:pt x="1616025" y="1893398"/>
                    <a:pt x="1477833" y="1833545"/>
                    <a:pt x="1348439" y="1764828"/>
                  </a:cubicBezTo>
                  <a:cubicBezTo>
                    <a:pt x="1124351" y="1645809"/>
                    <a:pt x="897790" y="1433609"/>
                    <a:pt x="868241" y="1167055"/>
                  </a:cubicBezTo>
                  <a:cubicBezTo>
                    <a:pt x="857727" y="1071881"/>
                    <a:pt x="870990" y="977944"/>
                    <a:pt x="882809" y="883939"/>
                  </a:cubicBezTo>
                  <a:cubicBezTo>
                    <a:pt x="892155" y="809380"/>
                    <a:pt x="883909" y="738120"/>
                    <a:pt x="843572" y="672839"/>
                  </a:cubicBezTo>
                  <a:cubicBezTo>
                    <a:pt x="820208" y="635044"/>
                    <a:pt x="808113" y="630921"/>
                    <a:pt x="764616" y="640885"/>
                  </a:cubicBezTo>
                  <a:cubicBezTo>
                    <a:pt x="569664" y="685345"/>
                    <a:pt x="373888" y="724652"/>
                    <a:pt x="172202" y="717711"/>
                  </a:cubicBezTo>
                  <a:close/>
                </a:path>
              </a:pathLst>
            </a:custGeom>
            <a:solidFill>
              <a:schemeClr val="accent4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350C2C-4DDD-4DC0-B9A5-84216D8F2BD3}"/>
                </a:ext>
              </a:extLst>
            </p:cNvPr>
            <p:cNvSpPr/>
            <p:nvPr/>
          </p:nvSpPr>
          <p:spPr>
            <a:xfrm>
              <a:off x="6257829" y="1450227"/>
              <a:ext cx="2481297" cy="3814175"/>
            </a:xfrm>
            <a:custGeom>
              <a:avLst/>
              <a:gdLst>
                <a:gd name="connsiteX0" fmla="*/ 1767481 w 2481297"/>
                <a:gd name="connsiteY0" fmla="*/ 88356 h 3814175"/>
                <a:gd name="connsiteX1" fmla="*/ 2011772 w 2481297"/>
                <a:gd name="connsiteY1" fmla="*/ 291347 h 3814175"/>
                <a:gd name="connsiteX2" fmla="*/ 2177312 w 2481297"/>
                <a:gd name="connsiteY2" fmla="*/ 372434 h 3814175"/>
                <a:gd name="connsiteX3" fmla="*/ 2427925 w 2481297"/>
                <a:gd name="connsiteY3" fmla="*/ 553092 h 3814175"/>
                <a:gd name="connsiteX4" fmla="*/ 2480631 w 2481297"/>
                <a:gd name="connsiteY4" fmla="*/ 927465 h 3814175"/>
                <a:gd name="connsiteX5" fmla="*/ 2457748 w 2481297"/>
                <a:gd name="connsiteY5" fmla="*/ 1130456 h 3814175"/>
                <a:gd name="connsiteX6" fmla="*/ 2367728 w 2481297"/>
                <a:gd name="connsiteY6" fmla="*/ 1350214 h 3814175"/>
                <a:gd name="connsiteX7" fmla="*/ 2005106 w 2481297"/>
                <a:gd name="connsiteY7" fmla="*/ 2207121 h 3814175"/>
                <a:gd name="connsiteX8" fmla="*/ 2136769 w 2481297"/>
                <a:gd name="connsiteY8" fmla="*/ 2751844 h 3814175"/>
                <a:gd name="connsiteX9" fmla="*/ 2345601 w 2481297"/>
                <a:gd name="connsiteY9" fmla="*/ 3290039 h 3814175"/>
                <a:gd name="connsiteX10" fmla="*/ 2297086 w 2481297"/>
                <a:gd name="connsiteY10" fmla="*/ 3600985 h 3814175"/>
                <a:gd name="connsiteX11" fmla="*/ 2165905 w 2481297"/>
                <a:gd name="connsiteY11" fmla="*/ 3796143 h 3814175"/>
                <a:gd name="connsiteX12" fmla="*/ 1975558 w 2481297"/>
                <a:gd name="connsiteY12" fmla="*/ 3813459 h 3814175"/>
                <a:gd name="connsiteX13" fmla="*/ 1596788 w 2481297"/>
                <a:gd name="connsiteY13" fmla="*/ 3684202 h 3814175"/>
                <a:gd name="connsiteX14" fmla="*/ 1182077 w 2481297"/>
                <a:gd name="connsiteY14" fmla="*/ 3410775 h 3814175"/>
                <a:gd name="connsiteX15" fmla="*/ 709095 w 2481297"/>
                <a:gd name="connsiteY15" fmla="*/ 3174181 h 3814175"/>
                <a:gd name="connsiteX16" fmla="*/ 0 w 2481297"/>
                <a:gd name="connsiteY16" fmla="*/ 3108762 h 3814175"/>
                <a:gd name="connsiteX17" fmla="*/ 86447 w 2481297"/>
                <a:gd name="connsiteY17" fmla="*/ 3004655 h 3814175"/>
                <a:gd name="connsiteX18" fmla="*/ 156401 w 2481297"/>
                <a:gd name="connsiteY18" fmla="*/ 2895120 h 3814175"/>
                <a:gd name="connsiteX19" fmla="*/ 503630 w 2481297"/>
                <a:gd name="connsiteY19" fmla="*/ 1670987 h 3814175"/>
                <a:gd name="connsiteX20" fmla="*/ 503630 w 2481297"/>
                <a:gd name="connsiteY20" fmla="*/ 1612784 h 3814175"/>
                <a:gd name="connsiteX21" fmla="*/ 503836 w 2481297"/>
                <a:gd name="connsiteY21" fmla="*/ 1158287 h 3814175"/>
                <a:gd name="connsiteX22" fmla="*/ 589664 w 2481297"/>
                <a:gd name="connsiteY22" fmla="*/ 822602 h 3814175"/>
                <a:gd name="connsiteX23" fmla="*/ 952973 w 2481297"/>
                <a:gd name="connsiteY23" fmla="*/ 290591 h 3814175"/>
                <a:gd name="connsiteX24" fmla="*/ 1200425 w 2481297"/>
                <a:gd name="connsiteY24" fmla="*/ 100038 h 3814175"/>
                <a:gd name="connsiteX25" fmla="*/ 1504775 w 2481297"/>
                <a:gd name="connsiteY25" fmla="*/ 6307 h 3814175"/>
                <a:gd name="connsiteX26" fmla="*/ 1526077 w 2481297"/>
                <a:gd name="connsiteY26" fmla="*/ 95228 h 3814175"/>
                <a:gd name="connsiteX27" fmla="*/ 1554320 w 2481297"/>
                <a:gd name="connsiteY27" fmla="*/ 128350 h 3814175"/>
                <a:gd name="connsiteX28" fmla="*/ 1725289 w 2481297"/>
                <a:gd name="connsiteY28" fmla="*/ 150545 h 3814175"/>
                <a:gd name="connsiteX29" fmla="*/ 1767481 w 2481297"/>
                <a:gd name="connsiteY29" fmla="*/ 88356 h 381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1297" h="3814175">
                  <a:moveTo>
                    <a:pt x="1767481" y="88356"/>
                  </a:moveTo>
                  <a:cubicBezTo>
                    <a:pt x="1842589" y="163602"/>
                    <a:pt x="1919965" y="236030"/>
                    <a:pt x="2011772" y="291347"/>
                  </a:cubicBezTo>
                  <a:cubicBezTo>
                    <a:pt x="2064684" y="323232"/>
                    <a:pt x="2119727" y="349963"/>
                    <a:pt x="2177312" y="372434"/>
                  </a:cubicBezTo>
                  <a:cubicBezTo>
                    <a:pt x="2277159" y="411397"/>
                    <a:pt x="2354672" y="476816"/>
                    <a:pt x="2427925" y="553092"/>
                  </a:cubicBezTo>
                  <a:cubicBezTo>
                    <a:pt x="2470667" y="680082"/>
                    <a:pt x="2473691" y="812363"/>
                    <a:pt x="2480631" y="927465"/>
                  </a:cubicBezTo>
                  <a:cubicBezTo>
                    <a:pt x="2484548" y="992471"/>
                    <a:pt x="2470461" y="1066411"/>
                    <a:pt x="2457748" y="1130456"/>
                  </a:cubicBezTo>
                  <a:cubicBezTo>
                    <a:pt x="2445173" y="1193745"/>
                    <a:pt x="2375975" y="1333997"/>
                    <a:pt x="2367728" y="1350214"/>
                  </a:cubicBezTo>
                  <a:cubicBezTo>
                    <a:pt x="2223628" y="1633330"/>
                    <a:pt x="2069082" y="1893082"/>
                    <a:pt x="2005106" y="2207121"/>
                  </a:cubicBezTo>
                  <a:cubicBezTo>
                    <a:pt x="1966693" y="2395544"/>
                    <a:pt x="2034930" y="2594412"/>
                    <a:pt x="2136769" y="2751844"/>
                  </a:cubicBezTo>
                  <a:cubicBezTo>
                    <a:pt x="2250565" y="2927692"/>
                    <a:pt x="2346288" y="3069868"/>
                    <a:pt x="2345601" y="3290039"/>
                  </a:cubicBezTo>
                  <a:cubicBezTo>
                    <a:pt x="2345257" y="3395451"/>
                    <a:pt x="2326360" y="3499971"/>
                    <a:pt x="2297086" y="3600985"/>
                  </a:cubicBezTo>
                  <a:cubicBezTo>
                    <a:pt x="2276266" y="3672795"/>
                    <a:pt x="2259429" y="3784736"/>
                    <a:pt x="2165905" y="3796143"/>
                  </a:cubicBezTo>
                  <a:cubicBezTo>
                    <a:pt x="2102685" y="3803839"/>
                    <a:pt x="2040220" y="3817445"/>
                    <a:pt x="1975558" y="3813459"/>
                  </a:cubicBezTo>
                  <a:cubicBezTo>
                    <a:pt x="1837230" y="3804870"/>
                    <a:pt x="1714294" y="3752576"/>
                    <a:pt x="1596788" y="3684202"/>
                  </a:cubicBezTo>
                  <a:cubicBezTo>
                    <a:pt x="1453511" y="3600779"/>
                    <a:pt x="1321299" y="3500452"/>
                    <a:pt x="1182077" y="3410775"/>
                  </a:cubicBezTo>
                  <a:cubicBezTo>
                    <a:pt x="1033029" y="3314708"/>
                    <a:pt x="878965" y="3228605"/>
                    <a:pt x="709095" y="3174181"/>
                  </a:cubicBezTo>
                  <a:cubicBezTo>
                    <a:pt x="483290" y="3097149"/>
                    <a:pt x="236251" y="3079351"/>
                    <a:pt x="0" y="3108762"/>
                  </a:cubicBezTo>
                  <a:cubicBezTo>
                    <a:pt x="23914" y="3054338"/>
                    <a:pt x="62533" y="3028913"/>
                    <a:pt x="86447" y="3004655"/>
                  </a:cubicBezTo>
                  <a:cubicBezTo>
                    <a:pt x="121080" y="2969472"/>
                    <a:pt x="136679" y="2939442"/>
                    <a:pt x="156401" y="2895120"/>
                  </a:cubicBezTo>
                  <a:cubicBezTo>
                    <a:pt x="324140" y="2518754"/>
                    <a:pt x="487138" y="2085491"/>
                    <a:pt x="503630" y="1670987"/>
                  </a:cubicBezTo>
                  <a:cubicBezTo>
                    <a:pt x="504386" y="1651609"/>
                    <a:pt x="503630" y="1632231"/>
                    <a:pt x="503630" y="1612784"/>
                  </a:cubicBezTo>
                  <a:cubicBezTo>
                    <a:pt x="498133" y="1405051"/>
                    <a:pt x="513594" y="1343205"/>
                    <a:pt x="503836" y="1158287"/>
                  </a:cubicBezTo>
                  <a:cubicBezTo>
                    <a:pt x="487963" y="1038924"/>
                    <a:pt x="534897" y="926365"/>
                    <a:pt x="589664" y="822602"/>
                  </a:cubicBezTo>
                  <a:cubicBezTo>
                    <a:pt x="690129" y="632254"/>
                    <a:pt x="812240" y="453452"/>
                    <a:pt x="952973" y="290591"/>
                  </a:cubicBezTo>
                  <a:cubicBezTo>
                    <a:pt x="1035503" y="225791"/>
                    <a:pt x="1108138" y="152401"/>
                    <a:pt x="1200425" y="100038"/>
                  </a:cubicBezTo>
                  <a:cubicBezTo>
                    <a:pt x="1224682" y="86294"/>
                    <a:pt x="1496803" y="-27708"/>
                    <a:pt x="1504775" y="6307"/>
                  </a:cubicBezTo>
                  <a:cubicBezTo>
                    <a:pt x="1511715" y="35993"/>
                    <a:pt x="1517968" y="65817"/>
                    <a:pt x="1526077" y="95228"/>
                  </a:cubicBezTo>
                  <a:cubicBezTo>
                    <a:pt x="1530131" y="109865"/>
                    <a:pt x="1540507" y="121890"/>
                    <a:pt x="1554320" y="128350"/>
                  </a:cubicBezTo>
                  <a:cubicBezTo>
                    <a:pt x="1608675" y="153912"/>
                    <a:pt x="1664817" y="167793"/>
                    <a:pt x="1725289" y="150545"/>
                  </a:cubicBezTo>
                  <a:cubicBezTo>
                    <a:pt x="1757861" y="141200"/>
                    <a:pt x="1773804" y="122852"/>
                    <a:pt x="1767481" y="88356"/>
                  </a:cubicBezTo>
                  <a:close/>
                </a:path>
              </a:pathLst>
            </a:custGeom>
            <a:solidFill>
              <a:srgbClr val="F2F5F6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364FF39-E2E1-43BB-976F-7C78E32E177B}"/>
                </a:ext>
              </a:extLst>
            </p:cNvPr>
            <p:cNvSpPr/>
            <p:nvPr/>
          </p:nvSpPr>
          <p:spPr>
            <a:xfrm>
              <a:off x="5682385" y="4624339"/>
              <a:ext cx="2800721" cy="1510340"/>
            </a:xfrm>
            <a:custGeom>
              <a:avLst/>
              <a:gdLst>
                <a:gd name="connsiteX0" fmla="*/ 1284608 w 2800721"/>
                <a:gd name="connsiteY0" fmla="*/ 0 h 1510340"/>
                <a:gd name="connsiteX1" fmla="*/ 1757590 w 2800721"/>
                <a:gd name="connsiteY1" fmla="*/ 236594 h 1510340"/>
                <a:gd name="connsiteX2" fmla="*/ 2172301 w 2800721"/>
                <a:gd name="connsiteY2" fmla="*/ 510021 h 1510340"/>
                <a:gd name="connsiteX3" fmla="*/ 2551071 w 2800721"/>
                <a:gd name="connsiteY3" fmla="*/ 639278 h 1510340"/>
                <a:gd name="connsiteX4" fmla="*/ 2741418 w 2800721"/>
                <a:gd name="connsiteY4" fmla="*/ 621962 h 1510340"/>
                <a:gd name="connsiteX5" fmla="*/ 2449300 w 2800721"/>
                <a:gd name="connsiteY5" fmla="*/ 835260 h 1510340"/>
                <a:gd name="connsiteX6" fmla="*/ 2295854 w 2800721"/>
                <a:gd name="connsiteY6" fmla="*/ 882950 h 1510340"/>
                <a:gd name="connsiteX7" fmla="*/ 2533548 w 2800721"/>
                <a:gd name="connsiteY7" fmla="*/ 895732 h 1510340"/>
                <a:gd name="connsiteX8" fmla="*/ 2663561 w 2800721"/>
                <a:gd name="connsiteY8" fmla="*/ 901504 h 1510340"/>
                <a:gd name="connsiteX9" fmla="*/ 2714480 w 2800721"/>
                <a:gd name="connsiteY9" fmla="*/ 938199 h 1510340"/>
                <a:gd name="connsiteX10" fmla="*/ 2727537 w 2800721"/>
                <a:gd name="connsiteY10" fmla="*/ 965617 h 1510340"/>
                <a:gd name="connsiteX11" fmla="*/ 2787596 w 2800721"/>
                <a:gd name="connsiteY11" fmla="*/ 1174037 h 1510340"/>
                <a:gd name="connsiteX12" fmla="*/ 2800721 w 2800721"/>
                <a:gd name="connsiteY12" fmla="*/ 1338684 h 1510340"/>
                <a:gd name="connsiteX13" fmla="*/ 2797148 w 2800721"/>
                <a:gd name="connsiteY13" fmla="*/ 1370225 h 1510340"/>
                <a:gd name="connsiteX14" fmla="*/ 2777770 w 2800721"/>
                <a:gd name="connsiteY14" fmla="*/ 1444303 h 1510340"/>
                <a:gd name="connsiteX15" fmla="*/ 2731454 w 2800721"/>
                <a:gd name="connsiteY15" fmla="*/ 1447327 h 1510340"/>
                <a:gd name="connsiteX16" fmla="*/ 2736127 w 2800721"/>
                <a:gd name="connsiteY16" fmla="*/ 1455366 h 1510340"/>
                <a:gd name="connsiteX17" fmla="*/ 2712694 w 2800721"/>
                <a:gd name="connsiteY17" fmla="*/ 1459352 h 1510340"/>
                <a:gd name="connsiteX18" fmla="*/ 2329388 w 2800721"/>
                <a:gd name="connsiteY18" fmla="*/ 1474676 h 1510340"/>
                <a:gd name="connsiteX19" fmla="*/ 2282798 w 2800721"/>
                <a:gd name="connsiteY19" fmla="*/ 1510340 h 1510340"/>
                <a:gd name="connsiteX20" fmla="*/ 2243285 w 2800721"/>
                <a:gd name="connsiteY20" fmla="*/ 1473027 h 1510340"/>
                <a:gd name="connsiteX21" fmla="*/ 1739381 w 2800721"/>
                <a:gd name="connsiteY21" fmla="*/ 1467804 h 1510340"/>
                <a:gd name="connsiteX22" fmla="*/ 1309690 w 2800721"/>
                <a:gd name="connsiteY22" fmla="*/ 1440455 h 1510340"/>
                <a:gd name="connsiteX23" fmla="*/ 953459 w 2800721"/>
                <a:gd name="connsiteY23" fmla="*/ 1402386 h 1510340"/>
                <a:gd name="connsiteX24" fmla="*/ 538543 w 2800721"/>
                <a:gd name="connsiteY24" fmla="*/ 1321299 h 1510340"/>
                <a:gd name="connsiteX25" fmla="*/ 121634 w 2800721"/>
                <a:gd name="connsiteY25" fmla="*/ 1145863 h 1510340"/>
                <a:gd name="connsiteX26" fmla="*/ 3166 w 2800721"/>
                <a:gd name="connsiteY26" fmla="*/ 976750 h 1510340"/>
                <a:gd name="connsiteX27" fmla="*/ 6945 w 2800721"/>
                <a:gd name="connsiteY27" fmla="*/ 823235 h 1510340"/>
                <a:gd name="connsiteX28" fmla="*/ 220519 w 2800721"/>
                <a:gd name="connsiteY28" fmla="*/ 387566 h 1510340"/>
                <a:gd name="connsiteX29" fmla="*/ 544247 w 2800721"/>
                <a:gd name="connsiteY29" fmla="*/ 175161 h 1510340"/>
                <a:gd name="connsiteX30" fmla="*/ 1051931 w 2800721"/>
                <a:gd name="connsiteY30" fmla="*/ 31060 h 1510340"/>
                <a:gd name="connsiteX31" fmla="*/ 1284608 w 2800721"/>
                <a:gd name="connsiteY31" fmla="*/ 0 h 1510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00721" h="1510340">
                  <a:moveTo>
                    <a:pt x="1284608" y="0"/>
                  </a:moveTo>
                  <a:cubicBezTo>
                    <a:pt x="1454546" y="54424"/>
                    <a:pt x="1608542" y="140527"/>
                    <a:pt x="1757590" y="236594"/>
                  </a:cubicBezTo>
                  <a:cubicBezTo>
                    <a:pt x="1896812" y="326270"/>
                    <a:pt x="2028955" y="426666"/>
                    <a:pt x="2172301" y="510021"/>
                  </a:cubicBezTo>
                  <a:cubicBezTo>
                    <a:pt x="2289807" y="578395"/>
                    <a:pt x="2412743" y="630688"/>
                    <a:pt x="2551071" y="639278"/>
                  </a:cubicBezTo>
                  <a:cubicBezTo>
                    <a:pt x="2615733" y="643264"/>
                    <a:pt x="2678129" y="629658"/>
                    <a:pt x="2741418" y="621962"/>
                  </a:cubicBezTo>
                  <a:cubicBezTo>
                    <a:pt x="2675037" y="735483"/>
                    <a:pt x="2566051" y="790800"/>
                    <a:pt x="2449300" y="835260"/>
                  </a:cubicBezTo>
                  <a:cubicBezTo>
                    <a:pt x="2399411" y="854295"/>
                    <a:pt x="2347735" y="867626"/>
                    <a:pt x="2295854" y="882950"/>
                  </a:cubicBezTo>
                  <a:cubicBezTo>
                    <a:pt x="2375085" y="887211"/>
                    <a:pt x="2454316" y="891540"/>
                    <a:pt x="2533548" y="895732"/>
                  </a:cubicBezTo>
                  <a:cubicBezTo>
                    <a:pt x="2576909" y="898068"/>
                    <a:pt x="2620269" y="902603"/>
                    <a:pt x="2663561" y="901504"/>
                  </a:cubicBezTo>
                  <a:cubicBezTo>
                    <a:pt x="2692766" y="900748"/>
                    <a:pt x="2707403" y="911399"/>
                    <a:pt x="2714480" y="938199"/>
                  </a:cubicBezTo>
                  <a:cubicBezTo>
                    <a:pt x="2717023" y="947820"/>
                    <a:pt x="2723070" y="956478"/>
                    <a:pt x="2727537" y="965617"/>
                  </a:cubicBezTo>
                  <a:cubicBezTo>
                    <a:pt x="2748015" y="1034953"/>
                    <a:pt x="2770760" y="1103465"/>
                    <a:pt x="2787596" y="1174037"/>
                  </a:cubicBezTo>
                  <a:cubicBezTo>
                    <a:pt x="2800652" y="1228942"/>
                    <a:pt x="2790551" y="1284329"/>
                    <a:pt x="2800721" y="1338684"/>
                  </a:cubicBezTo>
                  <a:cubicBezTo>
                    <a:pt x="2787184" y="1347549"/>
                    <a:pt x="2797079" y="1360124"/>
                    <a:pt x="2797148" y="1370225"/>
                  </a:cubicBezTo>
                  <a:cubicBezTo>
                    <a:pt x="2797354" y="1397094"/>
                    <a:pt x="2790620" y="1422382"/>
                    <a:pt x="2777770" y="1444303"/>
                  </a:cubicBezTo>
                  <a:cubicBezTo>
                    <a:pt x="2766569" y="1463406"/>
                    <a:pt x="2745747" y="1442035"/>
                    <a:pt x="2731454" y="1447327"/>
                  </a:cubicBezTo>
                  <a:cubicBezTo>
                    <a:pt x="2720528" y="1451381"/>
                    <a:pt x="2736195" y="1451312"/>
                    <a:pt x="2736127" y="1455366"/>
                  </a:cubicBezTo>
                  <a:cubicBezTo>
                    <a:pt x="2728293" y="1456741"/>
                    <a:pt x="2720596" y="1458665"/>
                    <a:pt x="2712694" y="1459352"/>
                  </a:cubicBezTo>
                  <a:cubicBezTo>
                    <a:pt x="2585223" y="1471240"/>
                    <a:pt x="2457340" y="1475569"/>
                    <a:pt x="2329388" y="1474676"/>
                  </a:cubicBezTo>
                  <a:cubicBezTo>
                    <a:pt x="2301558" y="1474470"/>
                    <a:pt x="2283279" y="1478662"/>
                    <a:pt x="2282798" y="1510340"/>
                  </a:cubicBezTo>
                  <a:cubicBezTo>
                    <a:pt x="2286303" y="1480173"/>
                    <a:pt x="2272490" y="1473302"/>
                    <a:pt x="2243285" y="1473027"/>
                  </a:cubicBezTo>
                  <a:cubicBezTo>
                    <a:pt x="2075339" y="1471309"/>
                    <a:pt x="1907394" y="1476875"/>
                    <a:pt x="1739381" y="1467804"/>
                  </a:cubicBezTo>
                  <a:cubicBezTo>
                    <a:pt x="1596035" y="1460039"/>
                    <a:pt x="1452897" y="1450556"/>
                    <a:pt x="1309690" y="1440455"/>
                  </a:cubicBezTo>
                  <a:cubicBezTo>
                    <a:pt x="1190396" y="1432003"/>
                    <a:pt x="1071584" y="1418672"/>
                    <a:pt x="953459" y="1402386"/>
                  </a:cubicBezTo>
                  <a:cubicBezTo>
                    <a:pt x="813963" y="1383144"/>
                    <a:pt x="674879" y="1358200"/>
                    <a:pt x="538543" y="1321299"/>
                  </a:cubicBezTo>
                  <a:cubicBezTo>
                    <a:pt x="391831" y="1281580"/>
                    <a:pt x="245738" y="1239388"/>
                    <a:pt x="121634" y="1145863"/>
                  </a:cubicBezTo>
                  <a:cubicBezTo>
                    <a:pt x="63912" y="1102365"/>
                    <a:pt x="12717" y="1051995"/>
                    <a:pt x="3166" y="976750"/>
                  </a:cubicBezTo>
                  <a:cubicBezTo>
                    <a:pt x="-3225" y="926242"/>
                    <a:pt x="1104" y="874635"/>
                    <a:pt x="6945" y="823235"/>
                  </a:cubicBezTo>
                  <a:cubicBezTo>
                    <a:pt x="26392" y="652060"/>
                    <a:pt x="99576" y="507066"/>
                    <a:pt x="220519" y="387566"/>
                  </a:cubicBezTo>
                  <a:cubicBezTo>
                    <a:pt x="313493" y="295760"/>
                    <a:pt x="423235" y="226492"/>
                    <a:pt x="544247" y="175161"/>
                  </a:cubicBezTo>
                  <a:cubicBezTo>
                    <a:pt x="707588" y="105825"/>
                    <a:pt x="877320" y="60471"/>
                    <a:pt x="1051931" y="31060"/>
                  </a:cubicBezTo>
                  <a:cubicBezTo>
                    <a:pt x="1129101" y="17935"/>
                    <a:pt x="1206545" y="6872"/>
                    <a:pt x="1284608" y="0"/>
                  </a:cubicBezTo>
                  <a:close/>
                </a:path>
              </a:pathLst>
            </a:custGeom>
            <a:solidFill>
              <a:schemeClr val="accent1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E6148D2-A48F-481A-9EF0-46E6B77C76B3}"/>
                </a:ext>
              </a:extLst>
            </p:cNvPr>
            <p:cNvSpPr/>
            <p:nvPr/>
          </p:nvSpPr>
          <p:spPr>
            <a:xfrm>
              <a:off x="8409784" y="5478840"/>
              <a:ext cx="1181533" cy="695008"/>
            </a:xfrm>
            <a:custGeom>
              <a:avLst/>
              <a:gdLst>
                <a:gd name="connsiteX0" fmla="*/ 73184 w 1181533"/>
                <a:gd name="connsiteY0" fmla="*/ 484252 h 695008"/>
                <a:gd name="connsiteX1" fmla="*/ 60059 w 1181533"/>
                <a:gd name="connsiteY1" fmla="*/ 319605 h 695008"/>
                <a:gd name="connsiteX2" fmla="*/ 0 w 1181533"/>
                <a:gd name="connsiteY2" fmla="*/ 111185 h 695008"/>
                <a:gd name="connsiteX3" fmla="*/ 274389 w 1181533"/>
                <a:gd name="connsiteY3" fmla="*/ 81568 h 695008"/>
                <a:gd name="connsiteX4" fmla="*/ 514076 w 1181533"/>
                <a:gd name="connsiteY4" fmla="*/ 0 h 695008"/>
                <a:gd name="connsiteX5" fmla="*/ 678997 w 1181533"/>
                <a:gd name="connsiteY5" fmla="*/ 85416 h 695008"/>
                <a:gd name="connsiteX6" fmla="*/ 1019424 w 1181533"/>
                <a:gd name="connsiteY6" fmla="*/ 413954 h 695008"/>
                <a:gd name="connsiteX7" fmla="*/ 1170327 w 1181533"/>
                <a:gd name="connsiteY7" fmla="*/ 608493 h 695008"/>
                <a:gd name="connsiteX8" fmla="*/ 1157820 w 1181533"/>
                <a:gd name="connsiteY8" fmla="*/ 695008 h 695008"/>
                <a:gd name="connsiteX9" fmla="*/ 922463 w 1181533"/>
                <a:gd name="connsiteY9" fmla="*/ 574890 h 695008"/>
                <a:gd name="connsiteX10" fmla="*/ 585816 w 1181533"/>
                <a:gd name="connsiteY10" fmla="*/ 506929 h 695008"/>
                <a:gd name="connsiteX11" fmla="*/ 227180 w 1181533"/>
                <a:gd name="connsiteY11" fmla="*/ 489475 h 695008"/>
                <a:gd name="connsiteX12" fmla="*/ 118057 w 1181533"/>
                <a:gd name="connsiteY12" fmla="*/ 495384 h 695008"/>
                <a:gd name="connsiteX13" fmla="*/ 73184 w 1181533"/>
                <a:gd name="connsiteY13" fmla="*/ 484252 h 69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533" h="695008">
                  <a:moveTo>
                    <a:pt x="73184" y="484252"/>
                  </a:moveTo>
                  <a:cubicBezTo>
                    <a:pt x="63014" y="429896"/>
                    <a:pt x="73115" y="374510"/>
                    <a:pt x="60059" y="319605"/>
                  </a:cubicBezTo>
                  <a:cubicBezTo>
                    <a:pt x="43224" y="249032"/>
                    <a:pt x="20478" y="180521"/>
                    <a:pt x="0" y="111185"/>
                  </a:cubicBezTo>
                  <a:cubicBezTo>
                    <a:pt x="91532" y="101702"/>
                    <a:pt x="183614" y="95998"/>
                    <a:pt x="274389" y="81568"/>
                  </a:cubicBezTo>
                  <a:cubicBezTo>
                    <a:pt x="358155" y="68236"/>
                    <a:pt x="440616" y="45972"/>
                    <a:pt x="514076" y="0"/>
                  </a:cubicBezTo>
                  <a:cubicBezTo>
                    <a:pt x="577364" y="12438"/>
                    <a:pt x="630689" y="42811"/>
                    <a:pt x="678997" y="85416"/>
                  </a:cubicBezTo>
                  <a:cubicBezTo>
                    <a:pt x="797397" y="189935"/>
                    <a:pt x="912362" y="297890"/>
                    <a:pt x="1019424" y="413954"/>
                  </a:cubicBezTo>
                  <a:cubicBezTo>
                    <a:pt x="1075222" y="474425"/>
                    <a:pt x="1131090" y="535034"/>
                    <a:pt x="1170327" y="608493"/>
                  </a:cubicBezTo>
                  <a:cubicBezTo>
                    <a:pt x="1187506" y="640584"/>
                    <a:pt x="1186132" y="669652"/>
                    <a:pt x="1157820" y="695008"/>
                  </a:cubicBezTo>
                  <a:cubicBezTo>
                    <a:pt x="1084637" y="644707"/>
                    <a:pt x="1008017" y="601278"/>
                    <a:pt x="922463" y="574890"/>
                  </a:cubicBezTo>
                  <a:cubicBezTo>
                    <a:pt x="812446" y="541013"/>
                    <a:pt x="699681" y="522871"/>
                    <a:pt x="585816" y="506929"/>
                  </a:cubicBezTo>
                  <a:cubicBezTo>
                    <a:pt x="466454" y="490162"/>
                    <a:pt x="346542" y="498477"/>
                    <a:pt x="227180" y="489475"/>
                  </a:cubicBezTo>
                  <a:cubicBezTo>
                    <a:pt x="191172" y="486726"/>
                    <a:pt x="154409" y="493185"/>
                    <a:pt x="118057" y="495384"/>
                  </a:cubicBezTo>
                  <a:cubicBezTo>
                    <a:pt x="104932" y="484252"/>
                    <a:pt x="85416" y="498820"/>
                    <a:pt x="73184" y="484252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513DBC2-004E-47E8-840E-F5241166C525}"/>
                </a:ext>
              </a:extLst>
            </p:cNvPr>
            <p:cNvSpPr/>
            <p:nvPr/>
          </p:nvSpPr>
          <p:spPr>
            <a:xfrm>
              <a:off x="8923860" y="5401642"/>
              <a:ext cx="996517" cy="938681"/>
            </a:xfrm>
            <a:custGeom>
              <a:avLst/>
              <a:gdLst>
                <a:gd name="connsiteX0" fmla="*/ 643745 w 996517"/>
                <a:gd name="connsiteY0" fmla="*/ 772207 h 938681"/>
                <a:gd name="connsiteX1" fmla="*/ 656252 w 996517"/>
                <a:gd name="connsiteY1" fmla="*/ 685691 h 938681"/>
                <a:gd name="connsiteX2" fmla="*/ 505348 w 996517"/>
                <a:gd name="connsiteY2" fmla="*/ 491152 h 938681"/>
                <a:gd name="connsiteX3" fmla="*/ 164922 w 996517"/>
                <a:gd name="connsiteY3" fmla="*/ 162614 h 938681"/>
                <a:gd name="connsiteX4" fmla="*/ 0 w 996517"/>
                <a:gd name="connsiteY4" fmla="*/ 77198 h 938681"/>
                <a:gd name="connsiteX5" fmla="*/ 59510 w 996517"/>
                <a:gd name="connsiteY5" fmla="*/ 26416 h 938681"/>
                <a:gd name="connsiteX6" fmla="*/ 152896 w 996517"/>
                <a:gd name="connsiteY6" fmla="*/ 7450 h 938681"/>
                <a:gd name="connsiteX7" fmla="*/ 317818 w 996517"/>
                <a:gd name="connsiteY7" fmla="*/ 109702 h 938681"/>
                <a:gd name="connsiteX8" fmla="*/ 802001 w 996517"/>
                <a:gd name="connsiteY8" fmla="*/ 583921 h 938681"/>
                <a:gd name="connsiteX9" fmla="*/ 944590 w 996517"/>
                <a:gd name="connsiteY9" fmla="*/ 750011 h 938681"/>
                <a:gd name="connsiteX10" fmla="*/ 993929 w 996517"/>
                <a:gd name="connsiteY10" fmla="*/ 858172 h 938681"/>
                <a:gd name="connsiteX11" fmla="*/ 924181 w 996517"/>
                <a:gd name="connsiteY11" fmla="*/ 938297 h 938681"/>
                <a:gd name="connsiteX12" fmla="*/ 836704 w 996517"/>
                <a:gd name="connsiteY12" fmla="*/ 910673 h 938681"/>
                <a:gd name="connsiteX13" fmla="*/ 643745 w 996517"/>
                <a:gd name="connsiteY13" fmla="*/ 772207 h 93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6517" h="938681">
                  <a:moveTo>
                    <a:pt x="643745" y="772207"/>
                  </a:moveTo>
                  <a:cubicBezTo>
                    <a:pt x="672056" y="746850"/>
                    <a:pt x="673362" y="717851"/>
                    <a:pt x="656252" y="685691"/>
                  </a:cubicBezTo>
                  <a:cubicBezTo>
                    <a:pt x="617014" y="612232"/>
                    <a:pt x="561147" y="551624"/>
                    <a:pt x="505348" y="491152"/>
                  </a:cubicBezTo>
                  <a:cubicBezTo>
                    <a:pt x="398286" y="375089"/>
                    <a:pt x="283253" y="267134"/>
                    <a:pt x="164922" y="162614"/>
                  </a:cubicBezTo>
                  <a:cubicBezTo>
                    <a:pt x="116613" y="119941"/>
                    <a:pt x="63288" y="89567"/>
                    <a:pt x="0" y="77198"/>
                  </a:cubicBezTo>
                  <a:cubicBezTo>
                    <a:pt x="19997" y="60431"/>
                    <a:pt x="42261" y="45657"/>
                    <a:pt x="59510" y="26416"/>
                  </a:cubicBezTo>
                  <a:cubicBezTo>
                    <a:pt x="86997" y="-4094"/>
                    <a:pt x="118056" y="-4850"/>
                    <a:pt x="152896" y="7450"/>
                  </a:cubicBezTo>
                  <a:cubicBezTo>
                    <a:pt x="215360" y="29440"/>
                    <a:pt x="267311" y="68746"/>
                    <a:pt x="317818" y="109702"/>
                  </a:cubicBezTo>
                  <a:cubicBezTo>
                    <a:pt x="493941" y="252703"/>
                    <a:pt x="647524" y="418793"/>
                    <a:pt x="802001" y="583921"/>
                  </a:cubicBezTo>
                  <a:cubicBezTo>
                    <a:pt x="851890" y="637246"/>
                    <a:pt x="904459" y="688303"/>
                    <a:pt x="944590" y="750011"/>
                  </a:cubicBezTo>
                  <a:cubicBezTo>
                    <a:pt x="966442" y="783614"/>
                    <a:pt x="985545" y="818453"/>
                    <a:pt x="993929" y="858172"/>
                  </a:cubicBezTo>
                  <a:cubicBezTo>
                    <a:pt x="1005268" y="912253"/>
                    <a:pt x="978880" y="942488"/>
                    <a:pt x="924181" y="938297"/>
                  </a:cubicBezTo>
                  <a:cubicBezTo>
                    <a:pt x="892845" y="935892"/>
                    <a:pt x="864191" y="924828"/>
                    <a:pt x="836704" y="910673"/>
                  </a:cubicBezTo>
                  <a:cubicBezTo>
                    <a:pt x="765649" y="873977"/>
                    <a:pt x="698994" y="830960"/>
                    <a:pt x="643745" y="77220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8CB82D-D584-4924-BFD3-93E2562EFFCD}"/>
                </a:ext>
              </a:extLst>
            </p:cNvPr>
            <p:cNvSpPr/>
            <p:nvPr/>
          </p:nvSpPr>
          <p:spPr>
            <a:xfrm>
              <a:off x="7940169" y="6079637"/>
              <a:ext cx="845832" cy="514006"/>
            </a:xfrm>
            <a:custGeom>
              <a:avLst/>
              <a:gdLst>
                <a:gd name="connsiteX0" fmla="*/ 0 w 845832"/>
                <a:gd name="connsiteY0" fmla="*/ 179353 h 514006"/>
                <a:gd name="connsiteX1" fmla="*/ 24876 w 845832"/>
                <a:gd name="connsiteY1" fmla="*/ 54974 h 514006"/>
                <a:gd name="connsiteX2" fmla="*/ 71466 w 845832"/>
                <a:gd name="connsiteY2" fmla="*/ 19310 h 514006"/>
                <a:gd name="connsiteX3" fmla="*/ 454772 w 845832"/>
                <a:gd name="connsiteY3" fmla="*/ 3986 h 514006"/>
                <a:gd name="connsiteX4" fmla="*/ 478136 w 845832"/>
                <a:gd name="connsiteY4" fmla="*/ 0 h 514006"/>
                <a:gd name="connsiteX5" fmla="*/ 502875 w 845832"/>
                <a:gd name="connsiteY5" fmla="*/ 16973 h 514006"/>
                <a:gd name="connsiteX6" fmla="*/ 703185 w 845832"/>
                <a:gd name="connsiteY6" fmla="*/ 237969 h 514006"/>
                <a:gd name="connsiteX7" fmla="*/ 833337 w 845832"/>
                <a:gd name="connsiteY7" fmla="*/ 422406 h 514006"/>
                <a:gd name="connsiteX8" fmla="*/ 818837 w 845832"/>
                <a:gd name="connsiteY8" fmla="*/ 514007 h 514006"/>
                <a:gd name="connsiteX9" fmla="*/ 690610 w 845832"/>
                <a:gd name="connsiteY9" fmla="*/ 424399 h 514006"/>
                <a:gd name="connsiteX10" fmla="*/ 321667 w 845832"/>
                <a:gd name="connsiteY10" fmla="*/ 265112 h 514006"/>
                <a:gd name="connsiteX11" fmla="*/ 50095 w 845832"/>
                <a:gd name="connsiteY11" fmla="*/ 188424 h 514006"/>
                <a:gd name="connsiteX12" fmla="*/ 0 w 845832"/>
                <a:gd name="connsiteY12" fmla="*/ 179353 h 51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5832" h="514006">
                  <a:moveTo>
                    <a:pt x="0" y="179353"/>
                  </a:moveTo>
                  <a:cubicBezTo>
                    <a:pt x="11339" y="138535"/>
                    <a:pt x="23295" y="97785"/>
                    <a:pt x="24876" y="54974"/>
                  </a:cubicBezTo>
                  <a:cubicBezTo>
                    <a:pt x="25357" y="23295"/>
                    <a:pt x="43635" y="19104"/>
                    <a:pt x="71466" y="19310"/>
                  </a:cubicBezTo>
                  <a:cubicBezTo>
                    <a:pt x="199418" y="20203"/>
                    <a:pt x="327301" y="15874"/>
                    <a:pt x="454772" y="3986"/>
                  </a:cubicBezTo>
                  <a:cubicBezTo>
                    <a:pt x="462605" y="3230"/>
                    <a:pt x="470371" y="1306"/>
                    <a:pt x="478136" y="0"/>
                  </a:cubicBezTo>
                  <a:cubicBezTo>
                    <a:pt x="489681" y="825"/>
                    <a:pt x="495796" y="9689"/>
                    <a:pt x="502875" y="16973"/>
                  </a:cubicBezTo>
                  <a:cubicBezTo>
                    <a:pt x="572073" y="88439"/>
                    <a:pt x="639690" y="161349"/>
                    <a:pt x="703185" y="237969"/>
                  </a:cubicBezTo>
                  <a:cubicBezTo>
                    <a:pt x="751287" y="296035"/>
                    <a:pt x="799527" y="354239"/>
                    <a:pt x="833337" y="422406"/>
                  </a:cubicBezTo>
                  <a:cubicBezTo>
                    <a:pt x="853539" y="463224"/>
                    <a:pt x="849623" y="483565"/>
                    <a:pt x="818837" y="514007"/>
                  </a:cubicBezTo>
                  <a:cubicBezTo>
                    <a:pt x="774583" y="486313"/>
                    <a:pt x="735345" y="451886"/>
                    <a:pt x="690610" y="424399"/>
                  </a:cubicBezTo>
                  <a:cubicBezTo>
                    <a:pt x="575097" y="353208"/>
                    <a:pt x="448725" y="308816"/>
                    <a:pt x="321667" y="265112"/>
                  </a:cubicBezTo>
                  <a:cubicBezTo>
                    <a:pt x="232608" y="234464"/>
                    <a:pt x="141351" y="211581"/>
                    <a:pt x="50095" y="188424"/>
                  </a:cubicBezTo>
                  <a:cubicBezTo>
                    <a:pt x="33672" y="184300"/>
                    <a:pt x="16699" y="182376"/>
                    <a:pt x="0" y="179353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EC1B4F8-235E-46A6-B61E-EAE2F3ECA6D3}"/>
                </a:ext>
              </a:extLst>
            </p:cNvPr>
            <p:cNvSpPr/>
            <p:nvPr/>
          </p:nvSpPr>
          <p:spPr>
            <a:xfrm>
              <a:off x="8409729" y="5963024"/>
              <a:ext cx="696495" cy="811007"/>
            </a:xfrm>
            <a:custGeom>
              <a:avLst/>
              <a:gdLst>
                <a:gd name="connsiteX0" fmla="*/ 349209 w 696495"/>
                <a:gd name="connsiteY0" fmla="*/ 630688 h 811007"/>
                <a:gd name="connsiteX1" fmla="*/ 363708 w 696495"/>
                <a:gd name="connsiteY1" fmla="*/ 539088 h 811007"/>
                <a:gd name="connsiteX2" fmla="*/ 233557 w 696495"/>
                <a:gd name="connsiteY2" fmla="*/ 354651 h 811007"/>
                <a:gd name="connsiteX3" fmla="*/ 33246 w 696495"/>
                <a:gd name="connsiteY3" fmla="*/ 133656 h 811007"/>
                <a:gd name="connsiteX4" fmla="*/ 8507 w 696495"/>
                <a:gd name="connsiteY4" fmla="*/ 116682 h 811007"/>
                <a:gd name="connsiteX5" fmla="*/ 3904 w 696495"/>
                <a:gd name="connsiteY5" fmla="*/ 108642 h 811007"/>
                <a:gd name="connsiteX6" fmla="*/ 50219 w 696495"/>
                <a:gd name="connsiteY6" fmla="*/ 105619 h 811007"/>
                <a:gd name="connsiteX7" fmla="*/ 69597 w 696495"/>
                <a:gd name="connsiteY7" fmla="*/ 31541 h 811007"/>
                <a:gd name="connsiteX8" fmla="*/ 73171 w 696495"/>
                <a:gd name="connsiteY8" fmla="*/ 0 h 811007"/>
                <a:gd name="connsiteX9" fmla="*/ 117975 w 696495"/>
                <a:gd name="connsiteY9" fmla="*/ 11201 h 811007"/>
                <a:gd name="connsiteX10" fmla="*/ 580855 w 696495"/>
                <a:gd name="connsiteY10" fmla="*/ 525139 h 811007"/>
                <a:gd name="connsiteX11" fmla="*/ 669088 w 696495"/>
                <a:gd name="connsiteY11" fmla="*/ 654946 h 811007"/>
                <a:gd name="connsiteX12" fmla="*/ 692865 w 696495"/>
                <a:gd name="connsiteY12" fmla="*/ 718715 h 811007"/>
                <a:gd name="connsiteX13" fmla="*/ 598790 w 696495"/>
                <a:gd name="connsiteY13" fmla="*/ 804200 h 811007"/>
                <a:gd name="connsiteX14" fmla="*/ 397242 w 696495"/>
                <a:gd name="connsiteY14" fmla="*/ 678172 h 811007"/>
                <a:gd name="connsiteX15" fmla="*/ 349209 w 696495"/>
                <a:gd name="connsiteY15" fmla="*/ 630688 h 811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6495" h="811007">
                  <a:moveTo>
                    <a:pt x="349209" y="630688"/>
                  </a:moveTo>
                  <a:cubicBezTo>
                    <a:pt x="379994" y="600315"/>
                    <a:pt x="383911" y="579907"/>
                    <a:pt x="363708" y="539088"/>
                  </a:cubicBezTo>
                  <a:cubicBezTo>
                    <a:pt x="329968" y="470920"/>
                    <a:pt x="281728" y="412786"/>
                    <a:pt x="233557" y="354651"/>
                  </a:cubicBezTo>
                  <a:cubicBezTo>
                    <a:pt x="170062" y="278030"/>
                    <a:pt x="102444" y="205121"/>
                    <a:pt x="33246" y="133656"/>
                  </a:cubicBezTo>
                  <a:cubicBezTo>
                    <a:pt x="26237" y="126371"/>
                    <a:pt x="20052" y="117507"/>
                    <a:pt x="8507" y="116682"/>
                  </a:cubicBezTo>
                  <a:cubicBezTo>
                    <a:pt x="8645" y="112696"/>
                    <a:pt x="-7091" y="112696"/>
                    <a:pt x="3904" y="108642"/>
                  </a:cubicBezTo>
                  <a:cubicBezTo>
                    <a:pt x="18265" y="103351"/>
                    <a:pt x="39018" y="124722"/>
                    <a:pt x="50219" y="105619"/>
                  </a:cubicBezTo>
                  <a:cubicBezTo>
                    <a:pt x="63069" y="83698"/>
                    <a:pt x="69735" y="58341"/>
                    <a:pt x="69597" y="31541"/>
                  </a:cubicBezTo>
                  <a:cubicBezTo>
                    <a:pt x="69528" y="21509"/>
                    <a:pt x="59702" y="8864"/>
                    <a:pt x="73171" y="0"/>
                  </a:cubicBezTo>
                  <a:cubicBezTo>
                    <a:pt x="85403" y="14637"/>
                    <a:pt x="104918" y="69"/>
                    <a:pt x="117975" y="11201"/>
                  </a:cubicBezTo>
                  <a:cubicBezTo>
                    <a:pt x="282278" y="173512"/>
                    <a:pt x="431807" y="349085"/>
                    <a:pt x="580855" y="525139"/>
                  </a:cubicBezTo>
                  <a:cubicBezTo>
                    <a:pt x="614871" y="565339"/>
                    <a:pt x="646343" y="607325"/>
                    <a:pt x="669088" y="654946"/>
                  </a:cubicBezTo>
                  <a:cubicBezTo>
                    <a:pt x="678846" y="675355"/>
                    <a:pt x="688123" y="696726"/>
                    <a:pt x="692865" y="718715"/>
                  </a:cubicBezTo>
                  <a:cubicBezTo>
                    <a:pt x="708738" y="792862"/>
                    <a:pt x="671699" y="826533"/>
                    <a:pt x="598790" y="804200"/>
                  </a:cubicBezTo>
                  <a:cubicBezTo>
                    <a:pt x="520659" y="780218"/>
                    <a:pt x="457988" y="730260"/>
                    <a:pt x="397242" y="678172"/>
                  </a:cubicBezTo>
                  <a:cubicBezTo>
                    <a:pt x="380269" y="663673"/>
                    <a:pt x="359723" y="652060"/>
                    <a:pt x="349209" y="63068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06E2957-9BD3-4229-9841-125ADD06F385}"/>
                </a:ext>
              </a:extLst>
            </p:cNvPr>
            <p:cNvSpPr/>
            <p:nvPr/>
          </p:nvSpPr>
          <p:spPr>
            <a:xfrm>
              <a:off x="4993127" y="1894194"/>
              <a:ext cx="3690953" cy="1171650"/>
            </a:xfrm>
            <a:custGeom>
              <a:avLst/>
              <a:gdLst>
                <a:gd name="connsiteX0" fmla="*/ 1474909 w 3690953"/>
                <a:gd name="connsiteY0" fmla="*/ 1156035 h 1171650"/>
                <a:gd name="connsiteX1" fmla="*/ 945235 w 3690953"/>
                <a:gd name="connsiteY1" fmla="*/ 1139612 h 1171650"/>
                <a:gd name="connsiteX2" fmla="*/ 624668 w 3690953"/>
                <a:gd name="connsiteY2" fmla="*/ 1135832 h 1171650"/>
                <a:gd name="connsiteX3" fmla="*/ 560142 w 3690953"/>
                <a:gd name="connsiteY3" fmla="*/ 1141811 h 1171650"/>
                <a:gd name="connsiteX4" fmla="*/ 399275 w 3690953"/>
                <a:gd name="connsiteY4" fmla="*/ 1144010 h 1171650"/>
                <a:gd name="connsiteX5" fmla="*/ 149968 w 3690953"/>
                <a:gd name="connsiteY5" fmla="*/ 1083057 h 1171650"/>
                <a:gd name="connsiteX6" fmla="*/ 54176 w 3690953"/>
                <a:gd name="connsiteY6" fmla="*/ 1045881 h 1171650"/>
                <a:gd name="connsiteX7" fmla="*/ 22222 w 3690953"/>
                <a:gd name="connsiteY7" fmla="*/ 1014202 h 1171650"/>
                <a:gd name="connsiteX8" fmla="*/ 13495 w 3690953"/>
                <a:gd name="connsiteY8" fmla="*/ 863574 h 1171650"/>
                <a:gd name="connsiteX9" fmla="*/ 57337 w 3690953"/>
                <a:gd name="connsiteY9" fmla="*/ 833544 h 1171650"/>
                <a:gd name="connsiteX10" fmla="*/ 401061 w 3690953"/>
                <a:gd name="connsiteY10" fmla="*/ 826054 h 1171650"/>
                <a:gd name="connsiteX11" fmla="*/ 469298 w 3690953"/>
                <a:gd name="connsiteY11" fmla="*/ 830108 h 1171650"/>
                <a:gd name="connsiteX12" fmla="*/ 487233 w 3690953"/>
                <a:gd name="connsiteY12" fmla="*/ 789496 h 1171650"/>
                <a:gd name="connsiteX13" fmla="*/ 455417 w 3690953"/>
                <a:gd name="connsiteY13" fmla="*/ 651306 h 1171650"/>
                <a:gd name="connsiteX14" fmla="*/ 463663 w 3690953"/>
                <a:gd name="connsiteY14" fmla="*/ 646221 h 1171650"/>
                <a:gd name="connsiteX15" fmla="*/ 643497 w 3690953"/>
                <a:gd name="connsiteY15" fmla="*/ 756993 h 1171650"/>
                <a:gd name="connsiteX16" fmla="*/ 793438 w 3690953"/>
                <a:gd name="connsiteY16" fmla="*/ 858145 h 1171650"/>
                <a:gd name="connsiteX17" fmla="*/ 832194 w 3690953"/>
                <a:gd name="connsiteY17" fmla="*/ 866322 h 1171650"/>
                <a:gd name="connsiteX18" fmla="*/ 1150356 w 3690953"/>
                <a:gd name="connsiteY18" fmla="*/ 803721 h 1171650"/>
                <a:gd name="connsiteX19" fmla="*/ 1460410 w 3690953"/>
                <a:gd name="connsiteY19" fmla="*/ 755069 h 1171650"/>
                <a:gd name="connsiteX20" fmla="*/ 1768745 w 3690953"/>
                <a:gd name="connsiteY20" fmla="*/ 716312 h 1171650"/>
                <a:gd name="connsiteX21" fmla="*/ 2093435 w 3690953"/>
                <a:gd name="connsiteY21" fmla="*/ 705798 h 1171650"/>
                <a:gd name="connsiteX22" fmla="*/ 2353461 w 3690953"/>
                <a:gd name="connsiteY22" fmla="*/ 629453 h 1171650"/>
                <a:gd name="connsiteX23" fmla="*/ 2777104 w 3690953"/>
                <a:gd name="connsiteY23" fmla="*/ 336168 h 1171650"/>
                <a:gd name="connsiteX24" fmla="*/ 3268777 w 3690953"/>
                <a:gd name="connsiteY24" fmla="*/ 37247 h 1171650"/>
                <a:gd name="connsiteX25" fmla="*/ 3480840 w 3690953"/>
                <a:gd name="connsiteY25" fmla="*/ 9485 h 1171650"/>
                <a:gd name="connsiteX26" fmla="*/ 3648854 w 3690953"/>
                <a:gd name="connsiteY26" fmla="*/ 185745 h 1171650"/>
                <a:gd name="connsiteX27" fmla="*/ 3688984 w 3690953"/>
                <a:gd name="connsiteY27" fmla="*/ 340634 h 1171650"/>
                <a:gd name="connsiteX28" fmla="*/ 3655657 w 3690953"/>
                <a:gd name="connsiteY28" fmla="*/ 487758 h 1171650"/>
                <a:gd name="connsiteX29" fmla="*/ 3417345 w 3690953"/>
                <a:gd name="connsiteY29" fmla="*/ 717343 h 1171650"/>
                <a:gd name="connsiteX30" fmla="*/ 2782808 w 3690953"/>
                <a:gd name="connsiteY30" fmla="*/ 1007399 h 1171650"/>
                <a:gd name="connsiteX31" fmla="*/ 2433860 w 3690953"/>
                <a:gd name="connsiteY31" fmla="*/ 1113362 h 1171650"/>
                <a:gd name="connsiteX32" fmla="*/ 1916075 w 3690953"/>
                <a:gd name="connsiteY32" fmla="*/ 1169573 h 1171650"/>
                <a:gd name="connsiteX33" fmla="*/ 1474909 w 3690953"/>
                <a:gd name="connsiteY33" fmla="*/ 1156035 h 11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90953" h="1171650">
                  <a:moveTo>
                    <a:pt x="1474909" y="1156035"/>
                  </a:moveTo>
                  <a:cubicBezTo>
                    <a:pt x="1298305" y="1150950"/>
                    <a:pt x="1121563" y="1149370"/>
                    <a:pt x="945235" y="1139612"/>
                  </a:cubicBezTo>
                  <a:cubicBezTo>
                    <a:pt x="838242" y="1133702"/>
                    <a:pt x="731592" y="1130541"/>
                    <a:pt x="624668" y="1135832"/>
                  </a:cubicBezTo>
                  <a:cubicBezTo>
                    <a:pt x="603091" y="1136863"/>
                    <a:pt x="581651" y="1139749"/>
                    <a:pt x="560142" y="1141811"/>
                  </a:cubicBezTo>
                  <a:cubicBezTo>
                    <a:pt x="506405" y="1142017"/>
                    <a:pt x="451500" y="1135076"/>
                    <a:pt x="399275" y="1144010"/>
                  </a:cubicBezTo>
                  <a:cubicBezTo>
                    <a:pt x="305407" y="1160021"/>
                    <a:pt x="228993" y="1120302"/>
                    <a:pt x="149968" y="1083057"/>
                  </a:cubicBezTo>
                  <a:cubicBezTo>
                    <a:pt x="119045" y="1068489"/>
                    <a:pt x="86541" y="1057082"/>
                    <a:pt x="54176" y="1045881"/>
                  </a:cubicBezTo>
                  <a:cubicBezTo>
                    <a:pt x="37477" y="1040109"/>
                    <a:pt x="31293" y="1027740"/>
                    <a:pt x="22222" y="1014202"/>
                  </a:cubicBezTo>
                  <a:cubicBezTo>
                    <a:pt x="-10556" y="965001"/>
                    <a:pt x="-1348" y="913737"/>
                    <a:pt x="13495" y="863574"/>
                  </a:cubicBezTo>
                  <a:cubicBezTo>
                    <a:pt x="17824" y="849074"/>
                    <a:pt x="30674" y="836705"/>
                    <a:pt x="57337" y="833544"/>
                  </a:cubicBezTo>
                  <a:cubicBezTo>
                    <a:pt x="172095" y="819869"/>
                    <a:pt x="286715" y="832445"/>
                    <a:pt x="401061" y="826054"/>
                  </a:cubicBezTo>
                  <a:cubicBezTo>
                    <a:pt x="424013" y="824749"/>
                    <a:pt x="443116" y="840485"/>
                    <a:pt x="469298" y="830108"/>
                  </a:cubicBezTo>
                  <a:cubicBezTo>
                    <a:pt x="495135" y="819869"/>
                    <a:pt x="494654" y="807088"/>
                    <a:pt x="487233" y="789496"/>
                  </a:cubicBezTo>
                  <a:cubicBezTo>
                    <a:pt x="468473" y="745174"/>
                    <a:pt x="468130" y="696865"/>
                    <a:pt x="455417" y="651306"/>
                  </a:cubicBezTo>
                  <a:cubicBezTo>
                    <a:pt x="455142" y="650412"/>
                    <a:pt x="460777" y="647938"/>
                    <a:pt x="463663" y="646221"/>
                  </a:cubicBezTo>
                  <a:cubicBezTo>
                    <a:pt x="527983" y="676044"/>
                    <a:pt x="584675" y="718237"/>
                    <a:pt x="643497" y="756993"/>
                  </a:cubicBezTo>
                  <a:cubicBezTo>
                    <a:pt x="693797" y="790184"/>
                    <a:pt x="743961" y="823649"/>
                    <a:pt x="793438" y="858145"/>
                  </a:cubicBezTo>
                  <a:cubicBezTo>
                    <a:pt x="806013" y="866941"/>
                    <a:pt x="818726" y="869690"/>
                    <a:pt x="832194" y="866322"/>
                  </a:cubicBezTo>
                  <a:cubicBezTo>
                    <a:pt x="937126" y="839660"/>
                    <a:pt x="1043982" y="822137"/>
                    <a:pt x="1150356" y="803721"/>
                  </a:cubicBezTo>
                  <a:cubicBezTo>
                    <a:pt x="1253364" y="785854"/>
                    <a:pt x="1356784" y="769775"/>
                    <a:pt x="1460410" y="755069"/>
                  </a:cubicBezTo>
                  <a:cubicBezTo>
                    <a:pt x="1563073" y="740501"/>
                    <a:pt x="1666012" y="729643"/>
                    <a:pt x="1768745" y="716312"/>
                  </a:cubicBezTo>
                  <a:cubicBezTo>
                    <a:pt x="1877181" y="715007"/>
                    <a:pt x="1986166" y="690956"/>
                    <a:pt x="2093435" y="705798"/>
                  </a:cubicBezTo>
                  <a:cubicBezTo>
                    <a:pt x="2195617" y="719954"/>
                    <a:pt x="2274505" y="681198"/>
                    <a:pt x="2353461" y="629453"/>
                  </a:cubicBezTo>
                  <a:cubicBezTo>
                    <a:pt x="2497150" y="535242"/>
                    <a:pt x="2635752" y="433746"/>
                    <a:pt x="2777104" y="336168"/>
                  </a:cubicBezTo>
                  <a:cubicBezTo>
                    <a:pt x="2935223" y="227044"/>
                    <a:pt x="3093411" y="117852"/>
                    <a:pt x="3268777" y="37247"/>
                  </a:cubicBezTo>
                  <a:cubicBezTo>
                    <a:pt x="3336052" y="6324"/>
                    <a:pt x="3406969" y="-12367"/>
                    <a:pt x="3480840" y="9485"/>
                  </a:cubicBezTo>
                  <a:cubicBezTo>
                    <a:pt x="3569622" y="35735"/>
                    <a:pt x="3615732" y="105346"/>
                    <a:pt x="3648854" y="185745"/>
                  </a:cubicBezTo>
                  <a:cubicBezTo>
                    <a:pt x="3669331" y="235428"/>
                    <a:pt x="3681219" y="287997"/>
                    <a:pt x="3688984" y="340634"/>
                  </a:cubicBezTo>
                  <a:cubicBezTo>
                    <a:pt x="3696612" y="392516"/>
                    <a:pt x="3681357" y="441786"/>
                    <a:pt x="3655657" y="487758"/>
                  </a:cubicBezTo>
                  <a:cubicBezTo>
                    <a:pt x="3599377" y="588429"/>
                    <a:pt x="3511488" y="656322"/>
                    <a:pt x="3417345" y="717343"/>
                  </a:cubicBezTo>
                  <a:cubicBezTo>
                    <a:pt x="3220125" y="845226"/>
                    <a:pt x="3003597" y="930642"/>
                    <a:pt x="2782808" y="1007399"/>
                  </a:cubicBezTo>
                  <a:cubicBezTo>
                    <a:pt x="2667775" y="1047324"/>
                    <a:pt x="2550680" y="1079828"/>
                    <a:pt x="2433860" y="1113362"/>
                  </a:cubicBezTo>
                  <a:cubicBezTo>
                    <a:pt x="2264610" y="1162014"/>
                    <a:pt x="2091717" y="1177819"/>
                    <a:pt x="1916075" y="1169573"/>
                  </a:cubicBezTo>
                  <a:cubicBezTo>
                    <a:pt x="1866873" y="1167030"/>
                    <a:pt x="1572831" y="1158853"/>
                    <a:pt x="1474909" y="1156035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9D77AA-E2AB-4CC6-B58A-541C25898677}"/>
                </a:ext>
              </a:extLst>
            </p:cNvPr>
            <p:cNvSpPr/>
            <p:nvPr/>
          </p:nvSpPr>
          <p:spPr>
            <a:xfrm>
              <a:off x="7146071" y="636221"/>
              <a:ext cx="880602" cy="972241"/>
            </a:xfrm>
            <a:custGeom>
              <a:avLst/>
              <a:gdLst>
                <a:gd name="connsiteX0" fmla="*/ 879240 w 880602"/>
                <a:gd name="connsiteY0" fmla="*/ 902362 h 972241"/>
                <a:gd name="connsiteX1" fmla="*/ 837116 w 880602"/>
                <a:gd name="connsiteY1" fmla="*/ 964552 h 972241"/>
                <a:gd name="connsiteX2" fmla="*/ 666147 w 880602"/>
                <a:gd name="connsiteY2" fmla="*/ 942356 h 972241"/>
                <a:gd name="connsiteX3" fmla="*/ 636117 w 880602"/>
                <a:gd name="connsiteY3" fmla="*/ 902637 h 972241"/>
                <a:gd name="connsiteX4" fmla="*/ 616602 w 880602"/>
                <a:gd name="connsiteY4" fmla="*/ 820314 h 972241"/>
                <a:gd name="connsiteX5" fmla="*/ 559910 w 880602"/>
                <a:gd name="connsiteY5" fmla="*/ 595333 h 972241"/>
                <a:gd name="connsiteX6" fmla="*/ 529056 w 880602"/>
                <a:gd name="connsiteY6" fmla="*/ 582345 h 972241"/>
                <a:gd name="connsiteX7" fmla="*/ 455872 w 880602"/>
                <a:gd name="connsiteY7" fmla="*/ 618972 h 972241"/>
                <a:gd name="connsiteX8" fmla="*/ 347367 w 880602"/>
                <a:gd name="connsiteY8" fmla="*/ 610588 h 972241"/>
                <a:gd name="connsiteX9" fmla="*/ 106718 w 880602"/>
                <a:gd name="connsiteY9" fmla="*/ 405879 h 972241"/>
                <a:gd name="connsiteX10" fmla="*/ 34771 w 880602"/>
                <a:gd name="connsiteY10" fmla="*/ 208522 h 972241"/>
                <a:gd name="connsiteX11" fmla="*/ 0 w 880602"/>
                <a:gd name="connsiteY11" fmla="*/ 81601 h 972241"/>
                <a:gd name="connsiteX12" fmla="*/ 592482 w 880602"/>
                <a:gd name="connsiteY12" fmla="*/ 4638 h 972241"/>
                <a:gd name="connsiteX13" fmla="*/ 671438 w 880602"/>
                <a:gd name="connsiteY13" fmla="*/ 36591 h 972241"/>
                <a:gd name="connsiteX14" fmla="*/ 710676 w 880602"/>
                <a:gd name="connsiteY14" fmla="*/ 247691 h 972241"/>
                <a:gd name="connsiteX15" fmla="*/ 696108 w 880602"/>
                <a:gd name="connsiteY15" fmla="*/ 530807 h 972241"/>
                <a:gd name="connsiteX16" fmla="*/ 845843 w 880602"/>
                <a:gd name="connsiteY16" fmla="*/ 859345 h 972241"/>
                <a:gd name="connsiteX17" fmla="*/ 879240 w 880602"/>
                <a:gd name="connsiteY17" fmla="*/ 902362 h 97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0602" h="972241">
                  <a:moveTo>
                    <a:pt x="879240" y="902362"/>
                  </a:moveTo>
                  <a:cubicBezTo>
                    <a:pt x="885562" y="936858"/>
                    <a:pt x="869619" y="955275"/>
                    <a:pt x="837116" y="964552"/>
                  </a:cubicBezTo>
                  <a:cubicBezTo>
                    <a:pt x="776644" y="981868"/>
                    <a:pt x="720503" y="967987"/>
                    <a:pt x="666147" y="942356"/>
                  </a:cubicBezTo>
                  <a:cubicBezTo>
                    <a:pt x="650342" y="934934"/>
                    <a:pt x="640653" y="919542"/>
                    <a:pt x="636117" y="902637"/>
                  </a:cubicBezTo>
                  <a:cubicBezTo>
                    <a:pt x="628833" y="875425"/>
                    <a:pt x="622992" y="847801"/>
                    <a:pt x="616602" y="820314"/>
                  </a:cubicBezTo>
                  <a:cubicBezTo>
                    <a:pt x="597567" y="745343"/>
                    <a:pt x="577639" y="670647"/>
                    <a:pt x="559910" y="595333"/>
                  </a:cubicBezTo>
                  <a:cubicBezTo>
                    <a:pt x="554619" y="572793"/>
                    <a:pt x="548090" y="570801"/>
                    <a:pt x="529056" y="582345"/>
                  </a:cubicBezTo>
                  <a:cubicBezTo>
                    <a:pt x="505761" y="596432"/>
                    <a:pt x="480335" y="606877"/>
                    <a:pt x="455872" y="618972"/>
                  </a:cubicBezTo>
                  <a:cubicBezTo>
                    <a:pt x="418008" y="637594"/>
                    <a:pt x="383856" y="635533"/>
                    <a:pt x="347367" y="610588"/>
                  </a:cubicBezTo>
                  <a:cubicBezTo>
                    <a:pt x="259752" y="550735"/>
                    <a:pt x="167670" y="496861"/>
                    <a:pt x="106718" y="405879"/>
                  </a:cubicBezTo>
                  <a:cubicBezTo>
                    <a:pt x="89745" y="337505"/>
                    <a:pt x="54149" y="275934"/>
                    <a:pt x="34771" y="208522"/>
                  </a:cubicBezTo>
                  <a:cubicBezTo>
                    <a:pt x="22677" y="166330"/>
                    <a:pt x="3573" y="126061"/>
                    <a:pt x="0" y="81601"/>
                  </a:cubicBezTo>
                  <a:cubicBezTo>
                    <a:pt x="201755" y="88542"/>
                    <a:pt x="397462" y="49235"/>
                    <a:pt x="592482" y="4638"/>
                  </a:cubicBezTo>
                  <a:cubicBezTo>
                    <a:pt x="635980" y="-5326"/>
                    <a:pt x="648143" y="-1203"/>
                    <a:pt x="671438" y="36591"/>
                  </a:cubicBezTo>
                  <a:cubicBezTo>
                    <a:pt x="711707" y="101873"/>
                    <a:pt x="719952" y="173133"/>
                    <a:pt x="710676" y="247691"/>
                  </a:cubicBezTo>
                  <a:cubicBezTo>
                    <a:pt x="698925" y="341697"/>
                    <a:pt x="685594" y="435633"/>
                    <a:pt x="696108" y="530807"/>
                  </a:cubicBezTo>
                  <a:cubicBezTo>
                    <a:pt x="710057" y="656766"/>
                    <a:pt x="767780" y="762660"/>
                    <a:pt x="845843" y="859345"/>
                  </a:cubicBezTo>
                  <a:cubicBezTo>
                    <a:pt x="857250" y="873501"/>
                    <a:pt x="868108" y="888000"/>
                    <a:pt x="879240" y="902362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A743E57-F2EB-4E40-8F66-279F4AFAAAED}"/>
                </a:ext>
              </a:extLst>
            </p:cNvPr>
            <p:cNvSpPr/>
            <p:nvPr/>
          </p:nvSpPr>
          <p:spPr>
            <a:xfrm>
              <a:off x="7096635" y="1042099"/>
              <a:ext cx="666037" cy="694210"/>
            </a:xfrm>
            <a:custGeom>
              <a:avLst/>
              <a:gdLst>
                <a:gd name="connsiteX0" fmla="*/ 156153 w 666037"/>
                <a:gd name="connsiteY0" fmla="*/ 0 h 694210"/>
                <a:gd name="connsiteX1" fmla="*/ 396802 w 666037"/>
                <a:gd name="connsiteY1" fmla="*/ 204709 h 694210"/>
                <a:gd name="connsiteX2" fmla="*/ 505307 w 666037"/>
                <a:gd name="connsiteY2" fmla="*/ 213093 h 694210"/>
                <a:gd name="connsiteX3" fmla="*/ 578491 w 666037"/>
                <a:gd name="connsiteY3" fmla="*/ 176466 h 694210"/>
                <a:gd name="connsiteX4" fmla="*/ 609345 w 666037"/>
                <a:gd name="connsiteY4" fmla="*/ 189454 h 694210"/>
                <a:gd name="connsiteX5" fmla="*/ 666037 w 666037"/>
                <a:gd name="connsiteY5" fmla="*/ 414435 h 694210"/>
                <a:gd name="connsiteX6" fmla="*/ 143441 w 666037"/>
                <a:gd name="connsiteY6" fmla="*/ 676661 h 694210"/>
                <a:gd name="connsiteX7" fmla="*/ 104272 w 666037"/>
                <a:gd name="connsiteY7" fmla="*/ 689717 h 694210"/>
                <a:gd name="connsiteX8" fmla="*/ 14321 w 666037"/>
                <a:gd name="connsiteY8" fmla="*/ 363996 h 694210"/>
                <a:gd name="connsiteX9" fmla="*/ 78022 w 666037"/>
                <a:gd name="connsiteY9" fmla="*/ 186774 h 694210"/>
                <a:gd name="connsiteX10" fmla="*/ 156153 w 666037"/>
                <a:gd name="connsiteY10" fmla="*/ 0 h 6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037" h="694210">
                  <a:moveTo>
                    <a:pt x="156153" y="0"/>
                  </a:moveTo>
                  <a:cubicBezTo>
                    <a:pt x="217106" y="90982"/>
                    <a:pt x="309256" y="144856"/>
                    <a:pt x="396802" y="204709"/>
                  </a:cubicBezTo>
                  <a:cubicBezTo>
                    <a:pt x="433291" y="229654"/>
                    <a:pt x="467444" y="231715"/>
                    <a:pt x="505307" y="213093"/>
                  </a:cubicBezTo>
                  <a:cubicBezTo>
                    <a:pt x="529770" y="201067"/>
                    <a:pt x="555265" y="190554"/>
                    <a:pt x="578491" y="176466"/>
                  </a:cubicBezTo>
                  <a:cubicBezTo>
                    <a:pt x="597525" y="164991"/>
                    <a:pt x="604054" y="166915"/>
                    <a:pt x="609345" y="189454"/>
                  </a:cubicBezTo>
                  <a:cubicBezTo>
                    <a:pt x="627005" y="264700"/>
                    <a:pt x="646933" y="339464"/>
                    <a:pt x="666037" y="414435"/>
                  </a:cubicBezTo>
                  <a:cubicBezTo>
                    <a:pt x="455349" y="429140"/>
                    <a:pt x="290015" y="534347"/>
                    <a:pt x="143441" y="676661"/>
                  </a:cubicBezTo>
                  <a:cubicBezTo>
                    <a:pt x="132308" y="687518"/>
                    <a:pt x="122757" y="701536"/>
                    <a:pt x="104272" y="689717"/>
                  </a:cubicBezTo>
                  <a:cubicBezTo>
                    <a:pt x="-8425" y="617495"/>
                    <a:pt x="-13854" y="482328"/>
                    <a:pt x="14321" y="363996"/>
                  </a:cubicBezTo>
                  <a:cubicBezTo>
                    <a:pt x="28889" y="302769"/>
                    <a:pt x="52252" y="244016"/>
                    <a:pt x="78022" y="186774"/>
                  </a:cubicBezTo>
                  <a:cubicBezTo>
                    <a:pt x="92246" y="155301"/>
                    <a:pt x="172302" y="24120"/>
                    <a:pt x="156153" y="0"/>
                  </a:cubicBezTo>
                  <a:close/>
                </a:path>
              </a:pathLst>
            </a:custGeom>
            <a:solidFill>
              <a:schemeClr val="accent4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AF252CA-F293-4771-94BA-831C55E9828E}"/>
                </a:ext>
              </a:extLst>
            </p:cNvPr>
            <p:cNvSpPr/>
            <p:nvPr/>
          </p:nvSpPr>
          <p:spPr>
            <a:xfrm>
              <a:off x="5429303" y="3827148"/>
              <a:ext cx="1180497" cy="1087684"/>
            </a:xfrm>
            <a:custGeom>
              <a:avLst/>
              <a:gdLst>
                <a:gd name="connsiteX0" fmla="*/ 0 w 1180497"/>
                <a:gd name="connsiteY0" fmla="*/ 1060722 h 1087684"/>
                <a:gd name="connsiteX1" fmla="*/ 453466 w 1180497"/>
                <a:gd name="connsiteY1" fmla="*/ 621343 h 1087684"/>
                <a:gd name="connsiteX2" fmla="*/ 671782 w 1180497"/>
                <a:gd name="connsiteY2" fmla="*/ 488237 h 1087684"/>
                <a:gd name="connsiteX3" fmla="*/ 731910 w 1180497"/>
                <a:gd name="connsiteY3" fmla="*/ 450374 h 1087684"/>
                <a:gd name="connsiteX4" fmla="*/ 1059485 w 1180497"/>
                <a:gd name="connsiteY4" fmla="*/ 129395 h 1087684"/>
                <a:gd name="connsiteX5" fmla="*/ 1180497 w 1180497"/>
                <a:gd name="connsiteY5" fmla="*/ 0 h 1087684"/>
                <a:gd name="connsiteX6" fmla="*/ 1081544 w 1180497"/>
                <a:gd name="connsiteY6" fmla="*/ 282841 h 1087684"/>
                <a:gd name="connsiteX7" fmla="*/ 965343 w 1180497"/>
                <a:gd name="connsiteY7" fmla="*/ 563689 h 1087684"/>
                <a:gd name="connsiteX8" fmla="*/ 889960 w 1180497"/>
                <a:gd name="connsiteY8" fmla="*/ 652884 h 1087684"/>
                <a:gd name="connsiteX9" fmla="*/ 844194 w 1180497"/>
                <a:gd name="connsiteY9" fmla="*/ 705728 h 1087684"/>
                <a:gd name="connsiteX10" fmla="*/ 812652 w 1180497"/>
                <a:gd name="connsiteY10" fmla="*/ 758572 h 1087684"/>
                <a:gd name="connsiteX11" fmla="*/ 509196 w 1180497"/>
                <a:gd name="connsiteY11" fmla="*/ 1028288 h 1087684"/>
                <a:gd name="connsiteX12" fmla="*/ 484389 w 1180497"/>
                <a:gd name="connsiteY12" fmla="*/ 1033442 h 1087684"/>
                <a:gd name="connsiteX13" fmla="*/ 488856 w 1180497"/>
                <a:gd name="connsiteY13" fmla="*/ 1005748 h 1087684"/>
                <a:gd name="connsiteX14" fmla="*/ 568981 w 1180497"/>
                <a:gd name="connsiteY14" fmla="*/ 882538 h 1087684"/>
                <a:gd name="connsiteX15" fmla="*/ 589046 w 1180497"/>
                <a:gd name="connsiteY15" fmla="*/ 848454 h 1087684"/>
                <a:gd name="connsiteX16" fmla="*/ 381176 w 1180497"/>
                <a:gd name="connsiteY16" fmla="*/ 990768 h 1087684"/>
                <a:gd name="connsiteX17" fmla="*/ 236800 w 1180497"/>
                <a:gd name="connsiteY17" fmla="*/ 1072542 h 1087684"/>
                <a:gd name="connsiteX18" fmla="*/ 202992 w 1180497"/>
                <a:gd name="connsiteY18" fmla="*/ 1076734 h 1087684"/>
                <a:gd name="connsiteX19" fmla="*/ 44735 w 1180497"/>
                <a:gd name="connsiteY19" fmla="*/ 1076321 h 1087684"/>
                <a:gd name="connsiteX20" fmla="*/ 0 w 1180497"/>
                <a:gd name="connsiteY20" fmla="*/ 1060722 h 108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80497" h="1087684">
                  <a:moveTo>
                    <a:pt x="0" y="1060722"/>
                  </a:moveTo>
                  <a:cubicBezTo>
                    <a:pt x="148086" y="911056"/>
                    <a:pt x="292118" y="757129"/>
                    <a:pt x="453466" y="621343"/>
                  </a:cubicBezTo>
                  <a:cubicBezTo>
                    <a:pt x="518885" y="566300"/>
                    <a:pt x="594818" y="525551"/>
                    <a:pt x="671782" y="488237"/>
                  </a:cubicBezTo>
                  <a:cubicBezTo>
                    <a:pt x="693634" y="477655"/>
                    <a:pt x="714112" y="466523"/>
                    <a:pt x="731910" y="450374"/>
                  </a:cubicBezTo>
                  <a:cubicBezTo>
                    <a:pt x="845156" y="347504"/>
                    <a:pt x="952836" y="238999"/>
                    <a:pt x="1059485" y="129395"/>
                  </a:cubicBezTo>
                  <a:cubicBezTo>
                    <a:pt x="1100648" y="87065"/>
                    <a:pt x="1140228" y="43154"/>
                    <a:pt x="1180497" y="0"/>
                  </a:cubicBezTo>
                  <a:cubicBezTo>
                    <a:pt x="1154797" y="96823"/>
                    <a:pt x="1116796" y="189454"/>
                    <a:pt x="1081544" y="282841"/>
                  </a:cubicBezTo>
                  <a:cubicBezTo>
                    <a:pt x="1044368" y="381451"/>
                    <a:pt x="1005474" y="466110"/>
                    <a:pt x="965343" y="563689"/>
                  </a:cubicBezTo>
                  <a:cubicBezTo>
                    <a:pt x="949813" y="601415"/>
                    <a:pt x="924731" y="615502"/>
                    <a:pt x="889960" y="652884"/>
                  </a:cubicBezTo>
                  <a:cubicBezTo>
                    <a:pt x="869276" y="671301"/>
                    <a:pt x="860136" y="684632"/>
                    <a:pt x="844194" y="705728"/>
                  </a:cubicBezTo>
                  <a:cubicBezTo>
                    <a:pt x="839452" y="710332"/>
                    <a:pt x="826671" y="737682"/>
                    <a:pt x="812652" y="758572"/>
                  </a:cubicBezTo>
                  <a:cubicBezTo>
                    <a:pt x="729023" y="883294"/>
                    <a:pt x="637904" y="957715"/>
                    <a:pt x="509196" y="1028288"/>
                  </a:cubicBezTo>
                  <a:cubicBezTo>
                    <a:pt x="501363" y="1032617"/>
                    <a:pt x="491880" y="1040382"/>
                    <a:pt x="484389" y="1033442"/>
                  </a:cubicBezTo>
                  <a:cubicBezTo>
                    <a:pt x="474769" y="1024577"/>
                    <a:pt x="484527" y="1014201"/>
                    <a:pt x="488856" y="1005748"/>
                  </a:cubicBezTo>
                  <a:cubicBezTo>
                    <a:pt x="511327" y="961975"/>
                    <a:pt x="540875" y="922669"/>
                    <a:pt x="568981" y="882538"/>
                  </a:cubicBezTo>
                  <a:cubicBezTo>
                    <a:pt x="576471" y="871818"/>
                    <a:pt x="583686" y="860961"/>
                    <a:pt x="589046" y="848454"/>
                  </a:cubicBezTo>
                  <a:cubicBezTo>
                    <a:pt x="515106" y="889891"/>
                    <a:pt x="449412" y="942116"/>
                    <a:pt x="381176" y="990768"/>
                  </a:cubicBezTo>
                  <a:cubicBezTo>
                    <a:pt x="336028" y="1022996"/>
                    <a:pt x="295004" y="1063128"/>
                    <a:pt x="236800" y="1072542"/>
                  </a:cubicBezTo>
                  <a:cubicBezTo>
                    <a:pt x="225599" y="1074329"/>
                    <a:pt x="214261" y="1075359"/>
                    <a:pt x="202992" y="1076734"/>
                  </a:cubicBezTo>
                  <a:cubicBezTo>
                    <a:pt x="120805" y="1097418"/>
                    <a:pt x="108849" y="1083811"/>
                    <a:pt x="44735" y="1076321"/>
                  </a:cubicBezTo>
                  <a:cubicBezTo>
                    <a:pt x="27212" y="1078314"/>
                    <a:pt x="14568" y="1066838"/>
                    <a:pt x="0" y="1060722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55C8DB-20D8-4032-B57B-99DDE3E7C8DD}"/>
                </a:ext>
              </a:extLst>
            </p:cNvPr>
            <p:cNvSpPr/>
            <p:nvPr/>
          </p:nvSpPr>
          <p:spPr>
            <a:xfrm>
              <a:off x="4048670" y="2151346"/>
              <a:ext cx="944710" cy="981482"/>
            </a:xfrm>
            <a:custGeom>
              <a:avLst/>
              <a:gdLst>
                <a:gd name="connsiteX0" fmla="*/ 168 w 944710"/>
                <a:gd name="connsiteY0" fmla="*/ 581614 h 981482"/>
                <a:gd name="connsiteX1" fmla="*/ 8964 w 944710"/>
                <a:gd name="connsiteY1" fmla="*/ 552616 h 981482"/>
                <a:gd name="connsiteX2" fmla="*/ 109910 w 944710"/>
                <a:gd name="connsiteY2" fmla="*/ 378211 h 981482"/>
                <a:gd name="connsiteX3" fmla="*/ 174023 w 944710"/>
                <a:gd name="connsiteY3" fmla="*/ 367903 h 981482"/>
                <a:gd name="connsiteX4" fmla="*/ 371792 w 944710"/>
                <a:gd name="connsiteY4" fmla="*/ 525335 h 981482"/>
                <a:gd name="connsiteX5" fmla="*/ 431714 w 944710"/>
                <a:gd name="connsiteY5" fmla="*/ 516608 h 981482"/>
                <a:gd name="connsiteX6" fmla="*/ 571760 w 944710"/>
                <a:gd name="connsiteY6" fmla="*/ 270325 h 981482"/>
                <a:gd name="connsiteX7" fmla="*/ 708714 w 944710"/>
                <a:gd name="connsiteY7" fmla="*/ 25690 h 981482"/>
                <a:gd name="connsiteX8" fmla="*/ 767948 w 944710"/>
                <a:gd name="connsiteY8" fmla="*/ 14489 h 981482"/>
                <a:gd name="connsiteX9" fmla="*/ 923180 w 944710"/>
                <a:gd name="connsiteY9" fmla="*/ 142922 h 981482"/>
                <a:gd name="connsiteX10" fmla="*/ 934519 w 944710"/>
                <a:gd name="connsiteY10" fmla="*/ 215007 h 981482"/>
                <a:gd name="connsiteX11" fmla="*/ 525169 w 944710"/>
                <a:gd name="connsiteY11" fmla="*/ 952345 h 981482"/>
                <a:gd name="connsiteX12" fmla="*/ 460025 w 944710"/>
                <a:gd name="connsiteY12" fmla="*/ 966295 h 981482"/>
                <a:gd name="connsiteX13" fmla="*/ 143925 w 944710"/>
                <a:gd name="connsiteY13" fmla="*/ 716095 h 981482"/>
                <a:gd name="connsiteX14" fmla="*/ 25937 w 944710"/>
                <a:gd name="connsiteY14" fmla="*/ 623051 h 981482"/>
                <a:gd name="connsiteX15" fmla="*/ 168 w 944710"/>
                <a:gd name="connsiteY15" fmla="*/ 581614 h 98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44710" h="981482">
                  <a:moveTo>
                    <a:pt x="168" y="581614"/>
                  </a:moveTo>
                  <a:cubicBezTo>
                    <a:pt x="-863" y="570757"/>
                    <a:pt x="3741" y="561549"/>
                    <a:pt x="8964" y="552616"/>
                  </a:cubicBezTo>
                  <a:cubicBezTo>
                    <a:pt x="42567" y="494481"/>
                    <a:pt x="76101" y="436277"/>
                    <a:pt x="109910" y="378211"/>
                  </a:cubicBezTo>
                  <a:cubicBezTo>
                    <a:pt x="129563" y="344539"/>
                    <a:pt x="142482" y="342753"/>
                    <a:pt x="174023" y="367903"/>
                  </a:cubicBezTo>
                  <a:cubicBezTo>
                    <a:pt x="239923" y="420403"/>
                    <a:pt x="306167" y="472491"/>
                    <a:pt x="371792" y="525335"/>
                  </a:cubicBezTo>
                  <a:cubicBezTo>
                    <a:pt x="399004" y="547256"/>
                    <a:pt x="414534" y="546362"/>
                    <a:pt x="431714" y="516608"/>
                  </a:cubicBezTo>
                  <a:cubicBezTo>
                    <a:pt x="478922" y="434834"/>
                    <a:pt x="525444" y="352579"/>
                    <a:pt x="571760" y="270325"/>
                  </a:cubicBezTo>
                  <a:cubicBezTo>
                    <a:pt x="617594" y="188894"/>
                    <a:pt x="662673" y="106983"/>
                    <a:pt x="708714" y="25690"/>
                  </a:cubicBezTo>
                  <a:cubicBezTo>
                    <a:pt x="726030" y="-4820"/>
                    <a:pt x="740530" y="-7638"/>
                    <a:pt x="767948" y="14489"/>
                  </a:cubicBezTo>
                  <a:cubicBezTo>
                    <a:pt x="820173" y="56751"/>
                    <a:pt x="871505" y="99974"/>
                    <a:pt x="923180" y="142922"/>
                  </a:cubicBezTo>
                  <a:cubicBezTo>
                    <a:pt x="948057" y="163606"/>
                    <a:pt x="950736" y="185871"/>
                    <a:pt x="934519" y="215007"/>
                  </a:cubicBezTo>
                  <a:cubicBezTo>
                    <a:pt x="797496" y="460466"/>
                    <a:pt x="661505" y="706543"/>
                    <a:pt x="525169" y="952345"/>
                  </a:cubicBezTo>
                  <a:cubicBezTo>
                    <a:pt x="506615" y="985742"/>
                    <a:pt x="490948" y="990483"/>
                    <a:pt x="460025" y="966295"/>
                  </a:cubicBezTo>
                  <a:cubicBezTo>
                    <a:pt x="354131" y="883628"/>
                    <a:pt x="249200" y="799586"/>
                    <a:pt x="143925" y="716095"/>
                  </a:cubicBezTo>
                  <a:cubicBezTo>
                    <a:pt x="104687" y="684966"/>
                    <a:pt x="65381" y="653905"/>
                    <a:pt x="25937" y="623051"/>
                  </a:cubicBezTo>
                  <a:cubicBezTo>
                    <a:pt x="12125" y="612263"/>
                    <a:pt x="-1687" y="601817"/>
                    <a:pt x="168" y="581614"/>
                  </a:cubicBezTo>
                  <a:close/>
                </a:path>
              </a:pathLst>
            </a:custGeom>
            <a:solidFill>
              <a:srgbClr val="F2F5F6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FD721F4-9D16-4868-90E1-D868B44BDC68}"/>
              </a:ext>
            </a:extLst>
          </p:cNvPr>
          <p:cNvSpPr txBox="1"/>
          <p:nvPr/>
        </p:nvSpPr>
        <p:spPr>
          <a:xfrm>
            <a:off x="452761" y="2015231"/>
            <a:ext cx="50604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IDS (</a:t>
            </a:r>
            <a:r>
              <a:rPr lang="es-GT" dirty="0" err="1"/>
              <a:t>Intrusion</a:t>
            </a:r>
            <a:r>
              <a:rPr lang="es-GT" dirty="0"/>
              <a:t> </a:t>
            </a:r>
            <a:r>
              <a:rPr lang="es-GT" dirty="0" err="1"/>
              <a:t>Detection</a:t>
            </a:r>
            <a:r>
              <a:rPr lang="es-GT" dirty="0"/>
              <a:t> </a:t>
            </a:r>
            <a:r>
              <a:rPr lang="es-GT" dirty="0" err="1"/>
              <a:t>System</a:t>
            </a:r>
            <a:r>
              <a:rPr lang="es-GT" dirty="0"/>
              <a:t>): Es un software de seguridad que te ayuda a analizar, detectar y alertar sobre trafico sospechoso en la 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NIDS </a:t>
            </a:r>
            <a:r>
              <a:rPr lang="en-US" dirty="0">
                <a:sym typeface="Wingdings" panose="05000000000000000000" pitchFamily="2" charset="2"/>
              </a:rPr>
              <a:t> Network </a:t>
            </a:r>
            <a:r>
              <a:rPr lang="en-US" dirty="0" err="1">
                <a:sym typeface="Wingdings" panose="05000000000000000000" pitchFamily="2" charset="2"/>
              </a:rPr>
              <a:t>Instrusion</a:t>
            </a:r>
            <a:r>
              <a:rPr lang="en-US" dirty="0">
                <a:sym typeface="Wingdings" panose="05000000000000000000" pitchFamily="2" charset="2"/>
              </a:rPr>
              <a:t> Detection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IPS (</a:t>
            </a:r>
            <a:r>
              <a:rPr lang="en-US" dirty="0" err="1"/>
              <a:t>Instrusion</a:t>
            </a:r>
            <a:r>
              <a:rPr lang="en-US" dirty="0"/>
              <a:t> </a:t>
            </a:r>
            <a:r>
              <a:rPr lang="en-US" dirty="0" err="1"/>
              <a:t>Prevetion</a:t>
            </a:r>
            <a:r>
              <a:rPr lang="en-US" dirty="0"/>
              <a:t> System): Es un </a:t>
            </a:r>
            <a:r>
              <a:rPr lang="en-US" dirty="0" err="1"/>
              <a:t>complemento</a:t>
            </a:r>
            <a:r>
              <a:rPr lang="en-US" dirty="0"/>
              <a:t> al IDS </a:t>
            </a:r>
            <a:r>
              <a:rPr lang="en-US" dirty="0" err="1"/>
              <a:t>este</a:t>
            </a:r>
            <a:r>
              <a:rPr lang="en-US" dirty="0"/>
              <a:t> se </a:t>
            </a:r>
            <a:r>
              <a:rPr lang="en-US" dirty="0" err="1"/>
              <a:t>encarga</a:t>
            </a:r>
            <a:r>
              <a:rPr lang="en-US" dirty="0"/>
              <a:t> de </a:t>
            </a:r>
            <a:r>
              <a:rPr lang="en-US" dirty="0" err="1"/>
              <a:t>bloquear</a:t>
            </a:r>
            <a:r>
              <a:rPr lang="en-US" dirty="0"/>
              <a:t> y </a:t>
            </a:r>
            <a:r>
              <a:rPr lang="en-US" dirty="0" err="1"/>
              <a:t>elimnar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base a </a:t>
            </a:r>
            <a:r>
              <a:rPr lang="en-US" dirty="0" err="1"/>
              <a:t>reglas</a:t>
            </a:r>
            <a:r>
              <a:rPr lang="en-US" dirty="0"/>
              <a:t> </a:t>
            </a:r>
            <a:r>
              <a:rPr lang="en-US" dirty="0" err="1"/>
              <a:t>cierto</a:t>
            </a:r>
            <a:r>
              <a:rPr lang="en-US" dirty="0"/>
              <a:t> </a:t>
            </a:r>
            <a:r>
              <a:rPr lang="en-US" dirty="0" err="1"/>
              <a:t>trafico</a:t>
            </a:r>
            <a:r>
              <a:rPr lang="en-US" dirty="0"/>
              <a:t> de red.</a:t>
            </a: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379652-CD62-462D-9C52-2DD84082EC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50271" y="1327366"/>
            <a:ext cx="7336654" cy="420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1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5F2B72-164D-4FF6-A097-EF88A8EA0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Definici</a:t>
            </a:r>
            <a:r>
              <a:rPr lang="es-GT" dirty="0" err="1"/>
              <a:t>ón</a:t>
            </a:r>
            <a:r>
              <a:rPr lang="es-GT" dirty="0"/>
              <a:t> del proyecto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51E9F-9E64-45DD-BFCA-90B9766881F1}"/>
              </a:ext>
            </a:extLst>
          </p:cNvPr>
          <p:cNvSpPr txBox="1"/>
          <p:nvPr/>
        </p:nvSpPr>
        <p:spPr>
          <a:xfrm>
            <a:off x="994299" y="1651247"/>
            <a:ext cx="105999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El proyecto consiste en la elaboración de un modelo de clasificación binaria </a:t>
            </a:r>
            <a:r>
              <a:rPr lang="es-GT" dirty="0" err="1"/>
              <a:t>usuado</a:t>
            </a:r>
            <a:r>
              <a:rPr lang="es-GT" dirty="0"/>
              <a:t> redes neuronales para determinar si el trafico entrante es una amenaza o no. </a:t>
            </a:r>
          </a:p>
          <a:p>
            <a:endParaRPr lang="es-GT" dirty="0"/>
          </a:p>
          <a:p>
            <a:r>
              <a:rPr lang="es-GT" dirty="0"/>
              <a:t>Objetivos del proyecto: </a:t>
            </a:r>
          </a:p>
          <a:p>
            <a:endParaRPr lang="es-G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Realizar y seleccionar la mejor red neuronal para la clasificación en base a las métricas de: F1, </a:t>
            </a:r>
            <a:r>
              <a:rPr lang="es-GT" dirty="0" err="1"/>
              <a:t>recall</a:t>
            </a:r>
            <a:r>
              <a:rPr lang="es-GT" dirty="0"/>
              <a:t>, </a:t>
            </a:r>
            <a:r>
              <a:rPr lang="es-GT" dirty="0" err="1"/>
              <a:t>precision</a:t>
            </a:r>
            <a:r>
              <a:rPr lang="es-GT" dirty="0"/>
              <a:t> y matriz de confusión.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Determinar si el uso de Machine </a:t>
            </a:r>
            <a:r>
              <a:rPr lang="es-GT" dirty="0" err="1"/>
              <a:t>learning</a:t>
            </a:r>
            <a:r>
              <a:rPr lang="es-GT" dirty="0"/>
              <a:t> es factible en un IDS e 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Determinar que modelo es el mejor en base a data nueva y nuca vista.</a:t>
            </a:r>
          </a:p>
        </p:txBody>
      </p:sp>
    </p:spTree>
    <p:extLst>
      <p:ext uri="{BB962C8B-B14F-4D97-AF65-F5344CB8AC3E}">
        <p14:creationId xmlns:p14="http://schemas.microsoft.com/office/powerpoint/2010/main" val="277844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A4894-4C6E-42AB-B91A-1AA0982AF2AA}"/>
              </a:ext>
            </a:extLst>
          </p:cNvPr>
          <p:cNvSpPr/>
          <p:nvPr/>
        </p:nvSpPr>
        <p:spPr>
          <a:xfrm>
            <a:off x="7821671" y="4068166"/>
            <a:ext cx="265649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680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872E2B-2F24-4091-B359-BC2D5655A6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GT" dirty="0"/>
              <a:t>Datos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62832-276C-4BE7-8B76-3B71BAB5AFD2}"/>
              </a:ext>
            </a:extLst>
          </p:cNvPr>
          <p:cNvSpPr txBox="1"/>
          <p:nvPr/>
        </p:nvSpPr>
        <p:spPr>
          <a:xfrm>
            <a:off x="905522" y="1713390"/>
            <a:ext cx="105733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KDD Cup 1999 Data: Dataset que prove el </a:t>
            </a:r>
            <a:r>
              <a:rPr lang="en-US" dirty="0" err="1"/>
              <a:t>laboratorio</a:t>
            </a:r>
            <a:r>
              <a:rPr lang="en-US" dirty="0"/>
              <a:t> del MIT el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recolección</a:t>
            </a:r>
            <a:r>
              <a:rPr lang="en-US" dirty="0"/>
              <a:t> del </a:t>
            </a:r>
            <a:r>
              <a:rPr lang="en-US" dirty="0" err="1"/>
              <a:t>tráfico</a:t>
            </a:r>
            <a:r>
              <a:rPr lang="en-US" dirty="0"/>
              <a:t> de una red </a:t>
            </a:r>
            <a:r>
              <a:rPr lang="en-US" dirty="0" err="1"/>
              <a:t>militar</a:t>
            </a:r>
            <a:r>
              <a:rPr lang="en-US" dirty="0"/>
              <a:t> </a:t>
            </a:r>
            <a:r>
              <a:rPr lang="en-US" dirty="0" err="1"/>
              <a:t>contralada</a:t>
            </a:r>
            <a:r>
              <a:rPr lang="en-US" dirty="0"/>
              <a:t> por 7 </a:t>
            </a:r>
            <a:r>
              <a:rPr lang="en-US" dirty="0" err="1"/>
              <a:t>semanas</a:t>
            </a:r>
            <a:r>
              <a:rPr lang="en-US" dirty="0"/>
              <a:t> y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se </a:t>
            </a:r>
            <a:r>
              <a:rPr lang="en-US" dirty="0" err="1"/>
              <a:t>llevaron</a:t>
            </a:r>
            <a:r>
              <a:rPr lang="en-US" dirty="0"/>
              <a:t> </a:t>
            </a:r>
            <a:r>
              <a:rPr lang="en-US" dirty="0" err="1"/>
              <a:t>acabo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ataques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DOS (denial-of-service), R2L: unauthorized access from a remote machine, etc.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 dataset </a:t>
            </a:r>
            <a:r>
              <a:rPr lang="en-US" dirty="0" err="1"/>
              <a:t>cuenta</a:t>
            </a:r>
            <a:r>
              <a:rPr lang="en-US" dirty="0"/>
              <a:t> con 494,020 </a:t>
            </a:r>
            <a:r>
              <a:rPr lang="en-US" dirty="0" err="1"/>
              <a:t>registros</a:t>
            </a:r>
            <a:r>
              <a:rPr lang="en-US" dirty="0"/>
              <a:t> y 42 </a:t>
            </a:r>
            <a:r>
              <a:rPr lang="en-US" dirty="0" err="1"/>
              <a:t>distintas</a:t>
            </a:r>
            <a:r>
              <a:rPr lang="en-US" dirty="0"/>
              <a:t> variables</a:t>
            </a:r>
          </a:p>
          <a:p>
            <a:endParaRPr lang="en-US" dirty="0"/>
          </a:p>
          <a:p>
            <a:r>
              <a:rPr lang="en-US" dirty="0" err="1"/>
              <a:t>Descripción</a:t>
            </a:r>
            <a:r>
              <a:rPr lang="en-US" dirty="0"/>
              <a:t> de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A02E0C3-A9B1-417A-9843-E1CECA031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99052"/>
              </p:ext>
            </p:extLst>
          </p:nvPr>
        </p:nvGraphicFramePr>
        <p:xfrm>
          <a:off x="3769524" y="3686707"/>
          <a:ext cx="6288876" cy="3763334"/>
        </p:xfrm>
        <a:graphic>
          <a:graphicData uri="http://schemas.openxmlformats.org/drawingml/2006/table">
            <a:tbl>
              <a:tblPr/>
              <a:tblGrid>
                <a:gridCol w="2096292">
                  <a:extLst>
                    <a:ext uri="{9D8B030D-6E8A-4147-A177-3AD203B41FA5}">
                      <a16:colId xmlns:a16="http://schemas.microsoft.com/office/drawing/2014/main" val="1728148395"/>
                    </a:ext>
                  </a:extLst>
                </a:gridCol>
                <a:gridCol w="2096292">
                  <a:extLst>
                    <a:ext uri="{9D8B030D-6E8A-4147-A177-3AD203B41FA5}">
                      <a16:colId xmlns:a16="http://schemas.microsoft.com/office/drawing/2014/main" val="1881903638"/>
                    </a:ext>
                  </a:extLst>
                </a:gridCol>
                <a:gridCol w="2096292">
                  <a:extLst>
                    <a:ext uri="{9D8B030D-6E8A-4147-A177-3AD203B41FA5}">
                      <a16:colId xmlns:a16="http://schemas.microsoft.com/office/drawing/2014/main" val="263191777"/>
                    </a:ext>
                  </a:extLst>
                </a:gridCol>
              </a:tblGrid>
              <a:tr h="448619">
                <a:tc>
                  <a:txBody>
                    <a:bodyPr/>
                    <a:lstStyle/>
                    <a:p>
                      <a:r>
                        <a:rPr lang="en-US" sz="1100"/>
                        <a:t>duration 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length (number of seconds) of the connection 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continuous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357206"/>
                  </a:ext>
                </a:extLst>
              </a:tr>
              <a:tr h="314010">
                <a:tc>
                  <a:txBody>
                    <a:bodyPr/>
                    <a:lstStyle/>
                    <a:p>
                      <a:r>
                        <a:rPr lang="en-US" sz="1100"/>
                        <a:t>protocol_type 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type of the protocol, e.g. tcp, udp, etc. 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discrete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404875"/>
                  </a:ext>
                </a:extLst>
              </a:tr>
              <a:tr h="448619">
                <a:tc>
                  <a:txBody>
                    <a:bodyPr/>
                    <a:lstStyle/>
                    <a:p>
                      <a:r>
                        <a:rPr lang="en-US" sz="1100"/>
                        <a:t>service 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network service on the destination, e.g., http, telnet, etc. 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discrete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270102"/>
                  </a:ext>
                </a:extLst>
              </a:tr>
              <a:tr h="448619">
                <a:tc>
                  <a:txBody>
                    <a:bodyPr/>
                    <a:lstStyle/>
                    <a:p>
                      <a:r>
                        <a:rPr lang="en-US" sz="1100"/>
                        <a:t>src_bytes 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number of data bytes from source to destination 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continuous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719647"/>
                  </a:ext>
                </a:extLst>
              </a:tr>
              <a:tr h="448619">
                <a:tc>
                  <a:txBody>
                    <a:bodyPr/>
                    <a:lstStyle/>
                    <a:p>
                      <a:r>
                        <a:rPr lang="en-US" sz="1100"/>
                        <a:t>dst_bytes 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number of data bytes from destination to source 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continuous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740785"/>
                  </a:ext>
                </a:extLst>
              </a:tr>
              <a:tr h="314010">
                <a:tc>
                  <a:txBody>
                    <a:bodyPr/>
                    <a:lstStyle/>
                    <a:p>
                      <a:r>
                        <a:rPr lang="en-US" sz="1100"/>
                        <a:t>flag 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normal or error status of the connection 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discrete 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746325"/>
                  </a:ext>
                </a:extLst>
              </a:tr>
              <a:tr h="448619">
                <a:tc>
                  <a:txBody>
                    <a:bodyPr/>
                    <a:lstStyle/>
                    <a:p>
                      <a:r>
                        <a:rPr lang="en-US" sz="1100"/>
                        <a:t>land 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 if connection is from/to the same host/port; 0 otherwise 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discrete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158867"/>
                  </a:ext>
                </a:extLst>
              </a:tr>
              <a:tr h="314010">
                <a:tc>
                  <a:txBody>
                    <a:bodyPr/>
                    <a:lstStyle/>
                    <a:p>
                      <a:r>
                        <a:rPr lang="en-US" sz="1100"/>
                        <a:t>wrong_fragment 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number of ``wrong'' fragments 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continuous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070331"/>
                  </a:ext>
                </a:extLst>
              </a:tr>
              <a:tr h="314010">
                <a:tc>
                  <a:txBody>
                    <a:bodyPr/>
                    <a:lstStyle/>
                    <a:p>
                      <a:r>
                        <a:rPr lang="en-US" sz="1100"/>
                        <a:t>urgent 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number of urgent packets 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continuous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70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08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9FC0F8-609F-4709-969C-49FFB97152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44F46-C38B-45D4-83F6-1988FE455456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534083-B883-4BF5-BC0E-089A6B3D597F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79E2B8E-7594-4880-B1DC-3AEFD5FFB596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1AC0F4A-1C82-40D1-8286-4C3CCA83A881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31610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D4752E-3A60-4881-8B28-D53B7700BF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GT" dirty="0"/>
              <a:t>Análisis estadístico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5D713-E086-4326-99D7-80A76779C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665" y="1429305"/>
            <a:ext cx="5018669" cy="2634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0CBAB6-2184-404D-B5AB-9D6FA091F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95" y="4270159"/>
            <a:ext cx="3833377" cy="2477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209BCF-2231-4BDD-813A-42FD044CE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653" y="4150337"/>
            <a:ext cx="4179659" cy="27174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A8352B-3531-4443-A5B7-35DF47185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8893" y="4358936"/>
            <a:ext cx="2466306" cy="196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2203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904</Words>
  <Application>Microsoft Office PowerPoint</Application>
  <PresentationFormat>Widescreen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helvetica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Manuel Alexander Palencia Gutierrez</cp:lastModifiedBy>
  <cp:revision>95</cp:revision>
  <dcterms:created xsi:type="dcterms:W3CDTF">2020-01-20T05:08:25Z</dcterms:created>
  <dcterms:modified xsi:type="dcterms:W3CDTF">2021-05-23T05:00:15Z</dcterms:modified>
</cp:coreProperties>
</file>