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6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00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0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90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5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18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79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7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19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D8FB2-A387-4ABF-AB28-4993C970FD9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CF1A-604A-4B32-A86C-5B51C61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8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Онлайн графический редактор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Переходюк</a:t>
            </a:r>
            <a:r>
              <a:rPr lang="ru-RU" dirty="0" smtClean="0"/>
              <a:t>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я решил сделать сайт?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7" y="1690688"/>
            <a:ext cx="5906793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20" y="1207397"/>
            <a:ext cx="5317920" cy="53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же устроен сайт?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65" y="1325120"/>
            <a:ext cx="8286058" cy="4835240"/>
          </a:xfrm>
        </p:spPr>
      </p:pic>
    </p:spTree>
    <p:extLst>
      <p:ext uri="{BB962C8B-B14F-4D97-AF65-F5344CB8AC3E}">
        <p14:creationId xmlns:p14="http://schemas.microsoft.com/office/powerpoint/2010/main" val="14481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Теперь на моем сайте мы можем рисовать как Боб Росс в любом месте и в любое время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22" y="1862811"/>
            <a:ext cx="3364436" cy="4351338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69" y="2133480"/>
            <a:ext cx="4000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18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Онлайн графический редактор</vt:lpstr>
      <vt:lpstr>Зачем я решил сделать сайт?</vt:lpstr>
      <vt:lpstr>Как же устроен сайт?</vt:lpstr>
      <vt:lpstr>Теперь на моем сайте мы можем рисовать как Боб Росс в любом месте и в любое время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графический редактор</dc:title>
  <dc:creator>test</dc:creator>
  <cp:lastModifiedBy>test</cp:lastModifiedBy>
  <cp:revision>3</cp:revision>
  <dcterms:created xsi:type="dcterms:W3CDTF">2021-04-24T07:23:23Z</dcterms:created>
  <dcterms:modified xsi:type="dcterms:W3CDTF">2021-04-24T07:52:04Z</dcterms:modified>
</cp:coreProperties>
</file>