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7378C9-BE54-4F5E-ABBE-7D099DF40D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E1AB970-159F-4E8E-A476-3FA0B9A8F5FB}">
      <dgm:prSet/>
      <dgm:spPr/>
      <dgm:t>
        <a:bodyPr/>
        <a:lstStyle/>
        <a:p>
          <a:r>
            <a:rPr lang="en-US"/>
            <a:t>What is the project</a:t>
          </a:r>
        </a:p>
      </dgm:t>
    </dgm:pt>
    <dgm:pt modelId="{8C2A6698-5FA5-4DDD-BB79-1A9E3FACEAE0}" type="parTrans" cxnId="{B126B879-5FD9-46E4-9D2C-D53B085F8154}">
      <dgm:prSet/>
      <dgm:spPr/>
      <dgm:t>
        <a:bodyPr/>
        <a:lstStyle/>
        <a:p>
          <a:endParaRPr lang="en-US"/>
        </a:p>
      </dgm:t>
    </dgm:pt>
    <dgm:pt modelId="{C207C25C-C96E-47C1-9532-7352CF8B3306}" type="sibTrans" cxnId="{B126B879-5FD9-46E4-9D2C-D53B085F8154}">
      <dgm:prSet/>
      <dgm:spPr/>
      <dgm:t>
        <a:bodyPr/>
        <a:lstStyle/>
        <a:p>
          <a:endParaRPr lang="en-US"/>
        </a:p>
      </dgm:t>
    </dgm:pt>
    <dgm:pt modelId="{B01B8FF9-C642-48FE-8667-C223A4706D9B}">
      <dgm:prSet/>
      <dgm:spPr/>
      <dgm:t>
        <a:bodyPr/>
        <a:lstStyle/>
        <a:p>
          <a:r>
            <a:rPr lang="en-US"/>
            <a:t>How is it made</a:t>
          </a:r>
        </a:p>
      </dgm:t>
    </dgm:pt>
    <dgm:pt modelId="{9537F774-A87E-4A26-8A3A-E92B79A8DD70}" type="parTrans" cxnId="{C6708FF6-72C3-4F47-9EA5-E647EBA06F30}">
      <dgm:prSet/>
      <dgm:spPr/>
      <dgm:t>
        <a:bodyPr/>
        <a:lstStyle/>
        <a:p>
          <a:endParaRPr lang="en-US"/>
        </a:p>
      </dgm:t>
    </dgm:pt>
    <dgm:pt modelId="{26700CC6-B53D-414A-8643-DA90249CC83D}" type="sibTrans" cxnId="{C6708FF6-72C3-4F47-9EA5-E647EBA06F30}">
      <dgm:prSet/>
      <dgm:spPr/>
      <dgm:t>
        <a:bodyPr/>
        <a:lstStyle/>
        <a:p>
          <a:endParaRPr lang="en-US"/>
        </a:p>
      </dgm:t>
    </dgm:pt>
    <dgm:pt modelId="{736345C5-901C-4158-9BBD-91582D91E71C}">
      <dgm:prSet/>
      <dgm:spPr/>
      <dgm:t>
        <a:bodyPr/>
        <a:lstStyle/>
        <a:p>
          <a:r>
            <a:rPr lang="en-US"/>
            <a:t>What is it is supposed to do</a:t>
          </a:r>
        </a:p>
      </dgm:t>
    </dgm:pt>
    <dgm:pt modelId="{2EC020DD-FA58-41E1-9D99-FB4F1FD6ADA8}" type="parTrans" cxnId="{EAD993BB-A4E4-4BB6-BC2A-5B2EA60A79AF}">
      <dgm:prSet/>
      <dgm:spPr/>
      <dgm:t>
        <a:bodyPr/>
        <a:lstStyle/>
        <a:p>
          <a:endParaRPr lang="en-US"/>
        </a:p>
      </dgm:t>
    </dgm:pt>
    <dgm:pt modelId="{41B4C4D6-230C-42B5-AA7A-0491B0023AC1}" type="sibTrans" cxnId="{EAD993BB-A4E4-4BB6-BC2A-5B2EA60A79AF}">
      <dgm:prSet/>
      <dgm:spPr/>
      <dgm:t>
        <a:bodyPr/>
        <a:lstStyle/>
        <a:p>
          <a:endParaRPr lang="en-US"/>
        </a:p>
      </dgm:t>
    </dgm:pt>
    <dgm:pt modelId="{05B42142-66B0-4A89-BB4F-21BD5259FE5F}">
      <dgm:prSet/>
      <dgm:spPr/>
      <dgm:t>
        <a:bodyPr/>
        <a:lstStyle/>
        <a:p>
          <a:r>
            <a:rPr lang="en-US"/>
            <a:t>What does it do</a:t>
          </a:r>
        </a:p>
      </dgm:t>
    </dgm:pt>
    <dgm:pt modelId="{10319E65-0893-410A-907B-FE7E2DAED58F}" type="parTrans" cxnId="{072EB282-7462-426C-9D6C-368D210337A7}">
      <dgm:prSet/>
      <dgm:spPr/>
      <dgm:t>
        <a:bodyPr/>
        <a:lstStyle/>
        <a:p>
          <a:endParaRPr lang="en-US"/>
        </a:p>
      </dgm:t>
    </dgm:pt>
    <dgm:pt modelId="{95EC7572-7D38-4A45-8B50-2EEC4B1ECD68}" type="sibTrans" cxnId="{072EB282-7462-426C-9D6C-368D210337A7}">
      <dgm:prSet/>
      <dgm:spPr/>
      <dgm:t>
        <a:bodyPr/>
        <a:lstStyle/>
        <a:p>
          <a:endParaRPr lang="en-US"/>
        </a:p>
      </dgm:t>
    </dgm:pt>
    <dgm:pt modelId="{2CECB7B7-B6C1-4D9A-AD10-B11ED52B211A}">
      <dgm:prSet/>
      <dgm:spPr/>
      <dgm:t>
        <a:bodyPr/>
        <a:lstStyle/>
        <a:p>
          <a:r>
            <a:rPr lang="en-US"/>
            <a:t>What would I change</a:t>
          </a:r>
        </a:p>
      </dgm:t>
    </dgm:pt>
    <dgm:pt modelId="{974F8B26-2081-4EE1-8535-B053AD3D7F00}" type="parTrans" cxnId="{4AE53D44-2368-4441-96A5-7789D2CABF4B}">
      <dgm:prSet/>
      <dgm:spPr/>
      <dgm:t>
        <a:bodyPr/>
        <a:lstStyle/>
        <a:p>
          <a:endParaRPr lang="en-US"/>
        </a:p>
      </dgm:t>
    </dgm:pt>
    <dgm:pt modelId="{F7677C46-77F0-4CBE-9BFF-A5A07C65EB78}" type="sibTrans" cxnId="{4AE53D44-2368-4441-96A5-7789D2CABF4B}">
      <dgm:prSet/>
      <dgm:spPr/>
      <dgm:t>
        <a:bodyPr/>
        <a:lstStyle/>
        <a:p>
          <a:endParaRPr lang="en-US"/>
        </a:p>
      </dgm:t>
    </dgm:pt>
    <dgm:pt modelId="{D8C4D4B1-F42E-4D20-BE4A-64DA422A1731}" type="pres">
      <dgm:prSet presAssocID="{877378C9-BE54-4F5E-ABBE-7D099DF40D92}" presName="linear" presStyleCnt="0">
        <dgm:presLayoutVars>
          <dgm:animLvl val="lvl"/>
          <dgm:resizeHandles val="exact"/>
        </dgm:presLayoutVars>
      </dgm:prSet>
      <dgm:spPr/>
    </dgm:pt>
    <dgm:pt modelId="{32721151-8D42-4269-B809-7282C9949486}" type="pres">
      <dgm:prSet presAssocID="{CE1AB970-159F-4E8E-A476-3FA0B9A8F5F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541F132-F4B5-4EA3-B6D5-1785297C1B71}" type="pres">
      <dgm:prSet presAssocID="{C207C25C-C96E-47C1-9532-7352CF8B3306}" presName="spacer" presStyleCnt="0"/>
      <dgm:spPr/>
    </dgm:pt>
    <dgm:pt modelId="{21613CBF-3D44-4390-BDEE-0479406C3B2E}" type="pres">
      <dgm:prSet presAssocID="{B01B8FF9-C642-48FE-8667-C223A4706D9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59C9D30-75F0-4813-95EE-6ECB27F01C5C}" type="pres">
      <dgm:prSet presAssocID="{26700CC6-B53D-414A-8643-DA90249CC83D}" presName="spacer" presStyleCnt="0"/>
      <dgm:spPr/>
    </dgm:pt>
    <dgm:pt modelId="{63429AFF-8C29-45B8-8660-216E30116F8B}" type="pres">
      <dgm:prSet presAssocID="{736345C5-901C-4158-9BBD-91582D91E71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EA3DFE2-9AE6-4443-BD93-43A2147BB2A9}" type="pres">
      <dgm:prSet presAssocID="{41B4C4D6-230C-42B5-AA7A-0491B0023AC1}" presName="spacer" presStyleCnt="0"/>
      <dgm:spPr/>
    </dgm:pt>
    <dgm:pt modelId="{F04812AD-6223-44EE-A509-2FD81BB0E9C8}" type="pres">
      <dgm:prSet presAssocID="{05B42142-66B0-4A89-BB4F-21BD5259FE5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3883C3A-7A05-41B7-8FBA-76994E46CA61}" type="pres">
      <dgm:prSet presAssocID="{95EC7572-7D38-4A45-8B50-2EEC4B1ECD68}" presName="spacer" presStyleCnt="0"/>
      <dgm:spPr/>
    </dgm:pt>
    <dgm:pt modelId="{FFA2B410-37F1-4280-8EF1-24EAE74C25BC}" type="pres">
      <dgm:prSet presAssocID="{2CECB7B7-B6C1-4D9A-AD10-B11ED52B211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1987A2A-664D-4E29-9715-5377C412E2C9}" type="presOf" srcId="{05B42142-66B0-4A89-BB4F-21BD5259FE5F}" destId="{F04812AD-6223-44EE-A509-2FD81BB0E9C8}" srcOrd="0" destOrd="0" presId="urn:microsoft.com/office/officeart/2005/8/layout/vList2"/>
    <dgm:cxn modelId="{E6C4892F-B3AB-4B1B-9B4D-D2F5850CD853}" type="presOf" srcId="{CE1AB970-159F-4E8E-A476-3FA0B9A8F5FB}" destId="{32721151-8D42-4269-B809-7282C9949486}" srcOrd="0" destOrd="0" presId="urn:microsoft.com/office/officeart/2005/8/layout/vList2"/>
    <dgm:cxn modelId="{9D580A5E-0A0F-45FC-938C-3827E8C45B01}" type="presOf" srcId="{2CECB7B7-B6C1-4D9A-AD10-B11ED52B211A}" destId="{FFA2B410-37F1-4280-8EF1-24EAE74C25BC}" srcOrd="0" destOrd="0" presId="urn:microsoft.com/office/officeart/2005/8/layout/vList2"/>
    <dgm:cxn modelId="{4AE53D44-2368-4441-96A5-7789D2CABF4B}" srcId="{877378C9-BE54-4F5E-ABBE-7D099DF40D92}" destId="{2CECB7B7-B6C1-4D9A-AD10-B11ED52B211A}" srcOrd="4" destOrd="0" parTransId="{974F8B26-2081-4EE1-8535-B053AD3D7F00}" sibTransId="{F7677C46-77F0-4CBE-9BFF-A5A07C65EB78}"/>
    <dgm:cxn modelId="{1047C34E-4A91-4D08-8D92-CFC55944192E}" type="presOf" srcId="{877378C9-BE54-4F5E-ABBE-7D099DF40D92}" destId="{D8C4D4B1-F42E-4D20-BE4A-64DA422A1731}" srcOrd="0" destOrd="0" presId="urn:microsoft.com/office/officeart/2005/8/layout/vList2"/>
    <dgm:cxn modelId="{10C60979-BC3D-4A84-B901-E76F77A92DCC}" type="presOf" srcId="{B01B8FF9-C642-48FE-8667-C223A4706D9B}" destId="{21613CBF-3D44-4390-BDEE-0479406C3B2E}" srcOrd="0" destOrd="0" presId="urn:microsoft.com/office/officeart/2005/8/layout/vList2"/>
    <dgm:cxn modelId="{B126B879-5FD9-46E4-9D2C-D53B085F8154}" srcId="{877378C9-BE54-4F5E-ABBE-7D099DF40D92}" destId="{CE1AB970-159F-4E8E-A476-3FA0B9A8F5FB}" srcOrd="0" destOrd="0" parTransId="{8C2A6698-5FA5-4DDD-BB79-1A9E3FACEAE0}" sibTransId="{C207C25C-C96E-47C1-9532-7352CF8B3306}"/>
    <dgm:cxn modelId="{072EB282-7462-426C-9D6C-368D210337A7}" srcId="{877378C9-BE54-4F5E-ABBE-7D099DF40D92}" destId="{05B42142-66B0-4A89-BB4F-21BD5259FE5F}" srcOrd="3" destOrd="0" parTransId="{10319E65-0893-410A-907B-FE7E2DAED58F}" sibTransId="{95EC7572-7D38-4A45-8B50-2EEC4B1ECD68}"/>
    <dgm:cxn modelId="{0008EC9B-441B-4575-887C-17C3A9DAE3D8}" type="presOf" srcId="{736345C5-901C-4158-9BBD-91582D91E71C}" destId="{63429AFF-8C29-45B8-8660-216E30116F8B}" srcOrd="0" destOrd="0" presId="urn:microsoft.com/office/officeart/2005/8/layout/vList2"/>
    <dgm:cxn modelId="{EAD993BB-A4E4-4BB6-BC2A-5B2EA60A79AF}" srcId="{877378C9-BE54-4F5E-ABBE-7D099DF40D92}" destId="{736345C5-901C-4158-9BBD-91582D91E71C}" srcOrd="2" destOrd="0" parTransId="{2EC020DD-FA58-41E1-9D99-FB4F1FD6ADA8}" sibTransId="{41B4C4D6-230C-42B5-AA7A-0491B0023AC1}"/>
    <dgm:cxn modelId="{C6708FF6-72C3-4F47-9EA5-E647EBA06F30}" srcId="{877378C9-BE54-4F5E-ABBE-7D099DF40D92}" destId="{B01B8FF9-C642-48FE-8667-C223A4706D9B}" srcOrd="1" destOrd="0" parTransId="{9537F774-A87E-4A26-8A3A-E92B79A8DD70}" sibTransId="{26700CC6-B53D-414A-8643-DA90249CC83D}"/>
    <dgm:cxn modelId="{F93E61D0-7908-4211-AC86-D38B20D0F75F}" type="presParOf" srcId="{D8C4D4B1-F42E-4D20-BE4A-64DA422A1731}" destId="{32721151-8D42-4269-B809-7282C9949486}" srcOrd="0" destOrd="0" presId="urn:microsoft.com/office/officeart/2005/8/layout/vList2"/>
    <dgm:cxn modelId="{9015159E-1983-40C8-A48B-0A4376503EEB}" type="presParOf" srcId="{D8C4D4B1-F42E-4D20-BE4A-64DA422A1731}" destId="{2541F132-F4B5-4EA3-B6D5-1785297C1B71}" srcOrd="1" destOrd="0" presId="urn:microsoft.com/office/officeart/2005/8/layout/vList2"/>
    <dgm:cxn modelId="{C7E3A58C-0241-405C-A2F2-E13EF775E319}" type="presParOf" srcId="{D8C4D4B1-F42E-4D20-BE4A-64DA422A1731}" destId="{21613CBF-3D44-4390-BDEE-0479406C3B2E}" srcOrd="2" destOrd="0" presId="urn:microsoft.com/office/officeart/2005/8/layout/vList2"/>
    <dgm:cxn modelId="{926700C7-51BD-4135-8B6B-3DC0DC6D2587}" type="presParOf" srcId="{D8C4D4B1-F42E-4D20-BE4A-64DA422A1731}" destId="{B59C9D30-75F0-4813-95EE-6ECB27F01C5C}" srcOrd="3" destOrd="0" presId="urn:microsoft.com/office/officeart/2005/8/layout/vList2"/>
    <dgm:cxn modelId="{523A1023-A6A8-49AA-8B6A-1B9A10F377A2}" type="presParOf" srcId="{D8C4D4B1-F42E-4D20-BE4A-64DA422A1731}" destId="{63429AFF-8C29-45B8-8660-216E30116F8B}" srcOrd="4" destOrd="0" presId="urn:microsoft.com/office/officeart/2005/8/layout/vList2"/>
    <dgm:cxn modelId="{3045EE27-AA47-4E81-9435-FAA4F3046A3C}" type="presParOf" srcId="{D8C4D4B1-F42E-4D20-BE4A-64DA422A1731}" destId="{6EA3DFE2-9AE6-4443-BD93-43A2147BB2A9}" srcOrd="5" destOrd="0" presId="urn:microsoft.com/office/officeart/2005/8/layout/vList2"/>
    <dgm:cxn modelId="{EB59B217-024A-4117-B758-98962BC7549A}" type="presParOf" srcId="{D8C4D4B1-F42E-4D20-BE4A-64DA422A1731}" destId="{F04812AD-6223-44EE-A509-2FD81BB0E9C8}" srcOrd="6" destOrd="0" presId="urn:microsoft.com/office/officeart/2005/8/layout/vList2"/>
    <dgm:cxn modelId="{FB568B2A-DB90-4CEE-B10E-88D5D34210C9}" type="presParOf" srcId="{D8C4D4B1-F42E-4D20-BE4A-64DA422A1731}" destId="{53883C3A-7A05-41B7-8FBA-76994E46CA61}" srcOrd="7" destOrd="0" presId="urn:microsoft.com/office/officeart/2005/8/layout/vList2"/>
    <dgm:cxn modelId="{B135F0D9-8FD6-41C8-B7D3-BA2C27A00156}" type="presParOf" srcId="{D8C4D4B1-F42E-4D20-BE4A-64DA422A1731}" destId="{FFA2B410-37F1-4280-8EF1-24EAE74C25B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AE130D-A9F9-4901-A42C-762898128AB6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CB7AE1-E3FF-4F9B-8EA2-8216E94636D2}">
      <dgm:prSet/>
      <dgm:spPr/>
      <dgm:t>
        <a:bodyPr/>
        <a:lstStyle/>
        <a:p>
          <a:pPr>
            <a:defRPr b="1"/>
          </a:pPr>
          <a:r>
            <a:rPr lang="en-US"/>
            <a:t>Goal: Soldering station</a:t>
          </a:r>
        </a:p>
      </dgm:t>
    </dgm:pt>
    <dgm:pt modelId="{37F90C95-CDB6-431C-B7D0-816B0F85BCE0}" type="parTrans" cxnId="{C835AE20-425B-46AE-B677-07694A1EB718}">
      <dgm:prSet/>
      <dgm:spPr/>
      <dgm:t>
        <a:bodyPr/>
        <a:lstStyle/>
        <a:p>
          <a:endParaRPr lang="en-US"/>
        </a:p>
      </dgm:t>
    </dgm:pt>
    <dgm:pt modelId="{56A9437F-2B54-4188-875B-2CB85D7E4007}" type="sibTrans" cxnId="{C835AE20-425B-46AE-B677-07694A1EB718}">
      <dgm:prSet/>
      <dgm:spPr/>
      <dgm:t>
        <a:bodyPr/>
        <a:lstStyle/>
        <a:p>
          <a:endParaRPr lang="en-US"/>
        </a:p>
      </dgm:t>
    </dgm:pt>
    <dgm:pt modelId="{88AFB9D4-28B1-41CD-9531-37EE22247DE7}">
      <dgm:prSet/>
      <dgm:spPr/>
      <dgm:t>
        <a:bodyPr/>
        <a:lstStyle/>
        <a:p>
          <a:pPr>
            <a:defRPr b="1"/>
          </a:pPr>
          <a:r>
            <a:rPr lang="en-US"/>
            <a:t>Requirements: </a:t>
          </a:r>
        </a:p>
      </dgm:t>
    </dgm:pt>
    <dgm:pt modelId="{321C91A1-E7F4-4E80-8087-42C79D4C711B}" type="parTrans" cxnId="{A0746D2F-0F29-4738-9FC6-CD7A1E11CDC9}">
      <dgm:prSet/>
      <dgm:spPr/>
      <dgm:t>
        <a:bodyPr/>
        <a:lstStyle/>
        <a:p>
          <a:endParaRPr lang="en-US"/>
        </a:p>
      </dgm:t>
    </dgm:pt>
    <dgm:pt modelId="{F4A85578-9535-480F-A6F3-4A6C00145516}" type="sibTrans" cxnId="{A0746D2F-0F29-4738-9FC6-CD7A1E11CDC9}">
      <dgm:prSet/>
      <dgm:spPr/>
      <dgm:t>
        <a:bodyPr/>
        <a:lstStyle/>
        <a:p>
          <a:endParaRPr lang="en-US"/>
        </a:p>
      </dgm:t>
    </dgm:pt>
    <dgm:pt modelId="{156A32FE-B7B4-4D5B-8D65-19DB9E9B09C2}">
      <dgm:prSet/>
      <dgm:spPr/>
      <dgm:t>
        <a:bodyPr/>
        <a:lstStyle/>
        <a:p>
          <a:r>
            <a:rPr lang="en-US"/>
            <a:t>Adjustable temperature </a:t>
          </a:r>
        </a:p>
      </dgm:t>
    </dgm:pt>
    <dgm:pt modelId="{9080B173-009E-410D-8C96-E1C994AA7CE7}" type="parTrans" cxnId="{E46F8E86-F724-4518-B74D-A49A58130280}">
      <dgm:prSet/>
      <dgm:spPr/>
      <dgm:t>
        <a:bodyPr/>
        <a:lstStyle/>
        <a:p>
          <a:endParaRPr lang="en-US"/>
        </a:p>
      </dgm:t>
    </dgm:pt>
    <dgm:pt modelId="{A5CEA861-33D4-45D7-92C7-F7D5FA100F30}" type="sibTrans" cxnId="{E46F8E86-F724-4518-B74D-A49A58130280}">
      <dgm:prSet/>
      <dgm:spPr/>
      <dgm:t>
        <a:bodyPr/>
        <a:lstStyle/>
        <a:p>
          <a:endParaRPr lang="en-US"/>
        </a:p>
      </dgm:t>
    </dgm:pt>
    <dgm:pt modelId="{60C057CD-4654-4194-AE1A-A9939B8C08C6}">
      <dgm:prSet/>
      <dgm:spPr/>
      <dgm:t>
        <a:bodyPr/>
        <a:lstStyle/>
        <a:p>
          <a:r>
            <a:rPr lang="en-US"/>
            <a:t>Display temperature</a:t>
          </a:r>
        </a:p>
      </dgm:t>
    </dgm:pt>
    <dgm:pt modelId="{A13C95C0-FC3D-4B27-BB4E-FC6E45A230A4}" type="parTrans" cxnId="{ED494F8C-DACB-416B-A598-A8F4D51A3226}">
      <dgm:prSet/>
      <dgm:spPr/>
      <dgm:t>
        <a:bodyPr/>
        <a:lstStyle/>
        <a:p>
          <a:endParaRPr lang="en-US"/>
        </a:p>
      </dgm:t>
    </dgm:pt>
    <dgm:pt modelId="{1336DD14-AFEA-4ADD-A982-5381AF52DC9E}" type="sibTrans" cxnId="{ED494F8C-DACB-416B-A598-A8F4D51A3226}">
      <dgm:prSet/>
      <dgm:spPr/>
      <dgm:t>
        <a:bodyPr/>
        <a:lstStyle/>
        <a:p>
          <a:endParaRPr lang="en-US"/>
        </a:p>
      </dgm:t>
    </dgm:pt>
    <dgm:pt modelId="{4BD77D22-7F6E-4737-9F47-9B0133F03424}" type="pres">
      <dgm:prSet presAssocID="{83AE130D-A9F9-4901-A42C-762898128AB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BABA5D8-6899-4B30-8FBA-9F5FA1682CA0}" type="pres">
      <dgm:prSet presAssocID="{B0CB7AE1-E3FF-4F9B-8EA2-8216E94636D2}" presName="root1" presStyleCnt="0"/>
      <dgm:spPr/>
    </dgm:pt>
    <dgm:pt modelId="{0B1690A6-D500-4C02-B0C3-3D77967DF206}" type="pres">
      <dgm:prSet presAssocID="{B0CB7AE1-E3FF-4F9B-8EA2-8216E94636D2}" presName="LevelOneTextNode" presStyleLbl="node0" presStyleIdx="0" presStyleCnt="2">
        <dgm:presLayoutVars>
          <dgm:chPref val="3"/>
        </dgm:presLayoutVars>
      </dgm:prSet>
      <dgm:spPr/>
    </dgm:pt>
    <dgm:pt modelId="{55CEE42C-BBEA-4ECB-B0E8-2F4779D2E84E}" type="pres">
      <dgm:prSet presAssocID="{B0CB7AE1-E3FF-4F9B-8EA2-8216E94636D2}" presName="level2hierChild" presStyleCnt="0"/>
      <dgm:spPr/>
    </dgm:pt>
    <dgm:pt modelId="{25E11D27-3EAF-4FDC-96F4-2E7826866E53}" type="pres">
      <dgm:prSet presAssocID="{88AFB9D4-28B1-41CD-9531-37EE22247DE7}" presName="root1" presStyleCnt="0"/>
      <dgm:spPr/>
    </dgm:pt>
    <dgm:pt modelId="{B9AF5451-9143-433D-B195-A0E1D113F526}" type="pres">
      <dgm:prSet presAssocID="{88AFB9D4-28B1-41CD-9531-37EE22247DE7}" presName="LevelOneTextNode" presStyleLbl="node0" presStyleIdx="1" presStyleCnt="2">
        <dgm:presLayoutVars>
          <dgm:chPref val="3"/>
        </dgm:presLayoutVars>
      </dgm:prSet>
      <dgm:spPr/>
    </dgm:pt>
    <dgm:pt modelId="{84F18D93-0ADE-4F76-9943-30EDC28B1C2C}" type="pres">
      <dgm:prSet presAssocID="{88AFB9D4-28B1-41CD-9531-37EE22247DE7}" presName="level2hierChild" presStyleCnt="0"/>
      <dgm:spPr/>
    </dgm:pt>
    <dgm:pt modelId="{07F8FD66-28AF-4784-B61D-354C6C61876C}" type="pres">
      <dgm:prSet presAssocID="{9080B173-009E-410D-8C96-E1C994AA7CE7}" presName="conn2-1" presStyleLbl="parChTrans1D2" presStyleIdx="0" presStyleCnt="2"/>
      <dgm:spPr/>
    </dgm:pt>
    <dgm:pt modelId="{26ADB71A-E4F9-41E8-BA50-D3C41D8CA996}" type="pres">
      <dgm:prSet presAssocID="{9080B173-009E-410D-8C96-E1C994AA7CE7}" presName="connTx" presStyleLbl="parChTrans1D2" presStyleIdx="0" presStyleCnt="2"/>
      <dgm:spPr/>
    </dgm:pt>
    <dgm:pt modelId="{F3B7D815-0E8E-4D99-AE00-60879D5972F6}" type="pres">
      <dgm:prSet presAssocID="{156A32FE-B7B4-4D5B-8D65-19DB9E9B09C2}" presName="root2" presStyleCnt="0"/>
      <dgm:spPr/>
    </dgm:pt>
    <dgm:pt modelId="{10133953-0B85-4377-907D-7EB228A8191D}" type="pres">
      <dgm:prSet presAssocID="{156A32FE-B7B4-4D5B-8D65-19DB9E9B09C2}" presName="LevelTwoTextNode" presStyleLbl="node2" presStyleIdx="0" presStyleCnt="2">
        <dgm:presLayoutVars>
          <dgm:chPref val="3"/>
        </dgm:presLayoutVars>
      </dgm:prSet>
      <dgm:spPr/>
    </dgm:pt>
    <dgm:pt modelId="{35C1EE5E-E482-49ED-B0CC-86D4302C7B05}" type="pres">
      <dgm:prSet presAssocID="{156A32FE-B7B4-4D5B-8D65-19DB9E9B09C2}" presName="level3hierChild" presStyleCnt="0"/>
      <dgm:spPr/>
    </dgm:pt>
    <dgm:pt modelId="{D9ED6369-5D48-4946-A290-697EE3B6F536}" type="pres">
      <dgm:prSet presAssocID="{A13C95C0-FC3D-4B27-BB4E-FC6E45A230A4}" presName="conn2-1" presStyleLbl="parChTrans1D2" presStyleIdx="1" presStyleCnt="2"/>
      <dgm:spPr/>
    </dgm:pt>
    <dgm:pt modelId="{FFB0F869-503A-448F-B8E8-186BC278C0AC}" type="pres">
      <dgm:prSet presAssocID="{A13C95C0-FC3D-4B27-BB4E-FC6E45A230A4}" presName="connTx" presStyleLbl="parChTrans1D2" presStyleIdx="1" presStyleCnt="2"/>
      <dgm:spPr/>
    </dgm:pt>
    <dgm:pt modelId="{42D69A9E-0ED9-41BE-ACE6-BCD11E45F294}" type="pres">
      <dgm:prSet presAssocID="{60C057CD-4654-4194-AE1A-A9939B8C08C6}" presName="root2" presStyleCnt="0"/>
      <dgm:spPr/>
    </dgm:pt>
    <dgm:pt modelId="{CE2B59E6-5B13-49F2-9799-4B55229ABA54}" type="pres">
      <dgm:prSet presAssocID="{60C057CD-4654-4194-AE1A-A9939B8C08C6}" presName="LevelTwoTextNode" presStyleLbl="node2" presStyleIdx="1" presStyleCnt="2">
        <dgm:presLayoutVars>
          <dgm:chPref val="3"/>
        </dgm:presLayoutVars>
      </dgm:prSet>
      <dgm:spPr/>
    </dgm:pt>
    <dgm:pt modelId="{0F41FA67-8922-4761-8AB1-7875FCCC3A93}" type="pres">
      <dgm:prSet presAssocID="{60C057CD-4654-4194-AE1A-A9939B8C08C6}" presName="level3hierChild" presStyleCnt="0"/>
      <dgm:spPr/>
    </dgm:pt>
  </dgm:ptLst>
  <dgm:cxnLst>
    <dgm:cxn modelId="{C835AE20-425B-46AE-B677-07694A1EB718}" srcId="{83AE130D-A9F9-4901-A42C-762898128AB6}" destId="{B0CB7AE1-E3FF-4F9B-8EA2-8216E94636D2}" srcOrd="0" destOrd="0" parTransId="{37F90C95-CDB6-431C-B7D0-816B0F85BCE0}" sibTransId="{56A9437F-2B54-4188-875B-2CB85D7E4007}"/>
    <dgm:cxn modelId="{7DDF2A24-5CAD-484A-AF47-360390970F4B}" type="presOf" srcId="{156A32FE-B7B4-4D5B-8D65-19DB9E9B09C2}" destId="{10133953-0B85-4377-907D-7EB228A8191D}" srcOrd="0" destOrd="0" presId="urn:microsoft.com/office/officeart/2005/8/layout/hierarchy2"/>
    <dgm:cxn modelId="{A0746D2F-0F29-4738-9FC6-CD7A1E11CDC9}" srcId="{83AE130D-A9F9-4901-A42C-762898128AB6}" destId="{88AFB9D4-28B1-41CD-9531-37EE22247DE7}" srcOrd="1" destOrd="0" parTransId="{321C91A1-E7F4-4E80-8087-42C79D4C711B}" sibTransId="{F4A85578-9535-480F-A6F3-4A6C00145516}"/>
    <dgm:cxn modelId="{7761053E-ED87-4FA1-B2C1-4DBEB5C1E72B}" type="presOf" srcId="{60C057CD-4654-4194-AE1A-A9939B8C08C6}" destId="{CE2B59E6-5B13-49F2-9799-4B55229ABA54}" srcOrd="0" destOrd="0" presId="urn:microsoft.com/office/officeart/2005/8/layout/hierarchy2"/>
    <dgm:cxn modelId="{15E7ED3F-D1E8-4742-B60D-002FBD7AE760}" type="presOf" srcId="{9080B173-009E-410D-8C96-E1C994AA7CE7}" destId="{07F8FD66-28AF-4784-B61D-354C6C61876C}" srcOrd="0" destOrd="0" presId="urn:microsoft.com/office/officeart/2005/8/layout/hierarchy2"/>
    <dgm:cxn modelId="{E112DC44-E478-4514-AF20-07ADDAE232AF}" type="presOf" srcId="{9080B173-009E-410D-8C96-E1C994AA7CE7}" destId="{26ADB71A-E4F9-41E8-BA50-D3C41D8CA996}" srcOrd="1" destOrd="0" presId="urn:microsoft.com/office/officeart/2005/8/layout/hierarchy2"/>
    <dgm:cxn modelId="{E46F8E86-F724-4518-B74D-A49A58130280}" srcId="{88AFB9D4-28B1-41CD-9531-37EE22247DE7}" destId="{156A32FE-B7B4-4D5B-8D65-19DB9E9B09C2}" srcOrd="0" destOrd="0" parTransId="{9080B173-009E-410D-8C96-E1C994AA7CE7}" sibTransId="{A5CEA861-33D4-45D7-92C7-F7D5FA100F30}"/>
    <dgm:cxn modelId="{63983188-30F1-4B42-A0EC-9563C1485CEC}" type="presOf" srcId="{B0CB7AE1-E3FF-4F9B-8EA2-8216E94636D2}" destId="{0B1690A6-D500-4C02-B0C3-3D77967DF206}" srcOrd="0" destOrd="0" presId="urn:microsoft.com/office/officeart/2005/8/layout/hierarchy2"/>
    <dgm:cxn modelId="{ED494F8C-DACB-416B-A598-A8F4D51A3226}" srcId="{88AFB9D4-28B1-41CD-9531-37EE22247DE7}" destId="{60C057CD-4654-4194-AE1A-A9939B8C08C6}" srcOrd="1" destOrd="0" parTransId="{A13C95C0-FC3D-4B27-BB4E-FC6E45A230A4}" sibTransId="{1336DD14-AFEA-4ADD-A982-5381AF52DC9E}"/>
    <dgm:cxn modelId="{43322596-8089-4045-AE3E-B80B22DBFB36}" type="presOf" srcId="{A13C95C0-FC3D-4B27-BB4E-FC6E45A230A4}" destId="{D9ED6369-5D48-4946-A290-697EE3B6F536}" srcOrd="0" destOrd="0" presId="urn:microsoft.com/office/officeart/2005/8/layout/hierarchy2"/>
    <dgm:cxn modelId="{7691E0DA-08C2-4A9E-B041-2BE0C93A9980}" type="presOf" srcId="{83AE130D-A9F9-4901-A42C-762898128AB6}" destId="{4BD77D22-7F6E-4737-9F47-9B0133F03424}" srcOrd="0" destOrd="0" presId="urn:microsoft.com/office/officeart/2005/8/layout/hierarchy2"/>
    <dgm:cxn modelId="{189D60DF-8307-419B-A78B-EA5BE19A4416}" type="presOf" srcId="{A13C95C0-FC3D-4B27-BB4E-FC6E45A230A4}" destId="{FFB0F869-503A-448F-B8E8-186BC278C0AC}" srcOrd="1" destOrd="0" presId="urn:microsoft.com/office/officeart/2005/8/layout/hierarchy2"/>
    <dgm:cxn modelId="{F6A86EF3-8299-4C80-9A1B-637F63246BFE}" type="presOf" srcId="{88AFB9D4-28B1-41CD-9531-37EE22247DE7}" destId="{B9AF5451-9143-433D-B195-A0E1D113F526}" srcOrd="0" destOrd="0" presId="urn:microsoft.com/office/officeart/2005/8/layout/hierarchy2"/>
    <dgm:cxn modelId="{115C3692-83E9-42D0-961A-0C713DFCAFB3}" type="presParOf" srcId="{4BD77D22-7F6E-4737-9F47-9B0133F03424}" destId="{4BABA5D8-6899-4B30-8FBA-9F5FA1682CA0}" srcOrd="0" destOrd="0" presId="urn:microsoft.com/office/officeart/2005/8/layout/hierarchy2"/>
    <dgm:cxn modelId="{5F5A0CC0-01DD-4A8E-AB71-1ED4403AF0C9}" type="presParOf" srcId="{4BABA5D8-6899-4B30-8FBA-9F5FA1682CA0}" destId="{0B1690A6-D500-4C02-B0C3-3D77967DF206}" srcOrd="0" destOrd="0" presId="urn:microsoft.com/office/officeart/2005/8/layout/hierarchy2"/>
    <dgm:cxn modelId="{7B00F4B6-DCD5-4F17-8FB6-545E7872654D}" type="presParOf" srcId="{4BABA5D8-6899-4B30-8FBA-9F5FA1682CA0}" destId="{55CEE42C-BBEA-4ECB-B0E8-2F4779D2E84E}" srcOrd="1" destOrd="0" presId="urn:microsoft.com/office/officeart/2005/8/layout/hierarchy2"/>
    <dgm:cxn modelId="{A34AC310-9A9A-4C18-A6AF-C24BFB8DB89E}" type="presParOf" srcId="{4BD77D22-7F6E-4737-9F47-9B0133F03424}" destId="{25E11D27-3EAF-4FDC-96F4-2E7826866E53}" srcOrd="1" destOrd="0" presId="urn:microsoft.com/office/officeart/2005/8/layout/hierarchy2"/>
    <dgm:cxn modelId="{36BF7A01-0CCF-4A82-B3BE-0E8CDB21DCDA}" type="presParOf" srcId="{25E11D27-3EAF-4FDC-96F4-2E7826866E53}" destId="{B9AF5451-9143-433D-B195-A0E1D113F526}" srcOrd="0" destOrd="0" presId="urn:microsoft.com/office/officeart/2005/8/layout/hierarchy2"/>
    <dgm:cxn modelId="{FED0799B-B4C3-445D-97E2-5935003DFD08}" type="presParOf" srcId="{25E11D27-3EAF-4FDC-96F4-2E7826866E53}" destId="{84F18D93-0ADE-4F76-9943-30EDC28B1C2C}" srcOrd="1" destOrd="0" presId="urn:microsoft.com/office/officeart/2005/8/layout/hierarchy2"/>
    <dgm:cxn modelId="{311665EB-6CF9-4C4A-A7A6-0ADBB0EFB05E}" type="presParOf" srcId="{84F18D93-0ADE-4F76-9943-30EDC28B1C2C}" destId="{07F8FD66-28AF-4784-B61D-354C6C61876C}" srcOrd="0" destOrd="0" presId="urn:microsoft.com/office/officeart/2005/8/layout/hierarchy2"/>
    <dgm:cxn modelId="{A0FFBC1B-405A-41D5-94FD-E437D1EF2049}" type="presParOf" srcId="{07F8FD66-28AF-4784-B61D-354C6C61876C}" destId="{26ADB71A-E4F9-41E8-BA50-D3C41D8CA996}" srcOrd="0" destOrd="0" presId="urn:microsoft.com/office/officeart/2005/8/layout/hierarchy2"/>
    <dgm:cxn modelId="{0CA141B3-97B9-44B2-94D6-77077BC02E4F}" type="presParOf" srcId="{84F18D93-0ADE-4F76-9943-30EDC28B1C2C}" destId="{F3B7D815-0E8E-4D99-AE00-60879D5972F6}" srcOrd="1" destOrd="0" presId="urn:microsoft.com/office/officeart/2005/8/layout/hierarchy2"/>
    <dgm:cxn modelId="{F825E2BE-4358-4303-BA6F-4E9B861485C0}" type="presParOf" srcId="{F3B7D815-0E8E-4D99-AE00-60879D5972F6}" destId="{10133953-0B85-4377-907D-7EB228A8191D}" srcOrd="0" destOrd="0" presId="urn:microsoft.com/office/officeart/2005/8/layout/hierarchy2"/>
    <dgm:cxn modelId="{1EF87D77-2E84-4492-A5B7-8885C470D0B9}" type="presParOf" srcId="{F3B7D815-0E8E-4D99-AE00-60879D5972F6}" destId="{35C1EE5E-E482-49ED-B0CC-86D4302C7B05}" srcOrd="1" destOrd="0" presId="urn:microsoft.com/office/officeart/2005/8/layout/hierarchy2"/>
    <dgm:cxn modelId="{7C7034EF-9E9E-4A7A-9301-01DC0182E572}" type="presParOf" srcId="{84F18D93-0ADE-4F76-9943-30EDC28B1C2C}" destId="{D9ED6369-5D48-4946-A290-697EE3B6F536}" srcOrd="2" destOrd="0" presId="urn:microsoft.com/office/officeart/2005/8/layout/hierarchy2"/>
    <dgm:cxn modelId="{B67ECA9B-69E4-4DA9-98AD-BAC865FAB32A}" type="presParOf" srcId="{D9ED6369-5D48-4946-A290-697EE3B6F536}" destId="{FFB0F869-503A-448F-B8E8-186BC278C0AC}" srcOrd="0" destOrd="0" presId="urn:microsoft.com/office/officeart/2005/8/layout/hierarchy2"/>
    <dgm:cxn modelId="{CBECB804-E4C6-43CF-AE71-42232679C615}" type="presParOf" srcId="{84F18D93-0ADE-4F76-9943-30EDC28B1C2C}" destId="{42D69A9E-0ED9-41BE-ACE6-BCD11E45F294}" srcOrd="3" destOrd="0" presId="urn:microsoft.com/office/officeart/2005/8/layout/hierarchy2"/>
    <dgm:cxn modelId="{AE659A5F-78C9-426D-B8DC-337FEF216473}" type="presParOf" srcId="{42D69A9E-0ED9-41BE-ACE6-BCD11E45F294}" destId="{CE2B59E6-5B13-49F2-9799-4B55229ABA54}" srcOrd="0" destOrd="0" presId="urn:microsoft.com/office/officeart/2005/8/layout/hierarchy2"/>
    <dgm:cxn modelId="{FD627E19-5621-4062-81ED-F2D9AB326BED}" type="presParOf" srcId="{42D69A9E-0ED9-41BE-ACE6-BCD11E45F294}" destId="{0F41FA67-8922-4761-8AB1-7875FCCC3A9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9941A1-0B7B-4D10-85BC-0B602B62D789}" type="doc">
      <dgm:prSet loTypeId="urn:microsoft.com/office/officeart/2005/8/layout/hierarchy1" loCatId="hierarchy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C0E0DD8-B95C-4D2E-AC11-3568318C9FE7}">
      <dgm:prSet/>
      <dgm:spPr/>
      <dgm:t>
        <a:bodyPr/>
        <a:lstStyle/>
        <a:p>
          <a:r>
            <a:rPr lang="en-US" baseline="0"/>
            <a:t>Electrical schematic</a:t>
          </a:r>
          <a:endParaRPr lang="en-US"/>
        </a:p>
      </dgm:t>
    </dgm:pt>
    <dgm:pt modelId="{6D950CE6-10B9-4D96-B7E8-4CA969314F93}" type="parTrans" cxnId="{21F19E65-51F9-4346-AB38-C4F0AA3BC34F}">
      <dgm:prSet/>
      <dgm:spPr/>
      <dgm:t>
        <a:bodyPr/>
        <a:lstStyle/>
        <a:p>
          <a:endParaRPr lang="en-US"/>
        </a:p>
      </dgm:t>
    </dgm:pt>
    <dgm:pt modelId="{CCC53DAD-6EBE-4E2A-9BFC-90A69105841D}" type="sibTrans" cxnId="{21F19E65-51F9-4346-AB38-C4F0AA3BC34F}">
      <dgm:prSet/>
      <dgm:spPr/>
      <dgm:t>
        <a:bodyPr/>
        <a:lstStyle/>
        <a:p>
          <a:endParaRPr lang="en-US"/>
        </a:p>
      </dgm:t>
    </dgm:pt>
    <dgm:pt modelId="{CB908407-AFFA-48BA-8FD2-9BA1E1A6B351}">
      <dgm:prSet/>
      <dgm:spPr/>
      <dgm:t>
        <a:bodyPr/>
        <a:lstStyle/>
        <a:p>
          <a:r>
            <a:rPr lang="en-US" baseline="0"/>
            <a:t>Soldering</a:t>
          </a:r>
          <a:endParaRPr lang="en-US"/>
        </a:p>
      </dgm:t>
    </dgm:pt>
    <dgm:pt modelId="{28F0240D-7EC4-4495-80F5-5D84DB3104AF}" type="parTrans" cxnId="{9CE3267C-D053-4315-90CF-12D877ABCBD5}">
      <dgm:prSet/>
      <dgm:spPr/>
      <dgm:t>
        <a:bodyPr/>
        <a:lstStyle/>
        <a:p>
          <a:endParaRPr lang="en-US"/>
        </a:p>
      </dgm:t>
    </dgm:pt>
    <dgm:pt modelId="{7B634A50-1EAC-4ECF-9C53-6760F59CC04B}" type="sibTrans" cxnId="{9CE3267C-D053-4315-90CF-12D877ABCBD5}">
      <dgm:prSet/>
      <dgm:spPr/>
      <dgm:t>
        <a:bodyPr/>
        <a:lstStyle/>
        <a:p>
          <a:endParaRPr lang="en-US"/>
        </a:p>
      </dgm:t>
    </dgm:pt>
    <dgm:pt modelId="{0960CE1E-3582-4599-B525-6AB7E4BBFE2C}">
      <dgm:prSet/>
      <dgm:spPr/>
      <dgm:t>
        <a:bodyPr/>
        <a:lstStyle/>
        <a:p>
          <a:r>
            <a:rPr lang="en-US" baseline="0"/>
            <a:t>Case design</a:t>
          </a:r>
          <a:endParaRPr lang="en-US"/>
        </a:p>
      </dgm:t>
    </dgm:pt>
    <dgm:pt modelId="{DBE443C4-2EDA-40BC-8CB7-0A2041DEAAD5}" type="parTrans" cxnId="{18C16BA1-0B11-45BB-8EBC-5C472B7303AE}">
      <dgm:prSet/>
      <dgm:spPr/>
      <dgm:t>
        <a:bodyPr/>
        <a:lstStyle/>
        <a:p>
          <a:endParaRPr lang="en-US"/>
        </a:p>
      </dgm:t>
    </dgm:pt>
    <dgm:pt modelId="{A8E23E60-0759-4430-A30C-62B774CE33AA}" type="sibTrans" cxnId="{18C16BA1-0B11-45BB-8EBC-5C472B7303AE}">
      <dgm:prSet/>
      <dgm:spPr/>
      <dgm:t>
        <a:bodyPr/>
        <a:lstStyle/>
        <a:p>
          <a:endParaRPr lang="en-US"/>
        </a:p>
      </dgm:t>
    </dgm:pt>
    <dgm:pt modelId="{306ABE65-FDB6-49A5-BBF8-6C98DB2E19E6}">
      <dgm:prSet/>
      <dgm:spPr/>
      <dgm:t>
        <a:bodyPr/>
        <a:lstStyle/>
        <a:p>
          <a:r>
            <a:rPr lang="en-US" baseline="0"/>
            <a:t>Project</a:t>
          </a:r>
          <a:endParaRPr lang="en-US"/>
        </a:p>
      </dgm:t>
    </dgm:pt>
    <dgm:pt modelId="{71C9B9DB-917B-44F8-80E0-3F9C529A342A}" type="parTrans" cxnId="{1ECA28D1-3947-4D48-90F8-579222EF2493}">
      <dgm:prSet/>
      <dgm:spPr/>
      <dgm:t>
        <a:bodyPr/>
        <a:lstStyle/>
        <a:p>
          <a:endParaRPr lang="en-US"/>
        </a:p>
      </dgm:t>
    </dgm:pt>
    <dgm:pt modelId="{6DA74785-F2A1-41E5-B382-A1EB36E32A9A}" type="sibTrans" cxnId="{1ECA28D1-3947-4D48-90F8-579222EF2493}">
      <dgm:prSet/>
      <dgm:spPr/>
      <dgm:t>
        <a:bodyPr/>
        <a:lstStyle/>
        <a:p>
          <a:endParaRPr lang="en-US"/>
        </a:p>
      </dgm:t>
    </dgm:pt>
    <dgm:pt modelId="{3EDE0AC2-4E36-4189-BDBF-42D1DC731E6E}" type="pres">
      <dgm:prSet presAssocID="{8F9941A1-0B7B-4D10-85BC-0B602B62D7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E8D592-1920-4017-A1F4-1FC4E1512638}" type="pres">
      <dgm:prSet presAssocID="{7C0E0DD8-B95C-4D2E-AC11-3568318C9FE7}" presName="hierRoot1" presStyleCnt="0"/>
      <dgm:spPr/>
    </dgm:pt>
    <dgm:pt modelId="{4F77DA2F-AA21-4F98-A122-38D309AF7675}" type="pres">
      <dgm:prSet presAssocID="{7C0E0DD8-B95C-4D2E-AC11-3568318C9FE7}" presName="composite" presStyleCnt="0"/>
      <dgm:spPr/>
    </dgm:pt>
    <dgm:pt modelId="{2E978621-E617-4BAD-9167-6C1CE97AE55A}" type="pres">
      <dgm:prSet presAssocID="{7C0E0DD8-B95C-4D2E-AC11-3568318C9FE7}" presName="background" presStyleLbl="node0" presStyleIdx="0" presStyleCnt="4"/>
      <dgm:spPr/>
    </dgm:pt>
    <dgm:pt modelId="{FE1917FF-926E-46B7-904F-06B9C04E1DC5}" type="pres">
      <dgm:prSet presAssocID="{7C0E0DD8-B95C-4D2E-AC11-3568318C9FE7}" presName="text" presStyleLbl="fgAcc0" presStyleIdx="0" presStyleCnt="4">
        <dgm:presLayoutVars>
          <dgm:chPref val="3"/>
        </dgm:presLayoutVars>
      </dgm:prSet>
      <dgm:spPr/>
    </dgm:pt>
    <dgm:pt modelId="{7430A9FA-D0E2-4046-A261-0E49228B7A0B}" type="pres">
      <dgm:prSet presAssocID="{7C0E0DD8-B95C-4D2E-AC11-3568318C9FE7}" presName="hierChild2" presStyleCnt="0"/>
      <dgm:spPr/>
    </dgm:pt>
    <dgm:pt modelId="{07593F78-3BB3-4EB5-957B-A5AF33F50143}" type="pres">
      <dgm:prSet presAssocID="{CB908407-AFFA-48BA-8FD2-9BA1E1A6B351}" presName="hierRoot1" presStyleCnt="0"/>
      <dgm:spPr/>
    </dgm:pt>
    <dgm:pt modelId="{48A84AB6-B95A-4B16-AC89-2AC6EFB0E787}" type="pres">
      <dgm:prSet presAssocID="{CB908407-AFFA-48BA-8FD2-9BA1E1A6B351}" presName="composite" presStyleCnt="0"/>
      <dgm:spPr/>
    </dgm:pt>
    <dgm:pt modelId="{B3AB05CF-ED25-4A5D-96E9-B1B35FB2F73F}" type="pres">
      <dgm:prSet presAssocID="{CB908407-AFFA-48BA-8FD2-9BA1E1A6B351}" presName="background" presStyleLbl="node0" presStyleIdx="1" presStyleCnt="4"/>
      <dgm:spPr/>
    </dgm:pt>
    <dgm:pt modelId="{DC301C04-E45F-4148-8C61-E281E4FAF361}" type="pres">
      <dgm:prSet presAssocID="{CB908407-AFFA-48BA-8FD2-9BA1E1A6B351}" presName="text" presStyleLbl="fgAcc0" presStyleIdx="1" presStyleCnt="4">
        <dgm:presLayoutVars>
          <dgm:chPref val="3"/>
        </dgm:presLayoutVars>
      </dgm:prSet>
      <dgm:spPr/>
    </dgm:pt>
    <dgm:pt modelId="{9E47DF52-EB54-4625-BC30-07CC597A7CB3}" type="pres">
      <dgm:prSet presAssocID="{CB908407-AFFA-48BA-8FD2-9BA1E1A6B351}" presName="hierChild2" presStyleCnt="0"/>
      <dgm:spPr/>
    </dgm:pt>
    <dgm:pt modelId="{0D8D0D90-840E-411B-987E-646F83C3A4FE}" type="pres">
      <dgm:prSet presAssocID="{0960CE1E-3582-4599-B525-6AB7E4BBFE2C}" presName="hierRoot1" presStyleCnt="0"/>
      <dgm:spPr/>
    </dgm:pt>
    <dgm:pt modelId="{62F768A2-32A2-4CA8-83F4-500902A0C979}" type="pres">
      <dgm:prSet presAssocID="{0960CE1E-3582-4599-B525-6AB7E4BBFE2C}" presName="composite" presStyleCnt="0"/>
      <dgm:spPr/>
    </dgm:pt>
    <dgm:pt modelId="{2DB8526E-443D-473F-9AF2-D74F04131E28}" type="pres">
      <dgm:prSet presAssocID="{0960CE1E-3582-4599-B525-6AB7E4BBFE2C}" presName="background" presStyleLbl="node0" presStyleIdx="2" presStyleCnt="4"/>
      <dgm:spPr/>
    </dgm:pt>
    <dgm:pt modelId="{CE0066CD-12FE-4B98-A713-69D3956C0A61}" type="pres">
      <dgm:prSet presAssocID="{0960CE1E-3582-4599-B525-6AB7E4BBFE2C}" presName="text" presStyleLbl="fgAcc0" presStyleIdx="2" presStyleCnt="4">
        <dgm:presLayoutVars>
          <dgm:chPref val="3"/>
        </dgm:presLayoutVars>
      </dgm:prSet>
      <dgm:spPr/>
    </dgm:pt>
    <dgm:pt modelId="{D14B2898-69A6-4F37-84D8-A2C90B34EECB}" type="pres">
      <dgm:prSet presAssocID="{0960CE1E-3582-4599-B525-6AB7E4BBFE2C}" presName="hierChild2" presStyleCnt="0"/>
      <dgm:spPr/>
    </dgm:pt>
    <dgm:pt modelId="{1B78B717-5227-4909-9586-C676E7F5E1C2}" type="pres">
      <dgm:prSet presAssocID="{306ABE65-FDB6-49A5-BBF8-6C98DB2E19E6}" presName="hierRoot1" presStyleCnt="0"/>
      <dgm:spPr/>
    </dgm:pt>
    <dgm:pt modelId="{E1044676-F37C-47CD-B6CD-96E78D59CF88}" type="pres">
      <dgm:prSet presAssocID="{306ABE65-FDB6-49A5-BBF8-6C98DB2E19E6}" presName="composite" presStyleCnt="0"/>
      <dgm:spPr/>
    </dgm:pt>
    <dgm:pt modelId="{882C4991-BE63-4795-BD1C-35CED3CA44FB}" type="pres">
      <dgm:prSet presAssocID="{306ABE65-FDB6-49A5-BBF8-6C98DB2E19E6}" presName="background" presStyleLbl="node0" presStyleIdx="3" presStyleCnt="4"/>
      <dgm:spPr/>
    </dgm:pt>
    <dgm:pt modelId="{B1D8563D-5829-4B5B-8375-5B7649606A5D}" type="pres">
      <dgm:prSet presAssocID="{306ABE65-FDB6-49A5-BBF8-6C98DB2E19E6}" presName="text" presStyleLbl="fgAcc0" presStyleIdx="3" presStyleCnt="4">
        <dgm:presLayoutVars>
          <dgm:chPref val="3"/>
        </dgm:presLayoutVars>
      </dgm:prSet>
      <dgm:spPr/>
    </dgm:pt>
    <dgm:pt modelId="{9210F5F1-30CE-40A7-9714-408A6BD82236}" type="pres">
      <dgm:prSet presAssocID="{306ABE65-FDB6-49A5-BBF8-6C98DB2E19E6}" presName="hierChild2" presStyleCnt="0"/>
      <dgm:spPr/>
    </dgm:pt>
  </dgm:ptLst>
  <dgm:cxnLst>
    <dgm:cxn modelId="{F6971C29-FEF5-4028-87A4-74E87F24D9ED}" type="presOf" srcId="{8F9941A1-0B7B-4D10-85BC-0B602B62D789}" destId="{3EDE0AC2-4E36-4189-BDBF-42D1DC731E6E}" srcOrd="0" destOrd="0" presId="urn:microsoft.com/office/officeart/2005/8/layout/hierarchy1"/>
    <dgm:cxn modelId="{21F19E65-51F9-4346-AB38-C4F0AA3BC34F}" srcId="{8F9941A1-0B7B-4D10-85BC-0B602B62D789}" destId="{7C0E0DD8-B95C-4D2E-AC11-3568318C9FE7}" srcOrd="0" destOrd="0" parTransId="{6D950CE6-10B9-4D96-B7E8-4CA969314F93}" sibTransId="{CCC53DAD-6EBE-4E2A-9BFC-90A69105841D}"/>
    <dgm:cxn modelId="{708F356C-573F-4FCF-947A-77C078E23C71}" type="presOf" srcId="{306ABE65-FDB6-49A5-BBF8-6C98DB2E19E6}" destId="{B1D8563D-5829-4B5B-8375-5B7649606A5D}" srcOrd="0" destOrd="0" presId="urn:microsoft.com/office/officeart/2005/8/layout/hierarchy1"/>
    <dgm:cxn modelId="{9CE3267C-D053-4315-90CF-12D877ABCBD5}" srcId="{8F9941A1-0B7B-4D10-85BC-0B602B62D789}" destId="{CB908407-AFFA-48BA-8FD2-9BA1E1A6B351}" srcOrd="1" destOrd="0" parTransId="{28F0240D-7EC4-4495-80F5-5D84DB3104AF}" sibTransId="{7B634A50-1EAC-4ECF-9C53-6760F59CC04B}"/>
    <dgm:cxn modelId="{E3FB2B8E-9031-4D24-91BC-F97B8889552F}" type="presOf" srcId="{7C0E0DD8-B95C-4D2E-AC11-3568318C9FE7}" destId="{FE1917FF-926E-46B7-904F-06B9C04E1DC5}" srcOrd="0" destOrd="0" presId="urn:microsoft.com/office/officeart/2005/8/layout/hierarchy1"/>
    <dgm:cxn modelId="{18C16BA1-0B11-45BB-8EBC-5C472B7303AE}" srcId="{8F9941A1-0B7B-4D10-85BC-0B602B62D789}" destId="{0960CE1E-3582-4599-B525-6AB7E4BBFE2C}" srcOrd="2" destOrd="0" parTransId="{DBE443C4-2EDA-40BC-8CB7-0A2041DEAAD5}" sibTransId="{A8E23E60-0759-4430-A30C-62B774CE33AA}"/>
    <dgm:cxn modelId="{C335E4A8-3B4C-473A-95CC-469DE66EEA7B}" type="presOf" srcId="{CB908407-AFFA-48BA-8FD2-9BA1E1A6B351}" destId="{DC301C04-E45F-4148-8C61-E281E4FAF361}" srcOrd="0" destOrd="0" presId="urn:microsoft.com/office/officeart/2005/8/layout/hierarchy1"/>
    <dgm:cxn modelId="{220A9FAF-C8CB-4583-80FB-63DD80A75150}" type="presOf" srcId="{0960CE1E-3582-4599-B525-6AB7E4BBFE2C}" destId="{CE0066CD-12FE-4B98-A713-69D3956C0A61}" srcOrd="0" destOrd="0" presId="urn:microsoft.com/office/officeart/2005/8/layout/hierarchy1"/>
    <dgm:cxn modelId="{1ECA28D1-3947-4D48-90F8-579222EF2493}" srcId="{8F9941A1-0B7B-4D10-85BC-0B602B62D789}" destId="{306ABE65-FDB6-49A5-BBF8-6C98DB2E19E6}" srcOrd="3" destOrd="0" parTransId="{71C9B9DB-917B-44F8-80E0-3F9C529A342A}" sibTransId="{6DA74785-F2A1-41E5-B382-A1EB36E32A9A}"/>
    <dgm:cxn modelId="{BC03E4BC-8395-4D06-93E2-CF56C0577D05}" type="presParOf" srcId="{3EDE0AC2-4E36-4189-BDBF-42D1DC731E6E}" destId="{B6E8D592-1920-4017-A1F4-1FC4E1512638}" srcOrd="0" destOrd="0" presId="urn:microsoft.com/office/officeart/2005/8/layout/hierarchy1"/>
    <dgm:cxn modelId="{80D1DA34-648E-4F65-B02E-DE5F63CAE193}" type="presParOf" srcId="{B6E8D592-1920-4017-A1F4-1FC4E1512638}" destId="{4F77DA2F-AA21-4F98-A122-38D309AF7675}" srcOrd="0" destOrd="0" presId="urn:microsoft.com/office/officeart/2005/8/layout/hierarchy1"/>
    <dgm:cxn modelId="{AAE7D9CE-ADE6-4AA3-BE1C-8720C8ACF6A7}" type="presParOf" srcId="{4F77DA2F-AA21-4F98-A122-38D309AF7675}" destId="{2E978621-E617-4BAD-9167-6C1CE97AE55A}" srcOrd="0" destOrd="0" presId="urn:microsoft.com/office/officeart/2005/8/layout/hierarchy1"/>
    <dgm:cxn modelId="{DABB6298-9A5B-491C-8574-957A5B5C0745}" type="presParOf" srcId="{4F77DA2F-AA21-4F98-A122-38D309AF7675}" destId="{FE1917FF-926E-46B7-904F-06B9C04E1DC5}" srcOrd="1" destOrd="0" presId="urn:microsoft.com/office/officeart/2005/8/layout/hierarchy1"/>
    <dgm:cxn modelId="{DF8B29FC-E4C8-43A2-8D95-C74CFA92B55F}" type="presParOf" srcId="{B6E8D592-1920-4017-A1F4-1FC4E1512638}" destId="{7430A9FA-D0E2-4046-A261-0E49228B7A0B}" srcOrd="1" destOrd="0" presId="urn:microsoft.com/office/officeart/2005/8/layout/hierarchy1"/>
    <dgm:cxn modelId="{817C6C0A-2479-48A1-92D5-58F9A4D8C736}" type="presParOf" srcId="{3EDE0AC2-4E36-4189-BDBF-42D1DC731E6E}" destId="{07593F78-3BB3-4EB5-957B-A5AF33F50143}" srcOrd="1" destOrd="0" presId="urn:microsoft.com/office/officeart/2005/8/layout/hierarchy1"/>
    <dgm:cxn modelId="{563FE871-A923-4F12-ABBA-DA8CD866B014}" type="presParOf" srcId="{07593F78-3BB3-4EB5-957B-A5AF33F50143}" destId="{48A84AB6-B95A-4B16-AC89-2AC6EFB0E787}" srcOrd="0" destOrd="0" presId="urn:microsoft.com/office/officeart/2005/8/layout/hierarchy1"/>
    <dgm:cxn modelId="{69EC80BE-9C53-4291-9C1A-74CDA58E3CBA}" type="presParOf" srcId="{48A84AB6-B95A-4B16-AC89-2AC6EFB0E787}" destId="{B3AB05CF-ED25-4A5D-96E9-B1B35FB2F73F}" srcOrd="0" destOrd="0" presId="urn:microsoft.com/office/officeart/2005/8/layout/hierarchy1"/>
    <dgm:cxn modelId="{142A3832-0B49-4EE6-807D-93C45BAE7108}" type="presParOf" srcId="{48A84AB6-B95A-4B16-AC89-2AC6EFB0E787}" destId="{DC301C04-E45F-4148-8C61-E281E4FAF361}" srcOrd="1" destOrd="0" presId="urn:microsoft.com/office/officeart/2005/8/layout/hierarchy1"/>
    <dgm:cxn modelId="{A6B3728F-F717-4698-A713-E031D73FB8B5}" type="presParOf" srcId="{07593F78-3BB3-4EB5-957B-A5AF33F50143}" destId="{9E47DF52-EB54-4625-BC30-07CC597A7CB3}" srcOrd="1" destOrd="0" presId="urn:microsoft.com/office/officeart/2005/8/layout/hierarchy1"/>
    <dgm:cxn modelId="{9EF94F8E-442F-46CF-A07F-02926B6D8930}" type="presParOf" srcId="{3EDE0AC2-4E36-4189-BDBF-42D1DC731E6E}" destId="{0D8D0D90-840E-411B-987E-646F83C3A4FE}" srcOrd="2" destOrd="0" presId="urn:microsoft.com/office/officeart/2005/8/layout/hierarchy1"/>
    <dgm:cxn modelId="{1C07AFA1-0388-4866-80D3-2CBE66CF1F1E}" type="presParOf" srcId="{0D8D0D90-840E-411B-987E-646F83C3A4FE}" destId="{62F768A2-32A2-4CA8-83F4-500902A0C979}" srcOrd="0" destOrd="0" presId="urn:microsoft.com/office/officeart/2005/8/layout/hierarchy1"/>
    <dgm:cxn modelId="{2087B4A9-6598-4368-A999-4A6F44678590}" type="presParOf" srcId="{62F768A2-32A2-4CA8-83F4-500902A0C979}" destId="{2DB8526E-443D-473F-9AF2-D74F04131E28}" srcOrd="0" destOrd="0" presId="urn:microsoft.com/office/officeart/2005/8/layout/hierarchy1"/>
    <dgm:cxn modelId="{B861D8DE-C034-4C79-8DBE-F57F2133C13D}" type="presParOf" srcId="{62F768A2-32A2-4CA8-83F4-500902A0C979}" destId="{CE0066CD-12FE-4B98-A713-69D3956C0A61}" srcOrd="1" destOrd="0" presId="urn:microsoft.com/office/officeart/2005/8/layout/hierarchy1"/>
    <dgm:cxn modelId="{229EA3F5-F3B9-4D74-8BEF-028C0A8DD3F5}" type="presParOf" srcId="{0D8D0D90-840E-411B-987E-646F83C3A4FE}" destId="{D14B2898-69A6-4F37-84D8-A2C90B34EECB}" srcOrd="1" destOrd="0" presId="urn:microsoft.com/office/officeart/2005/8/layout/hierarchy1"/>
    <dgm:cxn modelId="{41CAEBF7-3980-41A3-B564-FB4C377BCDC7}" type="presParOf" srcId="{3EDE0AC2-4E36-4189-BDBF-42D1DC731E6E}" destId="{1B78B717-5227-4909-9586-C676E7F5E1C2}" srcOrd="3" destOrd="0" presId="urn:microsoft.com/office/officeart/2005/8/layout/hierarchy1"/>
    <dgm:cxn modelId="{09A276CD-6316-4C8B-B3F1-AB46F8E3ECA5}" type="presParOf" srcId="{1B78B717-5227-4909-9586-C676E7F5E1C2}" destId="{E1044676-F37C-47CD-B6CD-96E78D59CF88}" srcOrd="0" destOrd="0" presId="urn:microsoft.com/office/officeart/2005/8/layout/hierarchy1"/>
    <dgm:cxn modelId="{7067991F-B3FE-4784-9873-9873DBA02090}" type="presParOf" srcId="{E1044676-F37C-47CD-B6CD-96E78D59CF88}" destId="{882C4991-BE63-4795-BD1C-35CED3CA44FB}" srcOrd="0" destOrd="0" presId="urn:microsoft.com/office/officeart/2005/8/layout/hierarchy1"/>
    <dgm:cxn modelId="{81825CBA-93D3-4814-8828-F2C9307D5E40}" type="presParOf" srcId="{E1044676-F37C-47CD-B6CD-96E78D59CF88}" destId="{B1D8563D-5829-4B5B-8375-5B7649606A5D}" srcOrd="1" destOrd="0" presId="urn:microsoft.com/office/officeart/2005/8/layout/hierarchy1"/>
    <dgm:cxn modelId="{A46E3551-CA26-4425-9D1D-1D4D6CA78184}" type="presParOf" srcId="{1B78B717-5227-4909-9586-C676E7F5E1C2}" destId="{9210F5F1-30CE-40A7-9714-408A6BD8223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21151-8D42-4269-B809-7282C9949486}">
      <dsp:nvSpPr>
        <dsp:cNvPr id="0" name=""/>
        <dsp:cNvSpPr/>
      </dsp:nvSpPr>
      <dsp:spPr>
        <a:xfrm>
          <a:off x="0" y="6825"/>
          <a:ext cx="859536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What is the project</a:t>
          </a:r>
        </a:p>
      </dsp:txBody>
      <dsp:txXfrm>
        <a:off x="38638" y="45463"/>
        <a:ext cx="8518084" cy="714229"/>
      </dsp:txXfrm>
    </dsp:sp>
    <dsp:sp modelId="{21613CBF-3D44-4390-BDEE-0479406C3B2E}">
      <dsp:nvSpPr>
        <dsp:cNvPr id="0" name=""/>
        <dsp:cNvSpPr/>
      </dsp:nvSpPr>
      <dsp:spPr>
        <a:xfrm>
          <a:off x="0" y="893370"/>
          <a:ext cx="859536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How is it made</a:t>
          </a:r>
        </a:p>
      </dsp:txBody>
      <dsp:txXfrm>
        <a:off x="38638" y="932008"/>
        <a:ext cx="8518084" cy="714229"/>
      </dsp:txXfrm>
    </dsp:sp>
    <dsp:sp modelId="{63429AFF-8C29-45B8-8660-216E30116F8B}">
      <dsp:nvSpPr>
        <dsp:cNvPr id="0" name=""/>
        <dsp:cNvSpPr/>
      </dsp:nvSpPr>
      <dsp:spPr>
        <a:xfrm>
          <a:off x="0" y="1779916"/>
          <a:ext cx="859536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What is it is supposed to do</a:t>
          </a:r>
        </a:p>
      </dsp:txBody>
      <dsp:txXfrm>
        <a:off x="38638" y="1818554"/>
        <a:ext cx="8518084" cy="714229"/>
      </dsp:txXfrm>
    </dsp:sp>
    <dsp:sp modelId="{F04812AD-6223-44EE-A509-2FD81BB0E9C8}">
      <dsp:nvSpPr>
        <dsp:cNvPr id="0" name=""/>
        <dsp:cNvSpPr/>
      </dsp:nvSpPr>
      <dsp:spPr>
        <a:xfrm>
          <a:off x="0" y="2666461"/>
          <a:ext cx="859536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What does it do</a:t>
          </a:r>
        </a:p>
      </dsp:txBody>
      <dsp:txXfrm>
        <a:off x="38638" y="2705099"/>
        <a:ext cx="8518084" cy="714229"/>
      </dsp:txXfrm>
    </dsp:sp>
    <dsp:sp modelId="{FFA2B410-37F1-4280-8EF1-24EAE74C25BC}">
      <dsp:nvSpPr>
        <dsp:cNvPr id="0" name=""/>
        <dsp:cNvSpPr/>
      </dsp:nvSpPr>
      <dsp:spPr>
        <a:xfrm>
          <a:off x="0" y="3553006"/>
          <a:ext cx="859536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What would I change</a:t>
          </a:r>
        </a:p>
      </dsp:txBody>
      <dsp:txXfrm>
        <a:off x="38638" y="3591644"/>
        <a:ext cx="8518084" cy="714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690A6-D500-4C02-B0C3-3D77967DF206}">
      <dsp:nvSpPr>
        <dsp:cNvPr id="0" name=""/>
        <dsp:cNvSpPr/>
      </dsp:nvSpPr>
      <dsp:spPr>
        <a:xfrm>
          <a:off x="695238" y="1564"/>
          <a:ext cx="3081357" cy="1540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Goal: Soldering station</a:t>
          </a:r>
        </a:p>
      </dsp:txBody>
      <dsp:txXfrm>
        <a:off x="740363" y="46689"/>
        <a:ext cx="2991107" cy="1450428"/>
      </dsp:txXfrm>
    </dsp:sp>
    <dsp:sp modelId="{B9AF5451-9143-433D-B195-A0E1D113F526}">
      <dsp:nvSpPr>
        <dsp:cNvPr id="0" name=""/>
        <dsp:cNvSpPr/>
      </dsp:nvSpPr>
      <dsp:spPr>
        <a:xfrm>
          <a:off x="695238" y="1773344"/>
          <a:ext cx="3081357" cy="1540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Requirements: </a:t>
          </a:r>
        </a:p>
      </dsp:txBody>
      <dsp:txXfrm>
        <a:off x="740363" y="1818469"/>
        <a:ext cx="2991107" cy="1450428"/>
      </dsp:txXfrm>
    </dsp:sp>
    <dsp:sp modelId="{07F8FD66-28AF-4784-B61D-354C6C61876C}">
      <dsp:nvSpPr>
        <dsp:cNvPr id="0" name=""/>
        <dsp:cNvSpPr/>
      </dsp:nvSpPr>
      <dsp:spPr>
        <a:xfrm rot="19457599">
          <a:off x="3633926" y="2067736"/>
          <a:ext cx="1517881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1517881" y="33002"/>
              </a:lnTo>
            </a:path>
          </a:pathLst>
        </a:custGeom>
        <a:noFill/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54920" y="2062791"/>
        <a:ext cx="75894" cy="75894"/>
      </dsp:txXfrm>
    </dsp:sp>
    <dsp:sp modelId="{10133953-0B85-4377-907D-7EB228A8191D}">
      <dsp:nvSpPr>
        <dsp:cNvPr id="0" name=""/>
        <dsp:cNvSpPr/>
      </dsp:nvSpPr>
      <dsp:spPr>
        <a:xfrm>
          <a:off x="5009138" y="887454"/>
          <a:ext cx="3081357" cy="15406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Adjustable temperature </a:t>
          </a:r>
        </a:p>
      </dsp:txBody>
      <dsp:txXfrm>
        <a:off x="5054263" y="932579"/>
        <a:ext cx="2991107" cy="1450428"/>
      </dsp:txXfrm>
    </dsp:sp>
    <dsp:sp modelId="{D9ED6369-5D48-4946-A290-697EE3B6F536}">
      <dsp:nvSpPr>
        <dsp:cNvPr id="0" name=""/>
        <dsp:cNvSpPr/>
      </dsp:nvSpPr>
      <dsp:spPr>
        <a:xfrm rot="2142401">
          <a:off x="3633926" y="2953626"/>
          <a:ext cx="1517881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1517881" y="33002"/>
              </a:lnTo>
            </a:path>
          </a:pathLst>
        </a:custGeom>
        <a:noFill/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54920" y="2948682"/>
        <a:ext cx="75894" cy="75894"/>
      </dsp:txXfrm>
    </dsp:sp>
    <dsp:sp modelId="{CE2B59E6-5B13-49F2-9799-4B55229ABA54}">
      <dsp:nvSpPr>
        <dsp:cNvPr id="0" name=""/>
        <dsp:cNvSpPr/>
      </dsp:nvSpPr>
      <dsp:spPr>
        <a:xfrm>
          <a:off x="5009138" y="2659235"/>
          <a:ext cx="3081357" cy="15406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Display temperature</a:t>
          </a:r>
        </a:p>
      </dsp:txBody>
      <dsp:txXfrm>
        <a:off x="5054263" y="2704360"/>
        <a:ext cx="2991107" cy="14504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78621-E617-4BAD-9167-6C1CE97AE55A}">
      <dsp:nvSpPr>
        <dsp:cNvPr id="0" name=""/>
        <dsp:cNvSpPr/>
      </dsp:nvSpPr>
      <dsp:spPr>
        <a:xfrm>
          <a:off x="2888" y="1337176"/>
          <a:ext cx="2062133" cy="13094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1917FF-926E-46B7-904F-06B9C04E1DC5}">
      <dsp:nvSpPr>
        <dsp:cNvPr id="0" name=""/>
        <dsp:cNvSpPr/>
      </dsp:nvSpPr>
      <dsp:spPr>
        <a:xfrm>
          <a:off x="232014" y="1554846"/>
          <a:ext cx="2062133" cy="13094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Electrical schematic</a:t>
          </a:r>
          <a:endParaRPr lang="en-US" sz="3000" kern="1200"/>
        </a:p>
      </dsp:txBody>
      <dsp:txXfrm>
        <a:off x="270367" y="1593199"/>
        <a:ext cx="1985427" cy="1232748"/>
      </dsp:txXfrm>
    </dsp:sp>
    <dsp:sp modelId="{B3AB05CF-ED25-4A5D-96E9-B1B35FB2F73F}">
      <dsp:nvSpPr>
        <dsp:cNvPr id="0" name=""/>
        <dsp:cNvSpPr/>
      </dsp:nvSpPr>
      <dsp:spPr>
        <a:xfrm>
          <a:off x="2523273" y="1337176"/>
          <a:ext cx="2062133" cy="13094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C301C04-E45F-4148-8C61-E281E4FAF361}">
      <dsp:nvSpPr>
        <dsp:cNvPr id="0" name=""/>
        <dsp:cNvSpPr/>
      </dsp:nvSpPr>
      <dsp:spPr>
        <a:xfrm>
          <a:off x="2752399" y="1554846"/>
          <a:ext cx="2062133" cy="13094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Soldering</a:t>
          </a:r>
          <a:endParaRPr lang="en-US" sz="3000" kern="1200"/>
        </a:p>
      </dsp:txBody>
      <dsp:txXfrm>
        <a:off x="2790752" y="1593199"/>
        <a:ext cx="1985427" cy="1232748"/>
      </dsp:txXfrm>
    </dsp:sp>
    <dsp:sp modelId="{2DB8526E-443D-473F-9AF2-D74F04131E28}">
      <dsp:nvSpPr>
        <dsp:cNvPr id="0" name=""/>
        <dsp:cNvSpPr/>
      </dsp:nvSpPr>
      <dsp:spPr>
        <a:xfrm>
          <a:off x="5043658" y="1337176"/>
          <a:ext cx="2062133" cy="13094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E0066CD-12FE-4B98-A713-69D3956C0A61}">
      <dsp:nvSpPr>
        <dsp:cNvPr id="0" name=""/>
        <dsp:cNvSpPr/>
      </dsp:nvSpPr>
      <dsp:spPr>
        <a:xfrm>
          <a:off x="5272784" y="1554846"/>
          <a:ext cx="2062133" cy="13094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Case design</a:t>
          </a:r>
          <a:endParaRPr lang="en-US" sz="3000" kern="1200"/>
        </a:p>
      </dsp:txBody>
      <dsp:txXfrm>
        <a:off x="5311137" y="1593199"/>
        <a:ext cx="1985427" cy="1232748"/>
      </dsp:txXfrm>
    </dsp:sp>
    <dsp:sp modelId="{882C4991-BE63-4795-BD1C-35CED3CA44FB}">
      <dsp:nvSpPr>
        <dsp:cNvPr id="0" name=""/>
        <dsp:cNvSpPr/>
      </dsp:nvSpPr>
      <dsp:spPr>
        <a:xfrm>
          <a:off x="7564043" y="1337176"/>
          <a:ext cx="2062133" cy="13094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D8563D-5829-4B5B-8375-5B7649606A5D}">
      <dsp:nvSpPr>
        <dsp:cNvPr id="0" name=""/>
        <dsp:cNvSpPr/>
      </dsp:nvSpPr>
      <dsp:spPr>
        <a:xfrm>
          <a:off x="7793169" y="1554846"/>
          <a:ext cx="2062133" cy="13094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Project</a:t>
          </a:r>
          <a:endParaRPr lang="en-US" sz="3000" kern="1200"/>
        </a:p>
      </dsp:txBody>
      <dsp:txXfrm>
        <a:off x="7831522" y="1593199"/>
        <a:ext cx="1985427" cy="1232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50D8159-82ED-4828-BAD6-0F6D6F39EA53}" type="datetimeFigureOut">
              <a:rPr lang="en-BE" smtClean="0"/>
              <a:t>06/06/2023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66A980B-6F2A-4A5A-AD28-9FAB0822F081}" type="slidenum">
              <a:rPr lang="en-BE" smtClean="0"/>
              <a:t>‹#›</a:t>
            </a:fld>
            <a:endParaRPr lang="en-B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2485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D8159-82ED-4828-BAD6-0F6D6F39EA53}" type="datetimeFigureOut">
              <a:rPr lang="en-BE" smtClean="0"/>
              <a:t>06/06/2023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980B-6F2A-4A5A-AD28-9FAB0822F08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181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D8159-82ED-4828-BAD6-0F6D6F39EA53}" type="datetimeFigureOut">
              <a:rPr lang="en-BE" smtClean="0"/>
              <a:t>06/06/2023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980B-6F2A-4A5A-AD28-9FAB0822F08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2473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D8159-82ED-4828-BAD6-0F6D6F39EA53}" type="datetimeFigureOut">
              <a:rPr lang="en-BE" smtClean="0"/>
              <a:t>06/06/2023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980B-6F2A-4A5A-AD28-9FAB0822F08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9996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D8159-82ED-4828-BAD6-0F6D6F39EA53}" type="datetimeFigureOut">
              <a:rPr lang="en-BE" smtClean="0"/>
              <a:t>06/06/2023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980B-6F2A-4A5A-AD28-9FAB0822F081}" type="slidenum">
              <a:rPr lang="en-BE" smtClean="0"/>
              <a:t>‹#›</a:t>
            </a:fld>
            <a:endParaRPr lang="en-B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275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D8159-82ED-4828-BAD6-0F6D6F39EA53}" type="datetimeFigureOut">
              <a:rPr lang="en-BE" smtClean="0"/>
              <a:t>06/06/2023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980B-6F2A-4A5A-AD28-9FAB0822F08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9399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D8159-82ED-4828-BAD6-0F6D6F39EA53}" type="datetimeFigureOut">
              <a:rPr lang="en-BE" smtClean="0"/>
              <a:t>06/06/2023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980B-6F2A-4A5A-AD28-9FAB0822F08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436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D8159-82ED-4828-BAD6-0F6D6F39EA53}" type="datetimeFigureOut">
              <a:rPr lang="en-BE" smtClean="0"/>
              <a:t>06/06/2023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980B-6F2A-4A5A-AD28-9FAB0822F08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7576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D8159-82ED-4828-BAD6-0F6D6F39EA53}" type="datetimeFigureOut">
              <a:rPr lang="en-BE" smtClean="0"/>
              <a:t>06/06/2023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980B-6F2A-4A5A-AD28-9FAB0822F08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8584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D8159-82ED-4828-BAD6-0F6D6F39EA53}" type="datetimeFigureOut">
              <a:rPr lang="en-BE" smtClean="0"/>
              <a:t>06/06/2023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980B-6F2A-4A5A-AD28-9FAB0822F08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0128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D8159-82ED-4828-BAD6-0F6D6F39EA53}" type="datetimeFigureOut">
              <a:rPr lang="en-BE" smtClean="0"/>
              <a:t>06/06/2023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A980B-6F2A-4A5A-AD28-9FAB0822F08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2133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50D8159-82ED-4828-BAD6-0F6D6F39EA53}" type="datetimeFigureOut">
              <a:rPr lang="en-BE" smtClean="0"/>
              <a:t>06/06/2023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66A980B-6F2A-4A5A-AD28-9FAB0822F08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7444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15E7-E847-EA68-C23B-2BF5B8B8F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Project ontwerp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8EA4D-8822-162E-A2C1-B9D04F8A39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Alexander Petry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6518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0B67-5C2B-C56E-43BD-65F5F020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B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178F40-FB75-1F96-0927-A6999C1038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126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11FA-2971-75AA-A404-A7D5730FE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What is the project</a:t>
            </a:r>
            <a:endParaRPr lang="en-B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11BCA7-F0A7-E9E2-6DAD-E86289C1F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806757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886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7BD6-431D-8525-33BD-C99C2C02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How it is made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0F941-EB1A-499B-37EF-BA1D5420A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063" y="2030261"/>
            <a:ext cx="3085232" cy="3888182"/>
          </a:xfrm>
        </p:spPr>
        <p:txBody>
          <a:bodyPr/>
          <a:lstStyle/>
          <a:p>
            <a:pPr marL="0" indent="0" defTabSz="813816">
              <a:lnSpc>
                <a:spcPct val="100000"/>
              </a:lnSpc>
              <a:spcBef>
                <a:spcPts val="1246"/>
              </a:spcBef>
              <a:spcAft>
                <a:spcPts val="178"/>
              </a:spcAft>
              <a:buNone/>
            </a:pPr>
            <a:r>
              <a:rPr lang="en-US" sz="1602" kern="1200" spc="9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Electrical</a:t>
            </a:r>
          </a:p>
          <a:p>
            <a:pPr marL="162763" indent="-162763" defTabSz="813816">
              <a:lnSpc>
                <a:spcPct val="100000"/>
              </a:lnSpc>
              <a:spcBef>
                <a:spcPts val="1246"/>
              </a:spcBef>
              <a:spcAft>
                <a:spcPts val="178"/>
              </a:spcAft>
            </a:pPr>
            <a:r>
              <a:rPr lang="en-US" sz="1602" kern="1200" spc="9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Altium</a:t>
            </a:r>
          </a:p>
          <a:p>
            <a:pPr marL="162763" indent="-162763" defTabSz="813816">
              <a:lnSpc>
                <a:spcPct val="100000"/>
              </a:lnSpc>
              <a:spcBef>
                <a:spcPts val="1246"/>
              </a:spcBef>
              <a:spcAft>
                <a:spcPts val="178"/>
              </a:spcAft>
            </a:pPr>
            <a:r>
              <a:rPr lang="en-US" sz="1602" kern="1200" spc="9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JLCPCB</a:t>
            </a:r>
          </a:p>
          <a:p>
            <a:pPr marL="162763" indent="-162763" defTabSz="813816">
              <a:lnSpc>
                <a:spcPct val="100000"/>
              </a:lnSpc>
              <a:spcBef>
                <a:spcPts val="1246"/>
              </a:spcBef>
              <a:spcAft>
                <a:spcPts val="178"/>
              </a:spcAft>
            </a:pPr>
            <a:r>
              <a:rPr lang="en-US" sz="1602" kern="1200" spc="9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Components</a:t>
            </a:r>
            <a:endParaRPr lang="en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3B882-0883-8CCE-4101-1A2FA31A9A09}"/>
              </a:ext>
            </a:extLst>
          </p:cNvPr>
          <p:cNvSpPr txBox="1"/>
          <p:nvPr/>
        </p:nvSpPr>
        <p:spPr>
          <a:xfrm>
            <a:off x="4840163" y="2030261"/>
            <a:ext cx="3412585" cy="1709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06908">
              <a:lnSpc>
                <a:spcPct val="150000"/>
              </a:lnSpc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Mechanical</a:t>
            </a:r>
          </a:p>
          <a:p>
            <a:pPr marL="254318" indent="-254318" defTabSz="406908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3D printed</a:t>
            </a:r>
          </a:p>
          <a:p>
            <a:pPr marL="254318" indent="-254318" defTabSz="406908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Lasercut</a:t>
            </a:r>
            <a:endParaRPr lang="en-US" sz="160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6" name="Picture 5" descr="A picture containing logo, sketch, symbol, design&#10;&#10;Description automatically generated">
            <a:extLst>
              <a:ext uri="{FF2B5EF4-FFF2-40B4-BE49-F238E27FC236}">
                <a16:creationId xmlns:a16="http://schemas.microsoft.com/office/drawing/2014/main" id="{7A22FEB8-CF1D-B7E7-AA5B-CBAEB5541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4" t="25928" r="36904" b="32655"/>
          <a:stretch/>
        </p:blipFill>
        <p:spPr>
          <a:xfrm>
            <a:off x="6816003" y="3204176"/>
            <a:ext cx="3223389" cy="2993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DA3DD6-F5F6-92AF-04B3-3EBD78A54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01" y="4308956"/>
            <a:ext cx="4246774" cy="194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9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19E2-1F44-3E56-470A-1C8527A6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79"/>
            <a:ext cx="3075836" cy="1366141"/>
          </a:xfrm>
        </p:spPr>
        <p:txBody>
          <a:bodyPr>
            <a:normAutofit/>
          </a:bodyPr>
          <a:lstStyle/>
          <a:p>
            <a:r>
              <a:rPr lang="en-US" sz="3200"/>
              <a:t>What it is supposed to do</a:t>
            </a:r>
            <a:endParaRPr lang="en-BE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E1AA5-DC8E-B8D5-02F4-7BDE5039D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8" y="1156877"/>
            <a:ext cx="6927007" cy="45545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30108-5CCB-7A7F-D32B-E93EE7305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2325157"/>
            <a:ext cx="3075836" cy="3854979"/>
          </a:xfrm>
        </p:spPr>
        <p:txBody>
          <a:bodyPr>
            <a:normAutofit/>
          </a:bodyPr>
          <a:lstStyle/>
          <a:p>
            <a:r>
              <a:rPr lang="en-US" sz="1600"/>
              <a:t>Display temperature</a:t>
            </a:r>
          </a:p>
          <a:p>
            <a:r>
              <a:rPr lang="en-US" sz="1600"/>
              <a:t>Adjust temperature</a:t>
            </a:r>
          </a:p>
          <a:p>
            <a:endParaRPr lang="en-BE" sz="1600"/>
          </a:p>
        </p:txBody>
      </p:sp>
    </p:spTree>
    <p:extLst>
      <p:ext uri="{BB962C8B-B14F-4D97-AF65-F5344CB8AC3E}">
        <p14:creationId xmlns:p14="http://schemas.microsoft.com/office/powerpoint/2010/main" val="355498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C553FC-B4CC-8406-DA0D-A2BBEA4C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566382"/>
            <a:ext cx="4534047" cy="1550284"/>
          </a:xfrm>
        </p:spPr>
        <p:txBody>
          <a:bodyPr>
            <a:normAutofit/>
          </a:bodyPr>
          <a:lstStyle/>
          <a:p>
            <a:r>
              <a:rPr lang="en-US"/>
              <a:t>What it does</a:t>
            </a:r>
            <a:endParaRPr lang="en-B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CF6C96-4596-4D83-A9F9-A3AB22AB4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D82AE-9CAE-1FDC-E99F-2371AF910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535" y="2438399"/>
            <a:ext cx="4572002" cy="3853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burns</a:t>
            </a:r>
            <a:endParaRPr lang="en-BE" dirty="0"/>
          </a:p>
        </p:txBody>
      </p:sp>
      <p:pic>
        <p:nvPicPr>
          <p:cNvPr id="13" name="Picture 12" descr="Fire and smoke">
            <a:extLst>
              <a:ext uri="{FF2B5EF4-FFF2-40B4-BE49-F238E27FC236}">
                <a16:creationId xmlns:a16="http://schemas.microsoft.com/office/drawing/2014/main" id="{4EBCB214-AE03-7D51-A1CC-7EBFB52B7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9" r="17839" b="-1"/>
          <a:stretch/>
        </p:blipFill>
        <p:spPr>
          <a:xfrm>
            <a:off x="6097181" y="10"/>
            <a:ext cx="609481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6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4E9F3-7B0C-00DF-604F-D01BD21F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/>
              <a:t>What would I change</a:t>
            </a:r>
            <a:endParaRPr lang="en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11E119-2609-5A79-2200-A1B61AA83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461407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476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B209-3D0F-77C7-A4D6-C7169C34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4B8E-2DC9-2201-C355-2D6C40A7F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9080941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81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Project ontwerp</vt:lpstr>
      <vt:lpstr>Table of contents</vt:lpstr>
      <vt:lpstr>What is the project</vt:lpstr>
      <vt:lpstr>How it is made</vt:lpstr>
      <vt:lpstr>What it is supposed to do</vt:lpstr>
      <vt:lpstr>What it does</vt:lpstr>
      <vt:lpstr>What would I change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ontwerp</dc:title>
  <dc:creator>Alexander Petry</dc:creator>
  <cp:lastModifiedBy>Alexander Petry</cp:lastModifiedBy>
  <cp:revision>2</cp:revision>
  <dcterms:created xsi:type="dcterms:W3CDTF">2023-06-06T16:47:04Z</dcterms:created>
  <dcterms:modified xsi:type="dcterms:W3CDTF">2023-06-06T20:58:40Z</dcterms:modified>
</cp:coreProperties>
</file>