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2"/>
  </p:notesMasterIdLst>
  <p:handoutMasterIdLst>
    <p:handoutMasterId r:id="rId23"/>
  </p:handoutMasterIdLst>
  <p:sldIdLst>
    <p:sldId id="258" r:id="rId5"/>
    <p:sldId id="264" r:id="rId6"/>
    <p:sldId id="260" r:id="rId7"/>
    <p:sldId id="263" r:id="rId8"/>
    <p:sldId id="271" r:id="rId9"/>
    <p:sldId id="272" r:id="rId10"/>
    <p:sldId id="259" r:id="rId11"/>
    <p:sldId id="262" r:id="rId12"/>
    <p:sldId id="274" r:id="rId13"/>
    <p:sldId id="261" r:id="rId14"/>
    <p:sldId id="265" r:id="rId15"/>
    <p:sldId id="275" r:id="rId16"/>
    <p:sldId id="266" r:id="rId17"/>
    <p:sldId id="267" r:id="rId18"/>
    <p:sldId id="268" r:id="rId19"/>
    <p:sldId id="269" r:id="rId20"/>
    <p:sldId id="270" r:id="rId2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100" d="100"/>
          <a:sy n="100" d="100"/>
        </p:scale>
        <p:origin x="2472" y="1512"/>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08/05/2018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08/05/2018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75719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7</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08/05/2018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08/05/2018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08/05/2018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08/05/2018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08/05/2018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ç¸éåç">
            <a:extLst>
              <a:ext uri="{FF2B5EF4-FFF2-40B4-BE49-F238E27FC236}">
                <a16:creationId xmlns:a16="http://schemas.microsoft.com/office/drawing/2014/main" id="{488B6725-EC95-46A4-9DC1-3E63DA77918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651" t="8907" r="19128" b="6329"/>
          <a:stretch/>
        </p:blipFill>
        <p:spPr bwMode="auto">
          <a:xfrm>
            <a:off x="8597638" y="72414"/>
            <a:ext cx="1565537" cy="15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a:t>
            </a:r>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a:bodyPr>
          <a:lstStyle/>
          <a:p>
            <a:pPr marL="68580" indent="0">
              <a:buNone/>
            </a:pPr>
            <a:r>
              <a:rPr lang="en-GB" dirty="0"/>
              <a:t>Used in 1 of my mini-games:</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naïve way is </a:t>
            </a:r>
            <a:r>
              <a:rPr lang="en-GB" sz="3200" b="1" dirty="0"/>
              <a:t>stemming</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endParaRPr lang="en-GB"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p:txBody>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Semaphore </a:t>
            </a:r>
            <a:r>
              <a:rPr lang="en-GB" sz="2000" b="1" dirty="0">
                <a:solidFill>
                  <a:srgbClr val="FFFF00"/>
                </a:solidFill>
              </a:rPr>
              <a:t>(</a:t>
            </a:r>
            <a:r>
              <a:rPr lang="en-GB" sz="2000" b="1" dirty="0" err="1">
                <a:solidFill>
                  <a:srgbClr val="FFFF00"/>
                </a:solidFill>
              </a:rPr>
              <a:t>CountdownLatch</a:t>
            </a:r>
            <a:r>
              <a:rPr lang="en-GB" sz="2000" b="1" dirty="0">
                <a:solidFill>
                  <a:srgbClr val="FFFF00"/>
                </a:solidFill>
              </a:rPr>
              <a:t>)</a:t>
            </a:r>
          </a:p>
          <a:p>
            <a:pPr lvl="1"/>
            <a:r>
              <a:rPr lang="en-GB" dirty="0"/>
              <a:t>Timer needs Semaphore</a:t>
            </a:r>
          </a:p>
          <a:p>
            <a:pPr lvl="1"/>
            <a:r>
              <a:rPr lang="en-GB" dirty="0"/>
              <a:t>Exchanging data with the WebView needs </a:t>
            </a:r>
            <a:r>
              <a:rPr lang="en-GB" dirty="0" err="1"/>
              <a:t>SystemClock.sleep</a:t>
            </a:r>
            <a:r>
              <a:rPr lang="en-GB" dirty="0"/>
              <a:t> and </a:t>
            </a:r>
            <a:r>
              <a:rPr lang="en-GB" dirty="0" err="1"/>
              <a:t>CountdownLatch</a:t>
            </a:r>
            <a:r>
              <a:rPr lang="en-GB" dirty="0"/>
              <a:t> </a:t>
            </a:r>
            <a:r>
              <a:rPr lang="en-GB" sz="1600" b="1" dirty="0">
                <a:solidFill>
                  <a:srgbClr val="FFFF00"/>
                </a:solidFill>
              </a:rPr>
              <a:t>(cannot exchange data directly even with @</a:t>
            </a:r>
            <a:r>
              <a:rPr lang="en-GB" sz="1600" b="1" dirty="0" err="1">
                <a:solidFill>
                  <a:srgbClr val="FFFF00"/>
                </a:solidFill>
              </a:rPr>
              <a:t>JavaScriptInterface</a:t>
            </a:r>
            <a:r>
              <a:rPr lang="en-GB" sz="1600" b="1" dirty="0">
                <a:solidFill>
                  <a:srgbClr val="FFFF00"/>
                </a:solidFill>
              </a:rPr>
              <a:t>)</a:t>
            </a:r>
            <a:endParaRPr lang="en-GB" sz="1600" dirty="0"/>
          </a:p>
          <a:p>
            <a:pPr lvl="1"/>
            <a:r>
              <a:rPr lang="en-GB" dirty="0"/>
              <a:t>…</a:t>
            </a:r>
          </a:p>
          <a:p>
            <a:r>
              <a:rPr lang="en-GB" dirty="0"/>
              <a:t>Loading SVG</a:t>
            </a:r>
          </a:p>
          <a:p>
            <a:pPr lvl="1"/>
            <a:endParaRPr lang="en-GB" dirty="0"/>
          </a:p>
        </p:txBody>
      </p:sp>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real-time using external resources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28300" cy="4572000"/>
          </a:xfrm>
        </p:spPr>
        <p:txBody>
          <a:bodyPr>
            <a:normAutofit fontScale="850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7599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a:bodyPr>
          <a:lstStyle/>
          <a:p>
            <a:pPr marL="68580" indent="0">
              <a:buNone/>
            </a:pPr>
            <a:r>
              <a:rPr lang="es-ES" dirty="0"/>
              <a:t>Used in 2 </a:t>
            </a:r>
            <a:r>
              <a:rPr lang="es-ES" dirty="0" err="1"/>
              <a:t>of</a:t>
            </a:r>
            <a:r>
              <a:rPr lang="es-ES" dirty="0"/>
              <a:t> </a:t>
            </a:r>
            <a:r>
              <a:rPr lang="es-ES" dirty="0" err="1"/>
              <a:t>my</a:t>
            </a:r>
            <a:r>
              <a:rPr lang="es-ES" dirty="0"/>
              <a:t> mini-</a:t>
            </a:r>
            <a:r>
              <a:rPr lang="es-ES" dirty="0" err="1"/>
              <a:t>games</a:t>
            </a:r>
            <a:r>
              <a:rPr lang="es-ES" dirty="0"/>
              <a:t>:</a:t>
            </a:r>
          </a:p>
          <a:p>
            <a:r>
              <a:rPr lang="es-ES" dirty="0" err="1"/>
              <a:t>Fill</a:t>
            </a:r>
            <a:r>
              <a:rPr lang="es-ES" dirty="0"/>
              <a:t> in </a:t>
            </a:r>
            <a:r>
              <a:rPr lang="es-ES" dirty="0" err="1"/>
              <a:t>the</a:t>
            </a:r>
            <a:r>
              <a:rPr lang="es-ES" dirty="0"/>
              <a:t> </a:t>
            </a:r>
            <a:r>
              <a:rPr lang="es-ES" dirty="0" err="1"/>
              <a:t>blanks</a:t>
            </a:r>
            <a:endParaRPr lang="es-ES" dirty="0"/>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14648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a:bodyPr>
          <a:lstStyle/>
          <a:p>
            <a:pPr marL="68580" indent="0">
              <a:buNone/>
            </a:pPr>
            <a:r>
              <a:rPr lang="es-ES" dirty="0"/>
              <a:t>Used in 3 </a:t>
            </a:r>
            <a:r>
              <a:rPr lang="es-ES" dirty="0" err="1"/>
              <a:t>of</a:t>
            </a:r>
            <a:r>
              <a:rPr lang="es-ES" dirty="0"/>
              <a:t> </a:t>
            </a:r>
            <a:r>
              <a:rPr lang="es-ES" dirty="0" err="1"/>
              <a:t>my</a:t>
            </a:r>
            <a:r>
              <a:rPr lang="es-ES" dirty="0"/>
              <a:t> mini-</a:t>
            </a:r>
            <a:r>
              <a:rPr lang="es-ES" dirty="0" err="1"/>
              <a:t>games</a:t>
            </a:r>
            <a:r>
              <a:rPr lang="es-ES" dirty="0"/>
              <a:t>:</a:t>
            </a:r>
          </a:p>
          <a:p>
            <a:r>
              <a:rPr lang="es-ES" dirty="0" err="1"/>
              <a:t>Choose</a:t>
            </a:r>
            <a:r>
              <a:rPr lang="es-ES" dirty="0"/>
              <a:t> </a:t>
            </a:r>
            <a:r>
              <a:rPr lang="es-ES" dirty="0" err="1"/>
              <a:t>the</a:t>
            </a:r>
            <a:r>
              <a:rPr lang="es-ES" dirty="0"/>
              <a:t> </a:t>
            </a:r>
            <a:r>
              <a:rPr lang="es-ES" dirty="0" err="1"/>
              <a:t>correct</a:t>
            </a:r>
            <a:r>
              <a:rPr lang="es-ES" dirty="0"/>
              <a:t> </a:t>
            </a:r>
            <a:r>
              <a:rPr lang="es-ES" dirty="0" err="1"/>
              <a:t>arms</a:t>
            </a:r>
            <a:r>
              <a:rPr lang="es-ES" dirty="0"/>
              <a:t>/</a:t>
            </a:r>
            <a:r>
              <a:rPr lang="es-ES" dirty="0" err="1"/>
              <a:t>flag</a:t>
            </a:r>
            <a:endParaRPr lang="es-ES" dirty="0"/>
          </a:p>
          <a:p>
            <a:r>
              <a:rPr lang="es-ES" dirty="0" err="1"/>
              <a:t>Hear</a:t>
            </a:r>
            <a:r>
              <a:rPr lang="es-ES" dirty="0"/>
              <a:t> </a:t>
            </a:r>
            <a:r>
              <a:rPr lang="es-ES" dirty="0" err="1"/>
              <a:t>the</a:t>
            </a:r>
            <a:r>
              <a:rPr lang="es-ES" dirty="0"/>
              <a:t> </a:t>
            </a:r>
            <a:r>
              <a:rPr lang="es-ES" dirty="0" err="1"/>
              <a:t>song</a:t>
            </a:r>
            <a:r>
              <a:rPr lang="es-ES" dirty="0"/>
              <a:t> and pin </a:t>
            </a:r>
            <a:r>
              <a:rPr lang="es-ES" dirty="0" err="1"/>
              <a:t>the</a:t>
            </a:r>
            <a:r>
              <a:rPr lang="es-ES" dirty="0"/>
              <a:t> </a:t>
            </a:r>
            <a:r>
              <a:rPr lang="es-ES" dirty="0" err="1"/>
              <a:t>map</a:t>
            </a:r>
            <a:endParaRPr lang="es-ES" dirty="0"/>
          </a:p>
          <a:p>
            <a:r>
              <a:rPr lang="es-ES" dirty="0" err="1"/>
              <a:t>Scroll</a:t>
            </a:r>
            <a:r>
              <a:rPr lang="es-ES" dirty="0"/>
              <a:t> </a:t>
            </a:r>
            <a:r>
              <a:rPr lang="es-ES" dirty="0" err="1"/>
              <a:t>the</a:t>
            </a:r>
            <a:r>
              <a:rPr lang="es-ES" dirty="0"/>
              <a:t> </a:t>
            </a:r>
            <a:r>
              <a:rPr lang="es-ES" dirty="0" err="1"/>
              <a:t>correct</a:t>
            </a:r>
            <a:r>
              <a:rPr lang="es-ES" dirty="0"/>
              <a:t> date</a:t>
            </a:r>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0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FFFBF3-BB42-47F7-806D-D5417A96E6A8}">
  <ds:schemaRefs>
    <ds:schemaRef ds:uri="http://schemas.openxmlformats.org/package/2006/metadata/core-properties"/>
    <ds:schemaRef ds:uri="40262f94-9f35-4ac3-9a90-690165a166b7"/>
    <ds:schemaRef ds:uri="http://purl.org/dc/elements/1.1/"/>
    <ds:schemaRef ds:uri="http://purl.org/dc/dcmitype/"/>
    <ds:schemaRef ds:uri="http://schemas.microsoft.com/office/2006/metadata/properties"/>
    <ds:schemaRef ds:uri="http://schemas.microsoft.com/office/2006/documentManagement/types"/>
    <ds:schemaRef ds:uri="a4f35948-e619-41b3-aa29-22878b09cfd2"/>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180</TotalTime>
  <Words>1247</Words>
  <Application>Microsoft Office PowerPoint</Application>
  <PresentationFormat>Panorámica</PresentationFormat>
  <Paragraphs>117</Paragraphs>
  <Slides>17</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1. The traditional way – Web scraping</vt:lpstr>
      <vt:lpstr>Semantic Web 2. The newer way – Semantic queries</vt:lpstr>
      <vt:lpstr>Semantic Web 2. The newer way – Semantic queries</vt:lpstr>
      <vt:lpstr>Semantic Web What is sacrificed?</vt:lpstr>
      <vt:lpstr>Language Challenges Stemming</vt:lpstr>
      <vt:lpstr>Language Challenges Stemming</vt:lpstr>
      <vt:lpstr>Language Challenges Stemming</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32</cp:revision>
  <dcterms:created xsi:type="dcterms:W3CDTF">2018-05-07T16:46:36Z</dcterms:created>
  <dcterms:modified xsi:type="dcterms:W3CDTF">2018-05-08T05:07:50Z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