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0" r:id="rId5"/>
    <p:sldId id="268" r:id="rId6"/>
    <p:sldId id="258" r:id="rId7"/>
    <p:sldId id="259" r:id="rId8"/>
    <p:sldId id="269" r:id="rId9"/>
    <p:sldId id="265" r:id="rId10"/>
    <p:sldId id="270" r:id="rId11"/>
    <p:sldId id="272" r:id="rId12"/>
    <p:sldId id="267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5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05834" y="2818181"/>
            <a:ext cx="9976727" cy="15270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34" y="4345230"/>
            <a:ext cx="9976727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DD3-6058-42B7-9BE9-E131A41530DA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E1D0-AEB1-4390-A0BB-4BE7C28F7A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8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DD3-6058-42B7-9BE9-E131A41530DA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E1D0-AEB1-4390-A0BB-4BE7C28F7A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DD3-6058-42B7-9BE9-E131A41530DA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E1D0-AEB1-4390-A0BB-4BE7C28F7A03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3877" y="3101616"/>
            <a:ext cx="2602283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927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DD3-6058-42B7-9BE9-E131A41530DA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E1D0-AEB1-4390-A0BB-4BE7C28F7A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7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7" y="374901"/>
            <a:ext cx="10790949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8" y="1596541"/>
            <a:ext cx="10780173" cy="473385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DD3-6058-42B7-9BE9-E131A41530DA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E1D0-AEB1-4390-A0BB-4BE7C28F7A03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68796" y="23593"/>
            <a:ext cx="2602283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1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115" y="374901"/>
            <a:ext cx="8144267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114" y="1443836"/>
            <a:ext cx="8144265" cy="488655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DD3-6058-42B7-9BE9-E131A41530DA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E1D0-AEB1-4390-A0BB-4BE7C28F7A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3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DD3-6058-42B7-9BE9-E131A41530DA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E1D0-AEB1-4390-A0BB-4BE7C28F7A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3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DD3-6058-42B7-9BE9-E131A41530DA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E1D0-AEB1-4390-A0BB-4BE7C28F7A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8290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12771"/>
            <a:ext cx="5386917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88290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2771"/>
            <a:ext cx="5389033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DD3-6058-42B7-9BE9-E131A41530DA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E1D0-AEB1-4390-A0BB-4BE7C28F7A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DD3-6058-42B7-9BE9-E131A41530DA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E1D0-AEB1-4390-A0BB-4BE7C28F7A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DD3-6058-42B7-9BE9-E131A41530DA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E1D0-AEB1-4390-A0BB-4BE7C28F7A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DD3-6058-42B7-9BE9-E131A41530DA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E1D0-AEB1-4390-A0BB-4BE7C28F7A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D0DD3-6058-42B7-9BE9-E131A41530DA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E1D0-AEB1-4390-A0BB-4BE7C28F7A03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54949" y="6650148"/>
            <a:ext cx="769823" cy="20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93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CAMP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</a:t>
            </a:r>
            <a:r>
              <a:rPr lang="en-US" dirty="0" smtClean="0"/>
              <a:t>22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6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CLASES Y METODOS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9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se </a:t>
            </a:r>
            <a:r>
              <a:rPr lang="en-US" dirty="0" err="1" smtClean="0"/>
              <a:t>juega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Hay que </a:t>
            </a:r>
            <a:r>
              <a:rPr lang="en-US" dirty="0" err="1" smtClean="0"/>
              <a:t>sobrescribir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metodos</a:t>
            </a:r>
            <a:r>
              <a:rPr lang="en-US" dirty="0"/>
              <a:t> </a:t>
            </a:r>
            <a:r>
              <a:rPr lang="en-US" dirty="0" smtClean="0"/>
              <a:t>de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jugador</a:t>
            </a:r>
            <a:endParaRPr lang="en-US" dirty="0" smtClean="0"/>
          </a:p>
          <a:p>
            <a:r>
              <a:rPr lang="en-US" sz="1800" dirty="0" err="1" smtClean="0">
                <a:latin typeface="Consolas" panose="020B0609020204030204" pitchFamily="49" charset="0"/>
              </a:rPr>
              <a:t>Logitem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Jugar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param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err="1" smtClean="0">
                <a:latin typeface="Consolas" panose="020B0609020204030204" pitchFamily="49" charset="0"/>
              </a:rPr>
              <a:t>Accion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CantarEnvido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param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Accion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ContestarEnvido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param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Accion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CantarTruco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param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  <a:endParaRPr lang="en-US" sz="1800" dirty="0" smtClean="0">
              <a:latin typeface="Consolas" panose="020B0609020204030204" pitchFamily="49" charset="0"/>
            </a:endParaRPr>
          </a:p>
          <a:p>
            <a:r>
              <a:rPr lang="en-US" sz="1800" dirty="0" err="1" smtClean="0">
                <a:latin typeface="Consolas" panose="020B0609020204030204" pitchFamily="49" charset="0"/>
              </a:rPr>
              <a:t>Accion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ContestarTruco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param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81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l</a:t>
            </a:r>
            <a:r>
              <a:rPr lang="es-ES" dirty="0" smtClean="0"/>
              <a:t>ò</a:t>
            </a:r>
            <a:r>
              <a:rPr lang="en-US" dirty="0" err="1" smtClean="0"/>
              <a:t>gica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492" y="2055213"/>
            <a:ext cx="2561967" cy="107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Canto 28 y </a:t>
            </a:r>
            <a:r>
              <a:rPr lang="en-US" dirty="0" err="1" smtClean="0"/>
              <a:t>tiro</a:t>
            </a:r>
            <a:r>
              <a:rPr lang="en-US" dirty="0" smtClean="0"/>
              <a:t> el ancho de Oro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8450" y="2344631"/>
            <a:ext cx="2561967" cy="107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Miente</a:t>
            </a:r>
            <a:r>
              <a:rPr lang="en-US" dirty="0" smtClean="0"/>
              <a:t> mi rival?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90768" y="3851189"/>
            <a:ext cx="2561967" cy="107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Tengo</a:t>
            </a:r>
            <a:r>
              <a:rPr lang="en-US" dirty="0" smtClean="0"/>
              <a:t> el ancho de </a:t>
            </a:r>
            <a:r>
              <a:rPr lang="en-US" dirty="0" err="1" smtClean="0"/>
              <a:t>espada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0812" y="3655476"/>
            <a:ext cx="2561967" cy="107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Pongo </a:t>
            </a:r>
            <a:r>
              <a:rPr lang="en-US" dirty="0" err="1" smtClean="0"/>
              <a:t>parda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60725" y="3715265"/>
            <a:ext cx="2561967" cy="107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Soy pie o </a:t>
            </a:r>
            <a:r>
              <a:rPr lang="en-US" dirty="0" err="1" smtClean="0"/>
              <a:t>mano</a:t>
            </a:r>
            <a:r>
              <a:rPr lang="en-US" dirty="0" smtClean="0"/>
              <a:t> para el </a:t>
            </a:r>
            <a:r>
              <a:rPr lang="en-US" dirty="0" err="1" smtClean="0"/>
              <a:t>tanto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01979" y="502381"/>
            <a:ext cx="2561967" cy="107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o </a:t>
            </a:r>
            <a:r>
              <a:rPr lang="en-US" dirty="0" err="1" smtClean="0"/>
              <a:t>amplitud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64508" y="5255739"/>
            <a:ext cx="2561967" cy="107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Jugò</a:t>
            </a:r>
            <a:r>
              <a:rPr lang="en-US" dirty="0" smtClean="0"/>
              <a:t> un 2 </a:t>
            </a:r>
            <a:r>
              <a:rPr lang="en-US" dirty="0" err="1" smtClean="0"/>
              <a:t>abajo</a:t>
            </a:r>
            <a:r>
              <a:rPr lang="en-US" dirty="0" smtClean="0"/>
              <a:t> de un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60725" y="611532"/>
            <a:ext cx="2561967" cy="107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</a:t>
            </a:r>
            <a:r>
              <a:rPr lang="en-US" dirty="0" smtClean="0"/>
              <a:t> rival canto 20, </a:t>
            </a:r>
            <a:r>
              <a:rPr lang="en-US" dirty="0" err="1" smtClean="0"/>
              <a:t>quiero</a:t>
            </a:r>
            <a:r>
              <a:rPr lang="en-US" dirty="0" smtClean="0"/>
              <a:t> </a:t>
            </a:r>
            <a:r>
              <a:rPr lang="en-US" dirty="0" err="1" smtClean="0"/>
              <a:t>retruco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54098" y="5377377"/>
            <a:ext cx="2561967" cy="107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Llevo</a:t>
            </a:r>
            <a:r>
              <a:rPr lang="en-US" dirty="0" smtClean="0"/>
              <a:t> 29 </a:t>
            </a:r>
            <a:r>
              <a:rPr lang="en-US" dirty="0" err="1" smtClean="0"/>
              <a:t>puntos</a:t>
            </a:r>
            <a:r>
              <a:rPr lang="en-US" dirty="0" smtClean="0"/>
              <a:t>, no canto nada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90767" y="5542133"/>
            <a:ext cx="2561967" cy="107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</a:t>
            </a:r>
            <a:r>
              <a:rPr lang="en-US" dirty="0" smtClean="0"/>
              <a:t> a la </a:t>
            </a:r>
            <a:r>
              <a:rPr lang="en-US" dirty="0" err="1" smtClean="0"/>
              <a:t>pesca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51408" y="1857373"/>
            <a:ext cx="2561967" cy="107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</a:t>
            </a:r>
            <a:r>
              <a:rPr lang="en-US" dirty="0" smtClean="0"/>
              <a:t> rival </a:t>
            </a:r>
            <a:r>
              <a:rPr lang="en-US" dirty="0" err="1" smtClean="0"/>
              <a:t>tiene</a:t>
            </a:r>
            <a:r>
              <a:rPr lang="en-US" dirty="0" smtClean="0"/>
              <a:t> 29 </a:t>
            </a:r>
            <a:r>
              <a:rPr lang="en-US" dirty="0" err="1" smtClean="0"/>
              <a:t>puntos</a:t>
            </a:r>
            <a:r>
              <a:rPr lang="en-US" dirty="0" smtClean="0"/>
              <a:t>. </a:t>
            </a:r>
            <a:r>
              <a:rPr lang="en-US" dirty="0" err="1" smtClean="0"/>
              <a:t>Quiero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// si soy pie, canto el tanto una de cada dos veces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param.quePuedoCantar.Exists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(x =&gt; x ==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Accion.envido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param.juego.quienEsMano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Quienesmano.Rival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new Random().Next(1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Accion.envido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0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6075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You don’t need to outrun the bear,</a:t>
            </a:r>
            <a:br>
              <a:rPr lang="en-US" sz="5400" dirty="0" smtClean="0"/>
            </a:br>
            <a:r>
              <a:rPr lang="en-US" sz="5400" dirty="0" smtClean="0"/>
              <a:t>you need to outrun the other guy.</a:t>
            </a:r>
            <a:endParaRPr lang="en-US" sz="5400" dirty="0"/>
          </a:p>
        </p:txBody>
      </p:sp>
      <p:pic>
        <p:nvPicPr>
          <p:cNvPr id="1026" name="Picture 2" descr="http://tvbtn.files.wordpress.com/2012/09/outrunning-the-bear-500x2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33" y="3787474"/>
            <a:ext cx="6234352" cy="296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10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Construir</a:t>
            </a:r>
            <a:r>
              <a:rPr lang="en-US" dirty="0" smtClean="0"/>
              <a:t> la </a:t>
            </a:r>
            <a:r>
              <a:rPr lang="en-US" dirty="0" err="1" smtClean="0"/>
              <a:t>inteligencia</a:t>
            </a:r>
            <a:r>
              <a:rPr lang="en-US" dirty="0" smtClean="0"/>
              <a:t> artificial </a:t>
            </a:r>
            <a:r>
              <a:rPr lang="en-US" dirty="0" err="1" smtClean="0"/>
              <a:t>necesaria</a:t>
            </a:r>
            <a:r>
              <a:rPr lang="en-US" dirty="0" smtClean="0"/>
              <a:t> para </a:t>
            </a:r>
            <a:r>
              <a:rPr lang="en-US" dirty="0" err="1" smtClean="0"/>
              <a:t>jugar</a:t>
            </a:r>
            <a:r>
              <a:rPr lang="en-US" dirty="0" smtClean="0"/>
              <a:t> y </a:t>
            </a:r>
            <a:r>
              <a:rPr lang="en-US" u="sng" dirty="0" err="1" smtClean="0"/>
              <a:t>ganar</a:t>
            </a:r>
            <a:r>
              <a:rPr lang="en-US" dirty="0" smtClean="0"/>
              <a:t> al </a:t>
            </a:r>
            <a:r>
              <a:rPr lang="en-US" dirty="0" err="1" smtClean="0"/>
              <a:t>Truco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err="1" smtClean="0"/>
              <a:t>equipos</a:t>
            </a:r>
            <a:r>
              <a:rPr lang="en-US" dirty="0" smtClean="0"/>
              <a:t> </a:t>
            </a:r>
            <a:r>
              <a:rPr lang="en-US" dirty="0" err="1" smtClean="0"/>
              <a:t>liderados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Eleazar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Laureano</a:t>
            </a:r>
          </a:p>
          <a:p>
            <a:r>
              <a:rPr lang="en-US" dirty="0" smtClean="0"/>
              <a:t>Nico</a:t>
            </a:r>
          </a:p>
          <a:p>
            <a:r>
              <a:rPr lang="en-US" dirty="0" smtClean="0"/>
              <a:t>Rose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192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se </a:t>
            </a:r>
            <a:r>
              <a:rPr lang="en-US" dirty="0" err="1" smtClean="0"/>
              <a:t>arman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equipos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QA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equipo</a:t>
            </a:r>
            <a:endParaRPr lang="en-US" dirty="0" smtClean="0"/>
          </a:p>
          <a:p>
            <a:r>
              <a:rPr lang="en-US" dirty="0" smtClean="0"/>
              <a:t>No mas de dos </a:t>
            </a:r>
            <a:r>
              <a:rPr lang="en-US" u="sng" dirty="0" err="1" smtClean="0"/>
              <a:t>desarrolladores</a:t>
            </a:r>
            <a:r>
              <a:rPr lang="en-US" dirty="0" smtClean="0"/>
              <a:t> de un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equipo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endParaRPr lang="en-US" dirty="0" smtClean="0"/>
          </a:p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equipos</a:t>
            </a:r>
            <a:r>
              <a:rPr lang="en-US" dirty="0" smtClean="0"/>
              <a:t> con </a:t>
            </a:r>
            <a:r>
              <a:rPr lang="en-US" smtClean="0"/>
              <a:t>un Team Leader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quedar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equipo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Lauri – </a:t>
            </a:r>
            <a:r>
              <a:rPr lang="en-US" dirty="0" err="1" smtClean="0"/>
              <a:t>Cris</a:t>
            </a:r>
            <a:r>
              <a:rPr lang="en-US" dirty="0" smtClean="0"/>
              <a:t> - </a:t>
            </a:r>
            <a:r>
              <a:rPr lang="en-US" dirty="0" err="1" smtClean="0"/>
              <a:t>Pacho</a:t>
            </a:r>
            <a:endParaRPr lang="en-US" dirty="0" smtClean="0"/>
          </a:p>
          <a:p>
            <a:pPr lvl="1"/>
            <a:r>
              <a:rPr lang="en-US" dirty="0" err="1" smtClean="0"/>
              <a:t>Colo</a:t>
            </a:r>
            <a:r>
              <a:rPr lang="en-US" dirty="0" smtClean="0"/>
              <a:t> – Colino</a:t>
            </a:r>
          </a:p>
          <a:p>
            <a:pPr lvl="1"/>
            <a:r>
              <a:rPr lang="en-US" dirty="0" smtClean="0"/>
              <a:t>Pablo – </a:t>
            </a:r>
            <a:r>
              <a:rPr lang="en-US" dirty="0" err="1" smtClean="0"/>
              <a:t>Seba</a:t>
            </a:r>
            <a:endParaRPr lang="en-US" dirty="0" smtClean="0"/>
          </a:p>
          <a:p>
            <a:r>
              <a:rPr lang="en-US" dirty="0" smtClean="0"/>
              <a:t>No mas de dos </a:t>
            </a:r>
            <a:r>
              <a:rPr lang="en-US" dirty="0" err="1" smtClean="0"/>
              <a:t>juntos</a:t>
            </a:r>
            <a:r>
              <a:rPr lang="en-US" dirty="0" smtClean="0"/>
              <a:t> que no </a:t>
            </a:r>
            <a:r>
              <a:rPr lang="en-US" dirty="0" err="1" smtClean="0"/>
              <a:t>sepan</a:t>
            </a:r>
            <a:r>
              <a:rPr lang="en-US" dirty="0" smtClean="0"/>
              <a:t> </a:t>
            </a:r>
            <a:r>
              <a:rPr lang="en-US" dirty="0" err="1" smtClean="0"/>
              <a:t>jugar</a:t>
            </a:r>
            <a:r>
              <a:rPr lang="en-US" dirty="0" smtClean="0"/>
              <a:t> al </a:t>
            </a:r>
            <a:r>
              <a:rPr lang="en-US" dirty="0" err="1" smtClean="0"/>
              <a:t>truco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equipo</a:t>
            </a:r>
            <a:r>
              <a:rPr lang="en-US" dirty="0" smtClean="0"/>
              <a:t> se les </a:t>
            </a:r>
            <a:r>
              <a:rPr lang="en-US" dirty="0" err="1" smtClean="0"/>
              <a:t>entrega</a:t>
            </a:r>
            <a:r>
              <a:rPr lang="en-US" dirty="0" smtClean="0"/>
              <a:t> un </a:t>
            </a:r>
            <a:r>
              <a:rPr lang="en-US" dirty="0" err="1" smtClean="0"/>
              <a:t>pendrive</a:t>
            </a:r>
            <a:r>
              <a:rPr lang="en-US" dirty="0" smtClean="0"/>
              <a:t> con la </a:t>
            </a:r>
            <a:r>
              <a:rPr lang="en-US" dirty="0" err="1" smtClean="0"/>
              <a:t>solucion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para </a:t>
            </a:r>
            <a:r>
              <a:rPr lang="en-US" dirty="0" err="1" smtClean="0"/>
              <a:t>implementar</a:t>
            </a:r>
            <a:endParaRPr lang="en-US" dirty="0" smtClean="0"/>
          </a:p>
          <a:p>
            <a:pPr lvl="1"/>
            <a:r>
              <a:rPr lang="en-US" dirty="0" err="1" smtClean="0"/>
              <a:t>Entregable</a:t>
            </a:r>
            <a:r>
              <a:rPr lang="en-US" dirty="0" smtClean="0"/>
              <a:t>:  DLL</a:t>
            </a:r>
          </a:p>
          <a:p>
            <a:r>
              <a:rPr lang="en-US" dirty="0" smtClean="0"/>
              <a:t>Scrum </a:t>
            </a:r>
            <a:r>
              <a:rPr lang="en-US" dirty="0" err="1" smtClean="0"/>
              <a:t>aplicado</a:t>
            </a:r>
            <a:endParaRPr lang="en-US" dirty="0" smtClean="0"/>
          </a:p>
          <a:p>
            <a:pPr lvl="1"/>
            <a:r>
              <a:rPr lang="en-US" dirty="0" smtClean="0"/>
              <a:t>Planning / </a:t>
            </a:r>
            <a:r>
              <a:rPr lang="en-US" dirty="0" err="1" smtClean="0"/>
              <a:t>Estimacion</a:t>
            </a:r>
            <a:endParaRPr lang="en-US" dirty="0" smtClean="0"/>
          </a:p>
          <a:p>
            <a:pPr lvl="1"/>
            <a:r>
              <a:rPr lang="en-US" dirty="0" err="1" smtClean="0"/>
              <a:t>Scrumboard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endParaRPr lang="en-US" dirty="0" smtClean="0"/>
          </a:p>
          <a:p>
            <a:pPr lvl="1"/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prueba</a:t>
            </a:r>
            <a:r>
              <a:rPr lang="en-US" dirty="0" smtClean="0"/>
              <a:t> </a:t>
            </a:r>
            <a:r>
              <a:rPr lang="en-US" dirty="0" err="1" smtClean="0"/>
              <a:t>documentados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Todos</a:t>
            </a:r>
            <a:r>
              <a:rPr lang="en-US" dirty="0" smtClean="0"/>
              <a:t> contra </a:t>
            </a:r>
            <a:r>
              <a:rPr lang="en-US" dirty="0" err="1" smtClean="0"/>
              <a:t>todos</a:t>
            </a:r>
            <a:r>
              <a:rPr lang="en-US" dirty="0" smtClean="0"/>
              <a:t>, 3 </a:t>
            </a:r>
            <a:r>
              <a:rPr lang="en-US" dirty="0" err="1" smtClean="0"/>
              <a:t>partidos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chico</a:t>
            </a:r>
            <a:r>
              <a:rPr lang="en-US" dirty="0" smtClean="0"/>
              <a:t> </a:t>
            </a:r>
            <a:r>
              <a:rPr lang="en-US" dirty="0" err="1" smtClean="0"/>
              <a:t>ganado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punto</a:t>
            </a:r>
            <a:endParaRPr lang="en-US" dirty="0" smtClean="0"/>
          </a:p>
          <a:p>
            <a:r>
              <a:rPr lang="en-US" dirty="0" err="1" smtClean="0"/>
              <a:t>Resta</a:t>
            </a:r>
            <a:r>
              <a:rPr lang="en-US" dirty="0" smtClean="0"/>
              <a:t> un </a:t>
            </a:r>
            <a:r>
              <a:rPr lang="en-US" dirty="0" err="1" smtClean="0"/>
              <a:t>punto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peor</a:t>
            </a:r>
            <a:r>
              <a:rPr lang="en-US" dirty="0" smtClean="0"/>
              <a:t> </a:t>
            </a:r>
            <a:r>
              <a:rPr lang="en-US" dirty="0" err="1" smtClean="0"/>
              <a:t>scrumboard</a:t>
            </a:r>
            <a:endParaRPr lang="en-US" dirty="0" smtClean="0"/>
          </a:p>
          <a:p>
            <a:pPr lvl="1"/>
            <a:r>
              <a:rPr lang="en-US" dirty="0" smtClean="0"/>
              <a:t>Test cases </a:t>
            </a:r>
            <a:r>
              <a:rPr lang="en-US" dirty="0" err="1" smtClean="0"/>
              <a:t>incompletos</a:t>
            </a:r>
            <a:r>
              <a:rPr lang="en-US" dirty="0" smtClean="0"/>
              <a:t> / </a:t>
            </a:r>
            <a:r>
              <a:rPr lang="en-US" dirty="0" err="1" smtClean="0"/>
              <a:t>indocumentados</a:t>
            </a:r>
            <a:r>
              <a:rPr lang="en-US" dirty="0" smtClean="0"/>
              <a:t> / no </a:t>
            </a:r>
            <a:r>
              <a:rPr lang="en-US" dirty="0" err="1" smtClean="0"/>
              <a:t>ejecutados</a:t>
            </a:r>
            <a:endParaRPr lang="en-US" dirty="0" smtClean="0"/>
          </a:p>
          <a:p>
            <a:pPr lvl="1"/>
            <a:r>
              <a:rPr lang="en-US" dirty="0" smtClean="0"/>
              <a:t>Bugs </a:t>
            </a:r>
            <a:r>
              <a:rPr lang="en-US" dirty="0" err="1" smtClean="0"/>
              <a:t>cr</a:t>
            </a:r>
            <a:r>
              <a:rPr lang="es-ES" dirty="0" smtClean="0"/>
              <a:t>ì</a:t>
            </a:r>
            <a:r>
              <a:rPr lang="en-US" dirty="0" err="1" smtClean="0"/>
              <a:t>ticos</a:t>
            </a:r>
            <a:endParaRPr lang="en-US" dirty="0" smtClean="0"/>
          </a:p>
          <a:p>
            <a:r>
              <a:rPr lang="es-ES" dirty="0" smtClean="0"/>
              <a:t>Equipo que mas puntos suma: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compra</a:t>
            </a:r>
            <a:r>
              <a:rPr lang="en-US" dirty="0" smtClean="0"/>
              <a:t> x $1.000 c/u</a:t>
            </a:r>
          </a:p>
          <a:p>
            <a:pPr lvl="1"/>
            <a:r>
              <a:rPr lang="en-US" dirty="0" smtClean="0"/>
              <a:t>2do </a:t>
            </a:r>
            <a:r>
              <a:rPr lang="en-US" dirty="0" err="1" smtClean="0"/>
              <a:t>lugar</a:t>
            </a:r>
            <a:r>
              <a:rPr lang="en-US" dirty="0" smtClean="0"/>
              <a:t>: $350 c/u</a:t>
            </a:r>
          </a:p>
          <a:p>
            <a:r>
              <a:rPr lang="en-US" dirty="0" err="1" smtClean="0"/>
              <a:t>Empate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se define con PRB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 </a:t>
            </a:r>
            <a:r>
              <a:rPr lang="en-US" dirty="0" err="1" smtClean="0"/>
              <a:t>truco</a:t>
            </a:r>
            <a:r>
              <a:rPr lang="en-US" dirty="0" smtClean="0"/>
              <a:t> </a:t>
            </a:r>
            <a:r>
              <a:rPr lang="en-US" dirty="0" err="1" smtClean="0"/>
              <a:t>jugamos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Solo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cantar</a:t>
            </a:r>
            <a:r>
              <a:rPr lang="en-US" dirty="0" smtClean="0"/>
              <a:t> ANTES de </a:t>
            </a:r>
            <a:r>
              <a:rPr lang="en-US" dirty="0" err="1" smtClean="0"/>
              <a:t>jugar</a:t>
            </a:r>
            <a:r>
              <a:rPr lang="en-US" dirty="0" smtClean="0"/>
              <a:t> la carta</a:t>
            </a:r>
          </a:p>
          <a:p>
            <a:r>
              <a:rPr lang="en-US" dirty="0" err="1" smtClean="0"/>
              <a:t>Partidos</a:t>
            </a:r>
            <a:r>
              <a:rPr lang="en-US" dirty="0" smtClean="0"/>
              <a:t> a 30</a:t>
            </a:r>
          </a:p>
          <a:p>
            <a:r>
              <a:rPr lang="en-US" dirty="0" smtClean="0"/>
              <a:t>No hay flor </a:t>
            </a:r>
            <a:r>
              <a:rPr lang="en-US" dirty="0" err="1" smtClean="0"/>
              <a:t>ni</a:t>
            </a:r>
            <a:r>
              <a:rPr lang="en-US" dirty="0"/>
              <a:t> </a:t>
            </a:r>
            <a:r>
              <a:rPr lang="en-US" dirty="0" err="1" smtClean="0"/>
              <a:t>maldon</a:t>
            </a:r>
            <a:endParaRPr lang="en-US" dirty="0" smtClean="0"/>
          </a:p>
          <a:p>
            <a:r>
              <a:rPr lang="en-US" dirty="0" smtClean="0"/>
              <a:t>Se le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cantar</a:t>
            </a:r>
            <a:r>
              <a:rPr lang="en-US" dirty="0" smtClean="0"/>
              <a:t> al 4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tanto</a:t>
            </a:r>
            <a:r>
              <a:rPr lang="en-US" dirty="0" smtClean="0"/>
              <a:t> se </a:t>
            </a:r>
            <a:r>
              <a:rPr lang="en-US" dirty="0" err="1" smtClean="0"/>
              <a:t>revira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sola </a:t>
            </a:r>
            <a:r>
              <a:rPr lang="en-US" dirty="0" err="1" smtClean="0"/>
              <a:t>vez</a:t>
            </a:r>
            <a:r>
              <a:rPr lang="en-US" dirty="0" smtClean="0"/>
              <a:t> (</a:t>
            </a:r>
            <a:r>
              <a:rPr lang="en-US" dirty="0" err="1" smtClean="0"/>
              <a:t>ej</a:t>
            </a:r>
            <a:r>
              <a:rPr lang="en-US" dirty="0" smtClean="0"/>
              <a:t>. no hay </a:t>
            </a:r>
            <a:r>
              <a:rPr lang="en-US" dirty="0" err="1" smtClean="0"/>
              <a:t>envido</a:t>
            </a:r>
            <a:r>
              <a:rPr lang="en-US" dirty="0" smtClean="0"/>
              <a:t>-</a:t>
            </a:r>
            <a:r>
              <a:rPr lang="en-US" dirty="0" err="1" smtClean="0"/>
              <a:t>envido</a:t>
            </a:r>
            <a:r>
              <a:rPr lang="en-US" dirty="0" smtClean="0"/>
              <a:t>-real </a:t>
            </a:r>
            <a:r>
              <a:rPr lang="en-US" dirty="0" err="1" smtClean="0"/>
              <a:t>envido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9.00 – 10.00am: Intro y </a:t>
            </a:r>
            <a:r>
              <a:rPr lang="en-US" dirty="0" err="1" smtClean="0"/>
              <a:t>armado</a:t>
            </a:r>
            <a:r>
              <a:rPr lang="en-US" dirty="0" smtClean="0"/>
              <a:t> de </a:t>
            </a:r>
            <a:r>
              <a:rPr lang="en-US" dirty="0" err="1" smtClean="0"/>
              <a:t>equipos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10.00 – 10.30am:  </a:t>
            </a:r>
            <a:r>
              <a:rPr lang="en-US" dirty="0" err="1" smtClean="0"/>
              <a:t>Armar</a:t>
            </a:r>
            <a:r>
              <a:rPr lang="en-US" dirty="0" smtClean="0"/>
              <a:t> </a:t>
            </a:r>
            <a:r>
              <a:rPr lang="en-US" dirty="0" err="1" smtClean="0"/>
              <a:t>scrumboard</a:t>
            </a:r>
            <a:r>
              <a:rPr lang="en-US" dirty="0" smtClean="0"/>
              <a:t>. </a:t>
            </a:r>
            <a:r>
              <a:rPr lang="en-US" dirty="0" err="1" smtClean="0"/>
              <a:t>Asignar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1pm:   </a:t>
            </a:r>
            <a:r>
              <a:rPr lang="en-US" dirty="0" err="1" smtClean="0"/>
              <a:t>Entrega</a:t>
            </a:r>
            <a:r>
              <a:rPr lang="en-US" dirty="0" smtClean="0"/>
              <a:t> 1er Ronda </a:t>
            </a:r>
          </a:p>
          <a:p>
            <a:r>
              <a:rPr lang="en-US" dirty="0" smtClean="0"/>
              <a:t>1pm – 1.30pm:  </a:t>
            </a:r>
            <a:r>
              <a:rPr lang="en-US" dirty="0" err="1" smtClean="0"/>
              <a:t>Almuerzo</a:t>
            </a:r>
            <a:r>
              <a:rPr lang="en-US" dirty="0" smtClean="0"/>
              <a:t> &amp; 1er </a:t>
            </a:r>
            <a:r>
              <a:rPr lang="en-US" dirty="0" err="1" smtClean="0"/>
              <a:t>ronda</a:t>
            </a:r>
            <a:r>
              <a:rPr lang="en-US" dirty="0" smtClean="0"/>
              <a:t> de </a:t>
            </a:r>
            <a:r>
              <a:rPr lang="en-US" dirty="0" err="1" smtClean="0"/>
              <a:t>partidos</a:t>
            </a:r>
            <a:endParaRPr lang="en-US" dirty="0" smtClean="0"/>
          </a:p>
          <a:p>
            <a:r>
              <a:rPr lang="en-US" dirty="0" smtClean="0"/>
              <a:t>3.00 – 3.30 pm: 2da </a:t>
            </a:r>
            <a:r>
              <a:rPr lang="en-US" dirty="0" err="1" smtClean="0"/>
              <a:t>ronda</a:t>
            </a:r>
            <a:endParaRPr lang="en-US" dirty="0" smtClean="0"/>
          </a:p>
          <a:p>
            <a:r>
              <a:rPr lang="en-US" dirty="0" smtClean="0"/>
              <a:t>5.00 – 5.30 pm: 3er Ronda</a:t>
            </a:r>
          </a:p>
          <a:p>
            <a:r>
              <a:rPr lang="en-US" dirty="0" smtClean="0"/>
              <a:t>6.00pm:  </a:t>
            </a:r>
            <a:r>
              <a:rPr lang="en-US" dirty="0" err="1" smtClean="0"/>
              <a:t>Entrega</a:t>
            </a:r>
            <a:r>
              <a:rPr lang="en-US" dirty="0" smtClean="0"/>
              <a:t> de </a:t>
            </a:r>
            <a:r>
              <a:rPr lang="en-US" dirty="0" err="1" smtClean="0"/>
              <a:t>premios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3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8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carta</a:t>
            </a:r>
          </a:p>
          <a:p>
            <a:pPr lvl="1"/>
            <a:r>
              <a:rPr lang="en-US" dirty="0" err="1" smtClean="0"/>
              <a:t>Nros</a:t>
            </a:r>
            <a:r>
              <a:rPr lang="en-US" dirty="0" smtClean="0"/>
              <a:t>:  1,2,3,4,5,6,7,S,C,R</a:t>
            </a:r>
          </a:p>
          <a:p>
            <a:pPr lvl="1"/>
            <a:r>
              <a:rPr lang="en-US" dirty="0" smtClean="0"/>
              <a:t>Palos: E, B, O, C</a:t>
            </a:r>
            <a:endParaRPr lang="en-US" dirty="0"/>
          </a:p>
          <a:p>
            <a:pPr lvl="1"/>
            <a:r>
              <a:rPr lang="en-US" dirty="0" err="1" smtClean="0"/>
              <a:t>Ej</a:t>
            </a:r>
            <a:r>
              <a:rPr lang="en-US" dirty="0" smtClean="0"/>
              <a:t>.: 1ERB7ESCCC7O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132" y="1825105"/>
            <a:ext cx="53244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89552"/>
      </p:ext>
    </p:extLst>
  </p:cSld>
  <p:clrMapOvr>
    <a:masterClrMapping/>
  </p:clrMapOvr>
</p:sld>
</file>

<file path=ppt/theme/theme1.xml><?xml version="1.0" encoding="utf-8"?>
<a:theme xmlns:a="http://schemas.openxmlformats.org/drawingml/2006/main" name="3018-computer-technology-woman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3018-computer-technology-woman-powerpoint-template</Template>
  <TotalTime>2410</TotalTime>
  <Words>426</Words>
  <Application>Microsoft Office PowerPoint</Application>
  <PresentationFormat>Panorámica</PresentationFormat>
  <Paragraphs>87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3018-computer-technology-woman-powerpoint-template</vt:lpstr>
      <vt:lpstr>CODE CAMP I</vt:lpstr>
      <vt:lpstr>Ojetivos</vt:lpstr>
      <vt:lpstr>Como se arman los equipos</vt:lpstr>
      <vt:lpstr>Reglamento</vt:lpstr>
      <vt:lpstr>Reglamento</vt:lpstr>
      <vt:lpstr>Que truco jugamos?</vt:lpstr>
      <vt:lpstr>Horarios</vt:lpstr>
      <vt:lpstr>DEMO</vt:lpstr>
      <vt:lpstr>Debug Mode</vt:lpstr>
      <vt:lpstr>CLASES Y METODOS</vt:lpstr>
      <vt:lpstr>Como se juega</vt:lpstr>
      <vt:lpstr>La lògica</vt:lpstr>
      <vt:lpstr>Ejemplo</vt:lpstr>
      <vt:lpstr>You don’t need to outrun the bear, you need to outrun the other guy.</vt:lpstr>
    </vt:vector>
  </TitlesOfParts>
  <Company>Publicis Groupe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CAMP I</dc:title>
  <dc:creator>Bernie Pedrazzini</dc:creator>
  <cp:lastModifiedBy>Mariano Soukop</cp:lastModifiedBy>
  <cp:revision>44</cp:revision>
  <dcterms:created xsi:type="dcterms:W3CDTF">2016-06-24T18:50:20Z</dcterms:created>
  <dcterms:modified xsi:type="dcterms:W3CDTF">2016-07-21T19:59:15Z</dcterms:modified>
</cp:coreProperties>
</file>