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74" r:id="rId3"/>
    <p:sldId id="278" r:id="rId4"/>
    <p:sldId id="275" r:id="rId5"/>
    <p:sldId id="279" r:id="rId6"/>
    <p:sldId id="264" r:id="rId7"/>
    <p:sldId id="265" r:id="rId8"/>
    <p:sldId id="276" r:id="rId9"/>
    <p:sldId id="267" r:id="rId10"/>
    <p:sldId id="27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68157"/>
  </p:normalViewPr>
  <p:slideViewPr>
    <p:cSldViewPr snapToGrid="0" snapToObjects="1">
      <p:cViewPr varScale="1">
        <p:scale>
          <a:sx n="61" d="100"/>
          <a:sy n="61" d="100"/>
        </p:scale>
        <p:origin x="2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BDF9-27B2-B94C-BC17-05257C71D9D8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264A-FD85-1B46-9265-710D0808F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успеть за 15 время, я постарался вынести на слайды информацию, которой хочется уделить внимание, но мой показ ограничен во времени.</a:t>
            </a:r>
          </a:p>
          <a:p>
            <a:r>
              <a:rPr lang="ru-RU" baseline="0" dirty="0" smtClean="0"/>
              <a:t>За время учебы в школе я познакомился со многими технологиями и сделал три проекта: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5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проект, для меня он самый главный и интересный.</a:t>
            </a:r>
            <a:r>
              <a:rPr lang="ru-RU" baseline="0" dirty="0" smtClean="0"/>
              <a:t> С использованием технологии </a:t>
            </a:r>
            <a:r>
              <a:rPr lang="en-US" baseline="0" dirty="0" smtClean="0"/>
              <a:t>Spring </a:t>
            </a:r>
            <a:r>
              <a:rPr lang="ru-RU" baseline="0" dirty="0" smtClean="0"/>
              <a:t>я сделал небольшое клиент-серверное приложение — прототип сервиса покупки железнодорожных билетов. </a:t>
            </a:r>
            <a:r>
              <a:rPr lang="ru-RU" baseline="0" dirty="0" smtClean="0"/>
              <a:t>Отмечу </a:t>
            </a:r>
            <a:r>
              <a:rPr lang="ru-RU" baseline="0" dirty="0" smtClean="0"/>
              <a:t>заранее то, что приложение развернуто в настоящее время на хостинге </a:t>
            </a:r>
            <a:r>
              <a:rPr lang="en-US" baseline="0" dirty="0" smtClean="0"/>
              <a:t>Digital Ocean.</a:t>
            </a:r>
            <a:r>
              <a:rPr lang="ru-RU" baseline="0" dirty="0" smtClean="0"/>
              <a:t> Это доказывает то, что оно работает с коробки не только под </a:t>
            </a:r>
            <a:r>
              <a:rPr lang="en-US" baseline="0" dirty="0" smtClean="0"/>
              <a:t>OS X</a:t>
            </a:r>
            <a:r>
              <a:rPr lang="ru-RU" baseline="0" dirty="0" smtClean="0"/>
              <a:t>, но и на другой системе. Подробное описание развертки проекта я привел в </a:t>
            </a:r>
            <a:r>
              <a:rPr lang="ru-RU" baseline="0" dirty="0" err="1" smtClean="0"/>
              <a:t>техникал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солюшн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дескрипшн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8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Главное</a:t>
            </a:r>
            <a:r>
              <a:rPr lang="ru-RU" baseline="0" dirty="0" smtClean="0"/>
              <a:t> для заказчика — получение прибыли. В данном случае эта прибыль зависит от цены.</a:t>
            </a:r>
          </a:p>
          <a:p>
            <a:r>
              <a:rPr lang="ru-RU" baseline="0" dirty="0" smtClean="0"/>
              <a:t>Цена в свою очередь рассчитывается по простому правило : чем дальше едем, тем дороже. Соответственно, все станции имеют свои координаты, а цена рассчитывается как геометрическое расстояние между точками.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Любая компания боится потерять своих клиентов и важной особенность должно является то, что клиент мог всегда получает необходимую поддержку. Поэтому в сервисе предусмотрена поддержка на уровне чата: администратор-клиент.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Чтобы грамотно управлять бизнес-процессами, </a:t>
            </a:r>
            <a:r>
              <a:rPr lang="ru-RU" baseline="0" dirty="0" err="1" smtClean="0"/>
              <a:t>менаджер</a:t>
            </a:r>
            <a:r>
              <a:rPr lang="ru-RU" baseline="0" dirty="0" smtClean="0"/>
              <a:t> должен видеть статистику посещений, покупок и другого в наглядной форме. А наглядная форма — диаграммы и графики.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Продолжаем играть на пользователя : одновременная покупка билетов с пересадками.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покупке — билет в виде </a:t>
            </a:r>
            <a:r>
              <a:rPr lang="en-US" baseline="0" dirty="0" smtClean="0"/>
              <a:t>QR-code. </a:t>
            </a:r>
            <a:r>
              <a:rPr lang="ru-RU" baseline="0" dirty="0" smtClean="0"/>
              <a:t>Удобно и современно.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главная особенность : полная абстракция серверной части от графического интерфейса. Мы можем без труда заменить </a:t>
            </a:r>
            <a:r>
              <a:rPr lang="en-US" baseline="0" dirty="0" smtClean="0"/>
              <a:t>UI</a:t>
            </a:r>
            <a:r>
              <a:rPr lang="ru-RU" baseline="0" dirty="0" smtClean="0"/>
              <a:t> на новый.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Второе приложение — с использованием</a:t>
            </a:r>
            <a:r>
              <a:rPr lang="ru-RU" baseline="0" dirty="0" smtClean="0"/>
              <a:t> технологий </a:t>
            </a:r>
            <a:r>
              <a:rPr lang="en-US" baseline="0" dirty="0" smtClean="0"/>
              <a:t>JSF </a:t>
            </a:r>
            <a:r>
              <a:rPr lang="ru-RU" baseline="0" dirty="0" smtClean="0"/>
              <a:t>и </a:t>
            </a:r>
            <a:r>
              <a:rPr lang="en-US" baseline="0" dirty="0" smtClean="0"/>
              <a:t>EJB. </a:t>
            </a:r>
            <a:r>
              <a:rPr lang="ru-RU" baseline="0" dirty="0" smtClean="0"/>
              <a:t>Оно позволило овладеть базовыми навыками работы с этими технологиями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0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Главной нашей  архитектурной задумкой стало создание приложения, которое бы работало независимо от доступности сервера с данными или от активности сервера обмена сообщениями.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Далее, в приложении предусмотрен бин, который регистрирует слушателя и проверяет его работу.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Чтобы сократить количество обращений к сервису было принято решение обращаться к сервису только в 2 случаях : запуск сервиса и обновление данных.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естественно, отбывающий поезд должен автоматически удаляться из расписания.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8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третье приложение.</a:t>
            </a:r>
            <a:r>
              <a:rPr lang="ru-RU" baseline="0" dirty="0" smtClean="0"/>
              <a:t> Идея приложения появилось после лекции по </a:t>
            </a:r>
            <a:r>
              <a:rPr lang="ru-RU" baseline="0" dirty="0" err="1" smtClean="0"/>
              <a:t>Ангулару</a:t>
            </a:r>
            <a:r>
              <a:rPr lang="ru-RU" baseline="0" dirty="0" smtClean="0"/>
              <a:t>. И сделано с целью закрепление материала, который читался на лекции. Поэтому оно вышло маленьким и по большей мере тренировочным. </a:t>
            </a:r>
          </a:p>
          <a:p>
            <a:r>
              <a:rPr lang="ru-RU" baseline="0" dirty="0" smtClean="0"/>
              <a:t>Приложение подразумевает открытие расписание по нажатию на город из списка. Ничего сложного, все банально и просто.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1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тестирования приложения я выбрал 2 библиотеки </a:t>
            </a:r>
            <a:r>
              <a:rPr lang="ru-RU" baseline="0" dirty="0" err="1" smtClean="0"/>
              <a:t>Москито</a:t>
            </a:r>
            <a:r>
              <a:rPr lang="ru-RU" baseline="0" dirty="0" smtClean="0"/>
              <a:t> и </a:t>
            </a:r>
            <a:r>
              <a:rPr lang="en-US" baseline="0" dirty="0" smtClean="0"/>
              <a:t>Junit </a:t>
            </a:r>
            <a:r>
              <a:rPr lang="ru-RU" baseline="0" dirty="0" smtClean="0"/>
              <a:t>и тестировал бизнес логику.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москито</a:t>
            </a:r>
            <a:r>
              <a:rPr lang="ru-RU" baseline="0" dirty="0" smtClean="0"/>
              <a:t> : ставил </a:t>
            </a:r>
            <a:r>
              <a:rPr lang="ru-RU" baseline="0" dirty="0" err="1" smtClean="0"/>
              <a:t>загрушки</a:t>
            </a:r>
            <a:r>
              <a:rPr lang="ru-RU" baseline="0" dirty="0" smtClean="0"/>
              <a:t> на </a:t>
            </a:r>
            <a:r>
              <a:rPr lang="en-US" baseline="0" dirty="0" smtClean="0"/>
              <a:t>DAO </a:t>
            </a:r>
            <a:r>
              <a:rPr lang="ru-RU" baseline="0" dirty="0" smtClean="0"/>
              <a:t>и тестировал сервисы.</a:t>
            </a:r>
          </a:p>
          <a:p>
            <a:r>
              <a:rPr lang="ru-RU" baseline="0" dirty="0" smtClean="0"/>
              <a:t>Или проверял конкретные значения вывода отдельных методов уже всеми известными </a:t>
            </a:r>
            <a:r>
              <a:rPr lang="en-US" baseline="0" dirty="0" err="1" smtClean="0"/>
              <a:t>AsserTrue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тд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4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</a:t>
            </a:r>
            <a:r>
              <a:rPr lang="ru-RU" baseline="0" dirty="0" smtClean="0"/>
              <a:t> чтобы не выполнять ежедневную проверку функционала я сделал 39 автоматических тестов и запускал их 2 раза в день.</a:t>
            </a:r>
          </a:p>
          <a:p>
            <a:r>
              <a:rPr lang="ru-RU" baseline="0" dirty="0" smtClean="0"/>
              <a:t>Это позволяло мне понять : корректно ли в данными момент работают Элементы </a:t>
            </a:r>
            <a:r>
              <a:rPr lang="en-US" baseline="0" dirty="0" smtClean="0"/>
              <a:t>UI. </a:t>
            </a:r>
            <a:r>
              <a:rPr lang="ru-RU" baseline="0" dirty="0" smtClean="0"/>
              <a:t>В этом мне помог </a:t>
            </a:r>
            <a:r>
              <a:rPr lang="en-US" baseline="0" dirty="0" smtClean="0"/>
              <a:t>Selenium </a:t>
            </a:r>
            <a:r>
              <a:rPr lang="ru-RU" baseline="0" dirty="0" smtClean="0"/>
              <a:t>работающий корректно от нахождения Венеры в Козероге. Сами же тесты писал на </a:t>
            </a:r>
            <a:r>
              <a:rPr lang="en-US" baseline="0" dirty="0" smtClean="0"/>
              <a:t>Java </a:t>
            </a:r>
            <a:r>
              <a:rPr lang="ru-RU" baseline="0" dirty="0" smtClean="0"/>
              <a:t>с использованием обращения к элементам по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</a:t>
            </a:r>
            <a:r>
              <a:rPr lang="ru-RU" baseline="0" dirty="0" smtClean="0"/>
              <a:t>или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тд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0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Плавно переходим к демонстрации.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FBEA-6A11-514B-9423-C113B0AD849F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1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8384" y="390145"/>
            <a:ext cx="9144000" cy="285292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J20</a:t>
            </a:r>
            <a:br>
              <a:rPr lang="en-US" sz="4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0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ru-RU" sz="4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The final all hands meeting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7216" y="3565462"/>
            <a:ext cx="6315456" cy="1372298"/>
          </a:xfrm>
        </p:spPr>
        <p:txBody>
          <a:bodyPr/>
          <a:lstStyle/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author: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Alexander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mentor: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Efimov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Andrey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3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334" y="19699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//Result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862" y="2532185"/>
            <a:ext cx="93022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500" dirty="0" smtClean="0">
                <a:latin typeface="Courier New" charset="0"/>
                <a:ea typeface="Courier New" charset="0"/>
                <a:cs typeface="Courier New" charset="0"/>
              </a:rPr>
              <a:t>Learned how to remake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500" dirty="0">
                <a:latin typeface="Courier New" charset="0"/>
                <a:ea typeface="Courier New" charset="0"/>
                <a:cs typeface="Courier New" charset="0"/>
              </a:rPr>
              <a:t>Learned to feel in a </a:t>
            </a:r>
            <a:r>
              <a:rPr lang="en-US" sz="3500" dirty="0" smtClean="0">
                <a:latin typeface="Courier New" charset="0"/>
                <a:ea typeface="Courier New" charset="0"/>
                <a:cs typeface="Courier New" charset="0"/>
              </a:rPr>
              <a:t>team</a:t>
            </a:r>
            <a:endParaRPr lang="ru-RU" sz="35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endParaRPr lang="ru-RU" sz="35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487" y="2311399"/>
            <a:ext cx="6677025" cy="31035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  Alexander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Prendota@mail.ru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6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97817"/>
            <a:ext cx="12192000" cy="4803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 Application </a:t>
            </a:r>
            <a:r>
              <a:rPr lang="pt-BR" sz="4000" dirty="0" smtClean="0">
                <a:latin typeface="Courier New" charset="0"/>
                <a:ea typeface="Courier New" charset="0"/>
                <a:cs typeface="Courier New" charset="0"/>
              </a:rPr>
              <a:t>37.139.26.89:8080/home</a:t>
            </a:r>
            <a:endParaRPr lang="ru-RU" sz="40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25" y="2423380"/>
            <a:ext cx="7532548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//Features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Price</a:t>
            </a:r>
          </a:p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Support</a:t>
            </a:r>
          </a:p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Statistics</a:t>
            </a:r>
          </a:p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Transfer ways</a:t>
            </a:r>
          </a:p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Generate QR-code</a:t>
            </a:r>
          </a:p>
          <a:p>
            <a:pPr algn="ctr"/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Abstract back and frond</a:t>
            </a:r>
            <a:endParaRPr lang="ru-RU" sz="4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016" y="-4203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016" y="2645597"/>
            <a:ext cx="4261338" cy="216031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TimeSchedule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 Application 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40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83" y="996889"/>
            <a:ext cx="6445261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//Features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Exception handler</a:t>
            </a:r>
          </a:p>
          <a:p>
            <a:pPr algn="ctr"/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Listener registration</a:t>
            </a:r>
          </a:p>
          <a:p>
            <a:pPr algn="ctr"/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Load data only 2 ways</a:t>
            </a:r>
          </a:p>
          <a:p>
            <a:pPr algn="ctr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Auto-deleting schedule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40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7336" y="974738"/>
            <a:ext cx="10515600" cy="480377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Station Schedule Application</a:t>
            </a:r>
          </a:p>
          <a:p>
            <a:pPr marL="0" indent="0">
              <a:buNone/>
            </a:pP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000" i="1" dirty="0" smtClean="0">
                <a:latin typeface="Courier New" charset="0"/>
                <a:ea typeface="Courier New" charset="0"/>
                <a:cs typeface="Courier New" charset="0"/>
              </a:rPr>
              <a:t>Angular JS</a:t>
            </a:r>
          </a:p>
        </p:txBody>
      </p:sp>
      <p:pic>
        <p:nvPicPr>
          <p:cNvPr id="4" name="Изображение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93" y="2300301"/>
            <a:ext cx="8724021" cy="46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Testing</a:t>
            </a:r>
            <a:r>
              <a:rPr lang="ru-RU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301 </a:t>
            </a:r>
            <a:endParaRPr lang="ru-RU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 tests — </a:t>
            </a:r>
            <a:r>
              <a:rPr lang="ru-RU" dirty="0" smtClean="0">
                <a:latin typeface="Courier New" charset="0"/>
                <a:ea typeface="Courier New" charset="0"/>
                <a:cs typeface="Courier New" charset="0"/>
              </a:rPr>
              <a:t>262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7" y="2684462"/>
            <a:ext cx="11466985" cy="29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Testing</a:t>
            </a:r>
            <a:r>
              <a:rPr lang="ru-RU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301 </a:t>
            </a:r>
            <a:endParaRPr lang="ru-RU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Selenium automatic tests — </a:t>
            </a:r>
            <a:r>
              <a:rPr lang="ru-RU" dirty="0" smtClean="0">
                <a:latin typeface="Courier New" charset="0"/>
                <a:ea typeface="Courier New" charset="0"/>
                <a:cs typeface="Courier New" charset="0"/>
              </a:rPr>
              <a:t>39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9" y="3112576"/>
            <a:ext cx="10994065" cy="1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24511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Demonstration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587</Words>
  <Application>Microsoft Macintosh PowerPoint</Application>
  <PresentationFormat>Широкоэкранный</PresentationFormat>
  <Paragraphs>78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J20 JustRailways  The final all hands meeting</vt:lpstr>
      <vt:lpstr>//DONE</vt:lpstr>
      <vt:lpstr>//Features</vt:lpstr>
      <vt:lpstr>//DONE</vt:lpstr>
      <vt:lpstr>//Features</vt:lpstr>
      <vt:lpstr>//DONE</vt:lpstr>
      <vt:lpstr>// Testing 301 </vt:lpstr>
      <vt:lpstr>// Testing 301 </vt:lpstr>
      <vt:lpstr>//Demonstration</vt:lpstr>
      <vt:lpstr>//Result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J20 JustRailways</dc:title>
  <dc:creator>пользователь Microsoft Office</dc:creator>
  <cp:lastModifiedBy>пользователь Microsoft Office</cp:lastModifiedBy>
  <cp:revision>37</cp:revision>
  <dcterms:created xsi:type="dcterms:W3CDTF">2017-04-09T10:36:24Z</dcterms:created>
  <dcterms:modified xsi:type="dcterms:W3CDTF">2017-05-29T08:38:07Z</dcterms:modified>
</cp:coreProperties>
</file>