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74" r:id="rId3"/>
    <p:sldId id="275" r:id="rId4"/>
    <p:sldId id="278" r:id="rId5"/>
    <p:sldId id="265" r:id="rId6"/>
    <p:sldId id="276" r:id="rId7"/>
    <p:sldId id="266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5"/>
    <p:restoredTop sz="68293"/>
  </p:normalViewPr>
  <p:slideViewPr>
    <p:cSldViewPr snapToGrid="0" snapToObjects="1">
      <p:cViewPr varScale="1">
        <p:scale>
          <a:sx n="85" d="100"/>
          <a:sy n="85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6BDF9-27B2-B94C-BC17-05257C71D9D8}" type="datetimeFigureOut">
              <a:rPr lang="ru-RU" smtClean="0"/>
              <a:t>29.05.17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264A-FD85-1B46-9265-710D0808F0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1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Добрый день, господа. Меня зовут </a:t>
            </a:r>
            <a:r>
              <a:rPr lang="ru-RU" baseline="0" dirty="0" err="1" smtClean="0"/>
              <a:t>Прендота</a:t>
            </a:r>
            <a:r>
              <a:rPr lang="ru-RU" baseline="0" dirty="0" smtClean="0"/>
              <a:t> Александр, я студент 4 курса Университета ИТМО. </a:t>
            </a:r>
          </a:p>
          <a:p>
            <a:r>
              <a:rPr lang="ru-RU" baseline="0" dirty="0" smtClean="0"/>
              <a:t>За 2 месяца обучения в </a:t>
            </a:r>
            <a:r>
              <a:rPr lang="en-US" baseline="0" dirty="0" smtClean="0"/>
              <a:t>JS </a:t>
            </a:r>
            <a:r>
              <a:rPr lang="ru-RU" baseline="0" dirty="0" smtClean="0"/>
              <a:t>я познакомился со многими интересными технология и много чему научился.</a:t>
            </a:r>
          </a:p>
          <a:p>
            <a:r>
              <a:rPr lang="ru-RU" baseline="0" dirty="0" smtClean="0"/>
              <a:t> И сегодня я хочу продемонстрировать вам то, что у меня получилось — это три небольших проекта.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8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Первый проект, для меня он самый главный и интересный.</a:t>
            </a:r>
            <a:r>
              <a:rPr lang="ru-RU" baseline="0" dirty="0" smtClean="0"/>
              <a:t> С использованием технологии </a:t>
            </a:r>
            <a:r>
              <a:rPr lang="en-US" baseline="0" dirty="0" smtClean="0"/>
              <a:t>Spring </a:t>
            </a:r>
            <a:r>
              <a:rPr lang="ru-RU" baseline="0" dirty="0" smtClean="0"/>
              <a:t>я сделал небольшое клиент-серверное приложение — прототип сервиса покупки железнодорожных билетов. Отмечу заранее то, что приложение развернуто в настоящее время на хостинге </a:t>
            </a:r>
            <a:r>
              <a:rPr lang="en-US" baseline="0" dirty="0" smtClean="0"/>
              <a:t>Digital Ocean.</a:t>
            </a:r>
            <a:r>
              <a:rPr lang="ru-RU" baseline="0" dirty="0" smtClean="0"/>
              <a:t> Это доказывает то, что оно работает с коробки не только под </a:t>
            </a:r>
            <a:r>
              <a:rPr lang="en-US" baseline="0" dirty="0" smtClean="0"/>
              <a:t>OS X</a:t>
            </a:r>
            <a:r>
              <a:rPr lang="ru-RU" baseline="0" dirty="0" smtClean="0"/>
              <a:t>, но и на другой системе. Подробное описание развертки проекта я привел в </a:t>
            </a:r>
            <a:r>
              <a:rPr lang="ru-RU" baseline="0" dirty="0" err="1" smtClean="0"/>
              <a:t>техникал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солюшн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дескрипшн</a:t>
            </a:r>
            <a:r>
              <a:rPr lang="ru-RU" baseline="0" dirty="0" smtClean="0"/>
              <a:t>.</a:t>
            </a:r>
          </a:p>
          <a:p>
            <a:endParaRPr lang="ru-RU" baseline="0" dirty="0" smtClean="0"/>
          </a:p>
          <a:p>
            <a:r>
              <a:rPr lang="ru-RU" baseline="0" dirty="0" smtClean="0"/>
              <a:t>В приложении используются 2 роли: роль администратора и клиента. Сейчас продемонстрирую как это работает.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8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Второе приложение — с использованием</a:t>
            </a:r>
            <a:r>
              <a:rPr lang="ru-RU" baseline="0" dirty="0" smtClean="0"/>
              <a:t> технологий </a:t>
            </a:r>
            <a:r>
              <a:rPr lang="en-US" baseline="0" dirty="0" smtClean="0"/>
              <a:t>JSF </a:t>
            </a:r>
            <a:r>
              <a:rPr lang="ru-RU" baseline="0" dirty="0" smtClean="0"/>
              <a:t>и </a:t>
            </a:r>
            <a:r>
              <a:rPr lang="en-US" baseline="0" dirty="0" smtClean="0"/>
              <a:t>EJB. </a:t>
            </a:r>
            <a:r>
              <a:rPr lang="ru-RU" baseline="0" dirty="0" smtClean="0"/>
              <a:t>Оно позволило овладеть базовыми навыками работы с этими технологиями</a:t>
            </a:r>
            <a:r>
              <a:rPr lang="ru-RU" baseline="0" dirty="0" smtClean="0"/>
              <a:t>.</a:t>
            </a:r>
          </a:p>
          <a:p>
            <a:r>
              <a:rPr lang="ru-RU" baseline="0" dirty="0" smtClean="0"/>
              <a:t>Давайте перейдем к демонстрации</a:t>
            </a:r>
          </a:p>
          <a:p>
            <a:endParaRPr lang="ru-RU" baseline="0" dirty="0" smtClean="0"/>
          </a:p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40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8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тестирования приложения я выбрал 2 библиотеки </a:t>
            </a:r>
            <a:r>
              <a:rPr lang="ru-RU" baseline="0" dirty="0" err="1" smtClean="0"/>
              <a:t>Москито</a:t>
            </a:r>
            <a:r>
              <a:rPr lang="ru-RU" baseline="0" dirty="0" smtClean="0"/>
              <a:t> и </a:t>
            </a:r>
            <a:r>
              <a:rPr lang="en-US" baseline="0" dirty="0" smtClean="0"/>
              <a:t>Junit </a:t>
            </a:r>
            <a:r>
              <a:rPr lang="ru-RU" baseline="0" dirty="0" smtClean="0"/>
              <a:t>и тестировал бизнес логику.</a:t>
            </a:r>
          </a:p>
          <a:p>
            <a:r>
              <a:rPr lang="ru-RU" baseline="0" dirty="0" smtClean="0"/>
              <a:t>Для </a:t>
            </a:r>
            <a:r>
              <a:rPr lang="ru-RU" baseline="0" dirty="0" err="1" smtClean="0"/>
              <a:t>мокито</a:t>
            </a:r>
            <a:r>
              <a:rPr lang="ru-RU" baseline="0" dirty="0" smtClean="0"/>
              <a:t> </a:t>
            </a:r>
            <a:r>
              <a:rPr lang="ru-RU" baseline="0" dirty="0" smtClean="0"/>
              <a:t>: ставил </a:t>
            </a:r>
            <a:r>
              <a:rPr lang="ru-RU" baseline="0" dirty="0" err="1" smtClean="0"/>
              <a:t>загрушки</a:t>
            </a:r>
            <a:r>
              <a:rPr lang="ru-RU" baseline="0" dirty="0" smtClean="0"/>
              <a:t> на </a:t>
            </a:r>
            <a:r>
              <a:rPr lang="en-US" baseline="0" dirty="0" smtClean="0"/>
              <a:t>DAO </a:t>
            </a:r>
            <a:r>
              <a:rPr lang="ru-RU" baseline="0" dirty="0" smtClean="0"/>
              <a:t>и тестировал сервисы.</a:t>
            </a:r>
          </a:p>
          <a:p>
            <a:r>
              <a:rPr lang="ru-RU" baseline="0" dirty="0" smtClean="0"/>
              <a:t>Или проверял конкретные значения вывода отдельных методов уже всеми известными </a:t>
            </a:r>
            <a:r>
              <a:rPr lang="en-US" baseline="0" dirty="0" err="1" smtClean="0"/>
              <a:t>AsserTrue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AssertEquals</a:t>
            </a:r>
            <a:r>
              <a:rPr lang="en-US" baseline="0" dirty="0" smtClean="0"/>
              <a:t>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тд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4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 того,</a:t>
            </a:r>
            <a:r>
              <a:rPr lang="ru-RU" baseline="0" dirty="0" smtClean="0"/>
              <a:t> чтобы не выполнять ежедневную проверку функционала я сделал 39 автоматических тестов и запускал их 2 раза в день.</a:t>
            </a:r>
          </a:p>
          <a:p>
            <a:r>
              <a:rPr lang="ru-RU" baseline="0" dirty="0" smtClean="0"/>
              <a:t>Это позволяло мне понять : корректно ли в данными момент работают Элементы </a:t>
            </a:r>
            <a:r>
              <a:rPr lang="en-US" baseline="0" dirty="0" smtClean="0"/>
              <a:t>UI. </a:t>
            </a:r>
            <a:r>
              <a:rPr lang="ru-RU" baseline="0" dirty="0" smtClean="0"/>
              <a:t>В этом мне помог </a:t>
            </a:r>
            <a:r>
              <a:rPr lang="en-US" baseline="0" dirty="0" smtClean="0"/>
              <a:t>Selenium </a:t>
            </a:r>
            <a:r>
              <a:rPr lang="ru-RU" baseline="0" dirty="0" smtClean="0"/>
              <a:t>работающий корректно от нахождения Венеры в Козероге. Сами же тесты писал на </a:t>
            </a:r>
            <a:r>
              <a:rPr lang="en-US" baseline="0" dirty="0" smtClean="0"/>
              <a:t>Java </a:t>
            </a:r>
            <a:r>
              <a:rPr lang="ru-RU" baseline="0" dirty="0" smtClean="0"/>
              <a:t>с использованием обращения к элементам по </a:t>
            </a:r>
            <a:r>
              <a:rPr lang="en-US" baseline="0" dirty="0" err="1" smtClean="0"/>
              <a:t>xpath</a:t>
            </a:r>
            <a:r>
              <a:rPr lang="en-US" baseline="0" dirty="0" smtClean="0"/>
              <a:t> </a:t>
            </a:r>
            <a:r>
              <a:rPr lang="ru-RU" baseline="0" dirty="0" smtClean="0"/>
              <a:t>или по </a:t>
            </a:r>
            <a:r>
              <a:rPr lang="en-US" baseline="0" dirty="0" smtClean="0"/>
              <a:t>Id </a:t>
            </a:r>
            <a:r>
              <a:rPr lang="ru-RU" baseline="0" dirty="0" smtClean="0"/>
              <a:t>и </a:t>
            </a:r>
            <a:r>
              <a:rPr lang="ru-RU" baseline="0" dirty="0" err="1" smtClean="0"/>
              <a:t>тд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00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Хочется</a:t>
            </a:r>
            <a:r>
              <a:rPr lang="ru-RU" baseline="0" dirty="0" smtClean="0"/>
              <a:t> сказать спасибо всем кураторам и преподавателем, что дали возможность нам получить знания; Это действительно было здорово.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B264A-FD85-1B46-9265-710D0808F0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2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C08B-D800-7F40-985D-B91C29EE9987}" type="datetime1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A83B-5EE1-5241-A8B5-A5336BF00EF3}" type="datetime1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36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4D8-BA2F-CE4B-A0AA-F5AEC59485C7}" type="datetime1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7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06B6-DDA3-9E45-A340-72D7C42E9020}" type="datetime1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C3CC-6697-F84E-A653-8CF21EF9CDC9}" type="datetime1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74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11AA-8AFA-924F-9282-82AEC35624D1}" type="datetime1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77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A153A-AB9D-CA4B-8623-31C751AF52C9}" type="datetime1">
              <a:rPr lang="ru-RU" smtClean="0"/>
              <a:t>29.05.17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E0E2-9360-9E44-B0DB-1CAED1019E18}" type="datetime1">
              <a:rPr lang="ru-RU" smtClean="0"/>
              <a:t>29.05.17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70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B2B-03EA-E242-A3B6-7C4E5360E413}" type="datetime1">
              <a:rPr lang="ru-RU" smtClean="0"/>
              <a:t>29.05.17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26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B799-E8F9-5941-9C1E-45A390BA6F59}" type="datetime1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0EC9-CFFF-6648-B992-0F87990BC644}" type="datetime1">
              <a:rPr lang="ru-RU" smtClean="0"/>
              <a:t>29.05.17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828FE-61DE-984E-B208-D61ABEBEB859}" type="datetime1">
              <a:rPr lang="ru-RU" smtClean="0"/>
              <a:t>29.05.17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668E-3129-374D-8632-A2837AE39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31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8384" y="390145"/>
            <a:ext cx="9144000" cy="2852928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J20</a:t>
            </a:r>
            <a:br>
              <a:rPr lang="en-US" sz="4000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4000" dirty="0" err="1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ru-RU" sz="40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ru-RU" sz="4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The final all hands meeting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57216" y="3565462"/>
            <a:ext cx="6315456" cy="1372298"/>
          </a:xfrm>
        </p:spPr>
        <p:txBody>
          <a:bodyPr/>
          <a:lstStyle/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author: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Alexander</a:t>
            </a:r>
            <a:endParaRPr lang="ru-RU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algn="just"/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mentor: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Efimov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Andrey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36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//DONE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97817"/>
            <a:ext cx="12192000" cy="4803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JustRailWays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 Application </a:t>
            </a:r>
            <a:r>
              <a:rPr lang="pt-BR" sz="4000" dirty="0" smtClean="0">
                <a:latin typeface="Courier New" charset="0"/>
                <a:ea typeface="Courier New" charset="0"/>
                <a:cs typeface="Courier New" charset="0"/>
              </a:rPr>
              <a:t>37.139.26.89:8080/home</a:t>
            </a:r>
            <a:endParaRPr lang="ru-RU" sz="40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725" y="2423380"/>
            <a:ext cx="7532548" cy="3781424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016" y="-42038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//DONE</a:t>
            </a:r>
            <a:endParaRPr lang="ru-RU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2016" y="2645597"/>
            <a:ext cx="4261338" cy="2160319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Courier New" charset="0"/>
                <a:ea typeface="Courier New" charset="0"/>
                <a:cs typeface="Courier New" charset="0"/>
              </a:rPr>
              <a:t>TimeSchedule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 Application </a:t>
            </a:r>
          </a:p>
          <a:p>
            <a:pPr marL="0" indent="0">
              <a:buNone/>
            </a:pP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4000" i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Объект 5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83" y="996889"/>
            <a:ext cx="6445261" cy="559190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Features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Price calculation </a:t>
            </a:r>
          </a:p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Technical Support Implementation </a:t>
            </a:r>
          </a:p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Statistics </a:t>
            </a:r>
          </a:p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Exception handler </a:t>
            </a:r>
          </a:p>
          <a:p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Testing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37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 Testing</a:t>
            </a:r>
            <a:r>
              <a:rPr lang="ru-RU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301 </a:t>
            </a:r>
            <a:endParaRPr lang="ru-RU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Unit tests — </a:t>
            </a:r>
            <a:r>
              <a:rPr lang="ru-RU" dirty="0" smtClean="0">
                <a:latin typeface="Courier New" charset="0"/>
                <a:ea typeface="Courier New" charset="0"/>
                <a:cs typeface="Courier New" charset="0"/>
              </a:rPr>
              <a:t>262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07" y="2684462"/>
            <a:ext cx="11466985" cy="298568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04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// Testing</a:t>
            </a:r>
            <a:r>
              <a:rPr lang="ru-RU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u-RU" b="1" dirty="0" smtClean="0">
                <a:solidFill>
                  <a:srgbClr val="FFFF00"/>
                </a:solidFill>
                <a:latin typeface="Courier New" charset="0"/>
                <a:ea typeface="Courier New" charset="0"/>
                <a:cs typeface="Courier New" charset="0"/>
              </a:rPr>
              <a:t>301 </a:t>
            </a:r>
            <a:endParaRPr lang="ru-RU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7675"/>
          </a:xfrm>
        </p:spPr>
        <p:txBody>
          <a:bodyPr/>
          <a:lstStyle/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Selenium automatic tests — </a:t>
            </a:r>
            <a:r>
              <a:rPr lang="ru-RU" dirty="0" smtClean="0">
                <a:latin typeface="Courier New" charset="0"/>
                <a:ea typeface="Courier New" charset="0"/>
                <a:cs typeface="Courier New" charset="0"/>
              </a:rPr>
              <a:t>39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ru-RU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9" y="3112576"/>
            <a:ext cx="10994065" cy="1980346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95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Q&amp;A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487" y="2311399"/>
            <a:ext cx="6677025" cy="3103563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 smtClean="0">
                <a:latin typeface="Courier New" charset="0"/>
                <a:ea typeface="Courier New" charset="0"/>
                <a:cs typeface="Courier New" charset="0"/>
              </a:rPr>
              <a:t>Prendota</a:t>
            </a:r>
            <a:r>
              <a:rPr lang="en-US" sz="3200" dirty="0" smtClean="0">
                <a:latin typeface="Courier New" charset="0"/>
                <a:ea typeface="Courier New" charset="0"/>
                <a:cs typeface="Courier New" charset="0"/>
              </a:rPr>
              <a:t>  Alexander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latin typeface="Courier New" charset="0"/>
                <a:ea typeface="Courier New" charset="0"/>
                <a:cs typeface="Courier New" charset="0"/>
              </a:rPr>
              <a:t>Prendota@mail.ru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0668E-3129-374D-8632-A2837AE39A8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1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358</Words>
  <Application>Microsoft Macintosh PowerPoint</Application>
  <PresentationFormat>Широкоэкранный</PresentationFormat>
  <Paragraphs>49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Courier New</vt:lpstr>
      <vt:lpstr>Arial</vt:lpstr>
      <vt:lpstr>Office Theme</vt:lpstr>
      <vt:lpstr>J20 JustRailways  The final all hands meeting</vt:lpstr>
      <vt:lpstr>//DONE</vt:lpstr>
      <vt:lpstr>//DONE</vt:lpstr>
      <vt:lpstr>// Features</vt:lpstr>
      <vt:lpstr>// Testing 301 </vt:lpstr>
      <vt:lpstr>// Testing 301 </vt:lpstr>
      <vt:lpstr>Q&amp;A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J20 JustRailways</dc:title>
  <dc:creator>пользователь Microsoft Office</dc:creator>
  <cp:lastModifiedBy>пользователь Microsoft Office</cp:lastModifiedBy>
  <cp:revision>52</cp:revision>
  <dcterms:created xsi:type="dcterms:W3CDTF">2017-04-09T10:36:24Z</dcterms:created>
  <dcterms:modified xsi:type="dcterms:W3CDTF">2017-05-29T21:04:29Z</dcterms:modified>
</cp:coreProperties>
</file>