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64" r:id="rId3"/>
    <p:sldId id="261" r:id="rId4"/>
    <p:sldId id="257" r:id="rId5"/>
    <p:sldId id="270" r:id="rId6"/>
    <p:sldId id="258" r:id="rId7"/>
    <p:sldId id="259" r:id="rId8"/>
    <p:sldId id="268" r:id="rId9"/>
    <p:sldId id="260" r:id="rId10"/>
    <p:sldId id="263" r:id="rId11"/>
    <p:sldId id="265" r:id="rId12"/>
    <p:sldId id="271" r:id="rId13"/>
    <p:sldId id="267" r:id="rId14"/>
    <p:sldId id="272" r:id="rId15"/>
    <p:sldId id="269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8168"/>
  </p:normalViewPr>
  <p:slideViewPr>
    <p:cSldViewPr snapToGrid="0" snapToObjects="1">
      <p:cViewPr varScale="1">
        <p:scale>
          <a:sx n="73" d="100"/>
          <a:sy n="73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BDF9-27B2-B94C-BC17-05257C71D9D8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264A-FD85-1B46-9265-710D0808F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Сегодня</a:t>
            </a:r>
            <a:r>
              <a:rPr lang="ru-RU" baseline="0" dirty="0" smtClean="0"/>
              <a:t> расскажу вам не просто, что </a:t>
            </a:r>
            <a:r>
              <a:rPr lang="ru-RU" baseline="0" smtClean="0"/>
              <a:t>я сделал, а чем я научился =)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Пару</a:t>
            </a:r>
            <a:r>
              <a:rPr lang="ru-RU" baseline="0" dirty="0" smtClean="0"/>
              <a:t> слов про тестирование.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4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Среднее</a:t>
            </a:r>
            <a:r>
              <a:rPr lang="ru-RU" baseline="0" dirty="0" smtClean="0"/>
              <a:t> время отклика растет. </a:t>
            </a:r>
          </a:p>
          <a:p>
            <a:r>
              <a:rPr lang="ru-RU" baseline="0" dirty="0" smtClean="0"/>
              <a:t>Время обработки с перерывами меняется.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3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</a:t>
            </a:r>
            <a:r>
              <a:rPr lang="ru-RU" baseline="0" dirty="0" smtClean="0"/>
              <a:t> преподавателям и куратору понял, насколько удобно создавать приложения с помощью технологии </a:t>
            </a:r>
            <a:r>
              <a:rPr lang="en-US" baseline="0" dirty="0" smtClean="0"/>
              <a:t>Spring (</a:t>
            </a:r>
            <a:r>
              <a:rPr lang="ru-RU" baseline="0" smtClean="0"/>
              <a:t>Хотел бы и дальше изучать</a:t>
            </a:r>
            <a:r>
              <a:rPr lang="en-US" baseline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Научился работать с библиотекой </a:t>
            </a:r>
            <a:r>
              <a:rPr lang="en-US" baseline="0" dirty="0" err="1" smtClean="0"/>
              <a:t>Jquery</a:t>
            </a:r>
            <a:r>
              <a:rPr lang="ru-RU" baseline="0" dirty="0" smtClean="0"/>
              <a:t>. Узнал, насколько это удобно.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Помучился с </a:t>
            </a:r>
            <a:r>
              <a:rPr lang="en-US" baseline="0" dirty="0" smtClean="0"/>
              <a:t>java script</a:t>
            </a:r>
          </a:p>
          <a:p>
            <a:endParaRPr lang="en-US" baseline="0" dirty="0" smtClean="0"/>
          </a:p>
          <a:p>
            <a:r>
              <a:rPr lang="ru-RU" baseline="0" dirty="0" smtClean="0"/>
              <a:t>Улучшил знания </a:t>
            </a:r>
            <a:r>
              <a:rPr lang="en-US" baseline="0" dirty="0" smtClean="0"/>
              <a:t>java </a:t>
            </a:r>
            <a:r>
              <a:rPr lang="ru-RU" baseline="0" dirty="0" smtClean="0"/>
              <a:t>в процессе разработки и на ошибках в проекте.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Познал важность тестирования в проекте, когда оно помогает находить тебе ошибки. И удостоверится, что ПО работает корректно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Понимание баз данных. Построение таблиц, взаимодействие, нормальные формы.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 самое важно — это общаться. Ведь без общение для разработчика — это фундамент.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7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каждого урока есть своя</a:t>
            </a:r>
            <a:r>
              <a:rPr lang="ru-RU" baseline="0" dirty="0" smtClean="0"/>
              <a:t> тема: условие задачи. Примерно вот такую задачу предстояло решить(изучить).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1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8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Первое, чему</a:t>
            </a:r>
            <a:r>
              <a:rPr lang="ru-RU" baseline="0" dirty="0" smtClean="0"/>
              <a:t> я научился — это не бояться начинать дела сначала.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Уроки уметь</a:t>
            </a:r>
            <a:r>
              <a:rPr lang="ru-RU" baseline="0" dirty="0" smtClean="0"/>
              <a:t> начинать все сначала</a:t>
            </a:r>
            <a:r>
              <a:rPr lang="ru-RU" dirty="0" smtClean="0"/>
              <a:t> помогли составить модель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8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Хотел</a:t>
            </a:r>
            <a:r>
              <a:rPr lang="ru-RU" baseline="0" dirty="0" smtClean="0"/>
              <a:t>ось сделаю такую модель, которая позволила бы пользователю с 1 логина на сайт не тратить время на вопросы «А как тут?».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6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Хочу заметить, что име</a:t>
            </a:r>
            <a:r>
              <a:rPr lang="ru-RU" baseline="0" dirty="0" smtClean="0"/>
              <a:t>я при себе модель </a:t>
            </a:r>
            <a:r>
              <a:rPr lang="en-US" baseline="0" dirty="0" smtClean="0"/>
              <a:t>UI </a:t>
            </a:r>
            <a:r>
              <a:rPr lang="ru-RU" baseline="0" dirty="0" smtClean="0"/>
              <a:t>компонентов, она дает тебе представление и о бизнес-логике, которую ты должен будешь разработать. Это очень помогает в разработке. </a:t>
            </a:r>
          </a:p>
          <a:p>
            <a:r>
              <a:rPr lang="ru-RU" baseline="0" dirty="0" smtClean="0"/>
              <a:t>Раньше бы я не стал проектировать модель, а теперь не могу представить разработку чего либо без готовой </a:t>
            </a:r>
            <a:r>
              <a:rPr lang="en-US" baseline="0" dirty="0" smtClean="0"/>
              <a:t>UI </a:t>
            </a:r>
            <a:r>
              <a:rPr lang="ru-RU" baseline="0" dirty="0" smtClean="0"/>
              <a:t>модели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4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получилось? Разработать прототип сервиса, который позволяет искать и делать псевдо-покупку железнодорожных билетов. А так же графически создавать и изменять </a:t>
            </a:r>
            <a:r>
              <a:rPr lang="en-US" baseline="0" dirty="0" smtClean="0"/>
              <a:t>entity.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8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FBEA-6A11-514B-9423-C113B0AD849F}" type="datetimeFigureOut">
              <a:rPr lang="ru-RU" smtClean="0"/>
              <a:t>13.04.17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1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8384" y="390145"/>
            <a:ext cx="9144000" cy="285292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J20</a:t>
            </a:r>
            <a:b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ru-RU" sz="4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What did I learn?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7216" y="3565462"/>
            <a:ext cx="6315456" cy="1372298"/>
          </a:xfrm>
        </p:spPr>
        <p:txBody>
          <a:bodyPr/>
          <a:lstStyle/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author: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Alexander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mentor: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Efimov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Andrey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3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What happened?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95" y="1582737"/>
            <a:ext cx="8667809" cy="4351338"/>
          </a:xfrm>
        </p:spPr>
      </p:pic>
    </p:spTree>
    <p:extLst>
      <p:ext uri="{BB962C8B-B14F-4D97-AF65-F5344CB8AC3E}">
        <p14:creationId xmlns:p14="http://schemas.microsoft.com/office/powerpoint/2010/main" val="5592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What about testing?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 tests — 25 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Selenium automatic tests — 10 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2313"/>
            <a:ext cx="10058400" cy="26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What about testing?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Stress testing — 1000 users.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69" y="2399937"/>
            <a:ext cx="6356662" cy="40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2451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Demonstration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Results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Spring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jQuery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Vanilla JavaScript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Improve Java skills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Testing in real project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Database</a:t>
            </a:r>
          </a:p>
          <a:p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Communication</a:t>
            </a:r>
          </a:p>
          <a:p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Future improvement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JSF / WS / MQ</a:t>
            </a:r>
          </a:p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Fix bugs</a:t>
            </a:r>
          </a:p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Documentation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More tests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More cookies more tea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56" y="3543300"/>
            <a:ext cx="299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487" y="2311399"/>
            <a:ext cx="6677025" cy="31035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  Alexander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Prendota@mail.ru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6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//TODO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To develop web-application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company.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application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have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user’s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cases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Users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cases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For clients:</a:t>
            </a:r>
            <a:endParaRPr lang="ru-RU" b="1" i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Getting schedule between two stations.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Getting schedule by name of station.</a:t>
            </a:r>
            <a:endParaRPr lang="ru-RU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Buying tickets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change clients information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ru-RU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Users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dirty="0" err="1">
                <a:latin typeface="Courier New" charset="0"/>
                <a:ea typeface="Courier New" charset="0"/>
                <a:cs typeface="Courier New" charset="0"/>
              </a:rPr>
              <a:t>cases</a:t>
            </a:r>
            <a:r>
              <a:rPr lang="ru-RU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For managers: </a:t>
            </a:r>
            <a:endParaRPr lang="ru-RU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create and manage new trains.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create and manage new stations.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find all clients.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manage client.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To view passengers on specific train.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make schedules.</a:t>
            </a:r>
            <a:endParaRPr lang="ru-RU" sz="2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3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539" y="23346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urier New" charset="0"/>
                <a:ea typeface="Courier New" charset="0"/>
                <a:cs typeface="Courier New" charset="0"/>
              </a:rPr>
              <a:t>Three weeks </a:t>
            </a:r>
            <a:r>
              <a:rPr lang="en-US" sz="6000" dirty="0" smtClean="0">
                <a:latin typeface="Courier New" charset="0"/>
                <a:ea typeface="Courier New" charset="0"/>
                <a:cs typeface="Courier New" charset="0"/>
              </a:rPr>
              <a:t>later</a:t>
            </a:r>
            <a:r>
              <a:rPr lang="mr-IN" sz="6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ru-RU" sz="6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9020" y="133477"/>
            <a:ext cx="501396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Database Model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10" y="1210056"/>
            <a:ext cx="5250180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9020" y="133477"/>
            <a:ext cx="501396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Database Model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1" y="1180310"/>
            <a:ext cx="6015038" cy="51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UI Model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8092" y="2715641"/>
            <a:ext cx="9195816" cy="2465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Courier New" charset="0"/>
                <a:ea typeface="Courier New" charset="0"/>
                <a:cs typeface="Courier New" charset="0"/>
              </a:rPr>
              <a:t>SIMPLE</a:t>
            </a:r>
            <a:endParaRPr lang="ru-RU" sz="6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1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UI Model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4" y="1439862"/>
            <a:ext cx="10103271" cy="4840997"/>
          </a:xfrm>
        </p:spPr>
      </p:pic>
    </p:spTree>
    <p:extLst>
      <p:ext uri="{BB962C8B-B14F-4D97-AF65-F5344CB8AC3E}">
        <p14:creationId xmlns:p14="http://schemas.microsoft.com/office/powerpoint/2010/main" val="591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445</Words>
  <Application>Microsoft Macintosh PowerPoint</Application>
  <PresentationFormat>Широкоэкранный</PresentationFormat>
  <Paragraphs>88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J20 JustRailways  What did I learn?</vt:lpstr>
      <vt:lpstr>//TODO</vt:lpstr>
      <vt:lpstr>Users cases: </vt:lpstr>
      <vt:lpstr>Users cases: </vt:lpstr>
      <vt:lpstr>Three weeks later…</vt:lpstr>
      <vt:lpstr>Database Model</vt:lpstr>
      <vt:lpstr>Database Model</vt:lpstr>
      <vt:lpstr>UI Model</vt:lpstr>
      <vt:lpstr>UI Model</vt:lpstr>
      <vt:lpstr>What happened?</vt:lpstr>
      <vt:lpstr>What about testing?</vt:lpstr>
      <vt:lpstr>What about testing?</vt:lpstr>
      <vt:lpstr>Demonstration</vt:lpstr>
      <vt:lpstr>Results</vt:lpstr>
      <vt:lpstr>Future improvement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J20 JustRailways</dc:title>
  <dc:creator>пользователь Microsoft Office</dc:creator>
  <cp:lastModifiedBy>пользователь Microsoft Office</cp:lastModifiedBy>
  <cp:revision>20</cp:revision>
  <dcterms:created xsi:type="dcterms:W3CDTF">2017-04-09T10:36:24Z</dcterms:created>
  <dcterms:modified xsi:type="dcterms:W3CDTF">2017-04-13T10:59:55Z</dcterms:modified>
</cp:coreProperties>
</file>