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63" r:id="rId4"/>
    <p:sldId id="273" r:id="rId5"/>
    <p:sldId id="272" r:id="rId6"/>
    <p:sldId id="265" r:id="rId7"/>
    <p:sldId id="271" r:id="rId8"/>
    <p:sldId id="267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8168"/>
  </p:normalViewPr>
  <p:slideViewPr>
    <p:cSldViewPr snapToGrid="0" snapToObjects="1">
      <p:cViewPr varScale="1">
        <p:scale>
          <a:sx n="73" d="100"/>
          <a:sy n="73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BDF9-27B2-B94C-BC17-05257C71D9D8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264A-FD85-1B46-9265-710D0808F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Сегодня</a:t>
            </a:r>
            <a:r>
              <a:rPr lang="ru-RU" baseline="0" dirty="0" smtClean="0"/>
              <a:t> расскажу вам не просто, что </a:t>
            </a:r>
            <a:r>
              <a:rPr lang="ru-RU" baseline="0" smtClean="0"/>
              <a:t>я сделал, а чем я научился =)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 каждого урока есть своя</a:t>
            </a:r>
            <a:r>
              <a:rPr lang="ru-RU" baseline="0" dirty="0" smtClean="0"/>
              <a:t> тема: условие задачи. Примерно вот такую задачу предстояло решить(изучить).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11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</a:t>
            </a:r>
            <a:r>
              <a:rPr lang="ru-RU" baseline="0" dirty="0" smtClean="0"/>
              <a:t> получилось? Разработать прототип сервиса, который позволяет искать и делать псевдо-покупку железнодорожных билетов. А так же графически создавать и изменять </a:t>
            </a:r>
            <a:r>
              <a:rPr lang="en-US" baseline="0" dirty="0" smtClean="0"/>
              <a:t>entity.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78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4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98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Пару</a:t>
            </a:r>
            <a:r>
              <a:rPr lang="ru-RU" baseline="0" dirty="0" smtClean="0"/>
              <a:t> слов про тестирование.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4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Среднее</a:t>
            </a:r>
            <a:r>
              <a:rPr lang="ru-RU" baseline="0" dirty="0" smtClean="0"/>
              <a:t> время отклика растет. </a:t>
            </a:r>
          </a:p>
          <a:p>
            <a:r>
              <a:rPr lang="ru-RU" baseline="0" dirty="0" smtClean="0"/>
              <a:t>Время обработки с перерывами меняется.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3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FBEA-6A11-514B-9423-C113B0AD849F}" type="datetimeFigureOut">
              <a:rPr lang="ru-RU" smtClean="0"/>
              <a:t>21.05.17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1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8384" y="390145"/>
            <a:ext cx="9144000" cy="285292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J20</a:t>
            </a:r>
            <a:b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ru-RU" sz="4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The final all hands meeting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7216" y="3565462"/>
            <a:ext cx="6315456" cy="1372298"/>
          </a:xfrm>
        </p:spPr>
        <p:txBody>
          <a:bodyPr/>
          <a:lstStyle/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author: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Alexander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mentor: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Efimov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Andrey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3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3661" y="1570161"/>
            <a:ext cx="10515600" cy="4803775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Application </a:t>
            </a:r>
            <a:r>
              <a:rPr lang="pt-BR" sz="4000" dirty="0" smtClean="0">
                <a:latin typeface="Courier New" charset="0"/>
                <a:ea typeface="Courier New" charset="0"/>
                <a:cs typeface="Courier New" charset="0"/>
              </a:rPr>
              <a:t>37.139.26.89:8080/home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000" i="1" dirty="0" smtClean="0">
                <a:latin typeface="Courier New" charset="0"/>
                <a:ea typeface="Courier New" charset="0"/>
                <a:cs typeface="Courier New" charset="0"/>
              </a:rPr>
              <a:t>Spring Framework</a:t>
            </a:r>
            <a:endParaRPr lang="en-US" sz="4000" i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TimeSchedule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 Application 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000" i="1" dirty="0" smtClean="0">
                <a:latin typeface="Courier New" charset="0"/>
                <a:ea typeface="Courier New" charset="0"/>
                <a:cs typeface="Courier New" charset="0"/>
              </a:rPr>
              <a:t>JSF/EJB</a:t>
            </a:r>
            <a:endParaRPr lang="en-US" sz="4000" i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Station Schedule Application</a:t>
            </a:r>
          </a:p>
          <a:p>
            <a:pPr marL="0" indent="0">
              <a:buNone/>
            </a:pPr>
            <a:r>
              <a:rPr lang="en-US" sz="40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000" i="1" dirty="0" smtClean="0">
                <a:latin typeface="Courier New" charset="0"/>
                <a:ea typeface="Courier New" charset="0"/>
                <a:cs typeface="Courier New" charset="0"/>
              </a:rPr>
              <a:t>Angular JS</a:t>
            </a:r>
          </a:p>
        </p:txBody>
      </p:sp>
    </p:spTree>
    <p:extLst>
      <p:ext uri="{BB962C8B-B14F-4D97-AF65-F5344CB8AC3E}">
        <p14:creationId xmlns:p14="http://schemas.microsoft.com/office/powerpoint/2010/main" val="4769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//What 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happened?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95" y="1582737"/>
            <a:ext cx="8667809" cy="4351338"/>
          </a:xfrm>
        </p:spPr>
      </p:pic>
    </p:spTree>
    <p:extLst>
      <p:ext uri="{BB962C8B-B14F-4D97-AF65-F5344CB8AC3E}">
        <p14:creationId xmlns:p14="http://schemas.microsoft.com/office/powerpoint/2010/main" val="5592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//What 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happened?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68" y="967154"/>
            <a:ext cx="6445261" cy="55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//What </a:t>
            </a:r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happened?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39" y="1325563"/>
            <a:ext cx="8724021" cy="46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Testing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 tests — 25 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Selenium automatic tests — 10 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2313"/>
            <a:ext cx="10058400" cy="268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What about testing?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Stress testing — 1000 users.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69" y="2399937"/>
            <a:ext cx="6356662" cy="40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245110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Demonstration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487" y="2311399"/>
            <a:ext cx="6677025" cy="31035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  Alexander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Prendota@mail.ru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6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132</Words>
  <Application>Microsoft Macintosh PowerPoint</Application>
  <PresentationFormat>Широкоэкранный</PresentationFormat>
  <Paragraphs>36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Arial</vt:lpstr>
      <vt:lpstr>Office Theme</vt:lpstr>
      <vt:lpstr>J20 JustRailways  The final all hands meeting</vt:lpstr>
      <vt:lpstr>//DONE</vt:lpstr>
      <vt:lpstr>//What happened?</vt:lpstr>
      <vt:lpstr>//What happened?</vt:lpstr>
      <vt:lpstr>//What happened?</vt:lpstr>
      <vt:lpstr>// Testing</vt:lpstr>
      <vt:lpstr>What about testing?</vt:lpstr>
      <vt:lpstr>Demonstration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J20 JustRailways</dc:title>
  <dc:creator>пользователь Microsoft Office</dc:creator>
  <cp:lastModifiedBy>пользователь Microsoft Office</cp:lastModifiedBy>
  <cp:revision>22</cp:revision>
  <dcterms:created xsi:type="dcterms:W3CDTF">2017-04-09T10:36:24Z</dcterms:created>
  <dcterms:modified xsi:type="dcterms:W3CDTF">2017-05-21T09:25:17Z</dcterms:modified>
</cp:coreProperties>
</file>