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C2F99B66.xml" ContentType="application/vnd.ms-powerpoint.comments+xml"/>
  <Override PartName="/ppt/comments/modernComment_101_E7A5F67F.xml" ContentType="application/vnd.ms-powerpoint.comments+xml"/>
  <Override PartName="/ppt/comments/modernComment_108_DD3DBD02.xml" ContentType="application/vnd.ms-powerpoint.comments+xml"/>
  <Override PartName="/ppt/comments/modernComment_10F_65AA13B1.xml" ContentType="application/vnd.ms-powerpoint.comments+xml"/>
  <Override PartName="/ppt/comments/modernComment_104_493AF30.xml" ContentType="application/vnd.ms-powerpoint.comments+xml"/>
  <Override PartName="/ppt/comments/modernComment_111_3312280F.xml" ContentType="application/vnd.ms-powerpoint.comments+xml"/>
  <Override PartName="/ppt/comments/modernComment_112_C378006B.xml" ContentType="application/vnd.ms-powerpoint.comments+xml"/>
  <Override PartName="/ppt/comments/modernComment_102_1E954A91.xml" ContentType="application/vnd.ms-powerpoint.comments+xml"/>
  <Override PartName="/ppt/comments/modernComment_10A_9BB68A25.xml" ContentType="application/vnd.ms-powerpoint.comments+xml"/>
  <Override PartName="/ppt/comments/modernComment_10D_F4BF8C34.xml" ContentType="application/vnd.ms-powerpoint.comments+xml"/>
  <Override PartName="/ppt/comments/modernComment_10B_5DC6E910.xml" ContentType="application/vnd.ms-powerpoint.comments+xml"/>
  <Override PartName="/ppt/comments/modernComment_10E_ABE5CE1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1" r:id="rId5"/>
    <p:sldId id="260" r:id="rId6"/>
    <p:sldId id="273" r:id="rId7"/>
    <p:sldId id="274" r:id="rId8"/>
    <p:sldId id="258" r:id="rId9"/>
    <p:sldId id="266" r:id="rId10"/>
    <p:sldId id="269" r:id="rId11"/>
    <p:sldId id="267" r:id="rId12"/>
    <p:sldId id="27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p" id="{30CB5EFF-1630-45E9-A7BE-2FF8D5D78DBE}">
          <p14:sldIdLst>
            <p14:sldId id="256"/>
            <p14:sldId id="257"/>
            <p14:sldId id="264"/>
            <p14:sldId id="271"/>
          </p14:sldIdLst>
        </p14:section>
        <p14:section name="Design Details" id="{22CD7BD3-ADC1-46A1-BECD-5A1A1F7CEFB4}">
          <p14:sldIdLst>
            <p14:sldId id="260"/>
            <p14:sldId id="273"/>
            <p14:sldId id="274"/>
          </p14:sldIdLst>
        </p14:section>
        <p14:section name="Design Draft that did not make it" id="{1E1BB3C6-BADE-4B45-8001-F6D251561CD8}">
          <p14:sldIdLst>
            <p14:sldId id="258"/>
            <p14:sldId id="266"/>
            <p14:sldId id="269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B3A9EB7-794F-22A6-44AD-441B320EBA6E}" name="Alexander Kuhn" initials="A.K." userId="Alexander Kuh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5050"/>
    <a:srgbClr val="FF0000"/>
    <a:srgbClr val="FF9797"/>
    <a:srgbClr val="FF6600"/>
    <a:srgbClr val="12BFD5"/>
    <a:srgbClr val="EAEAEA"/>
    <a:srgbClr val="1C5091"/>
    <a:srgbClr val="E7E6E6"/>
    <a:srgbClr val="1C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0_C2F99B6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122B8FE-834E-45C2-9D67-957CE330DCDA}" authorId="{6B3A9EB7-794F-22A6-44AD-441B320EBA6E}" created="2023-10-30T17:44:52.59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71138150" sldId="256"/>
      <ac:spMk id="2" creationId="{232E13B3-2054-E12E-335C-75C9A95451DC}"/>
    </ac:deMkLst>
    <p188:txBody>
      <a:bodyPr/>
      <a:lstStyle/>
      <a:p>
        <a:r>
          <a:rPr lang="en-GB"/>
          <a:t>Designed by Alexander Kuhn (2191871)</a:t>
        </a:r>
      </a:p>
    </p188:txBody>
  </p188:cm>
</p188:cmLst>
</file>

<file path=ppt/comments/modernComment_101_E7A5F67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9291DA9-5EBA-4A6F-A0D0-BFBA371787F5}" authorId="{6B3A9EB7-794F-22A6-44AD-441B320EBA6E}" created="2023-10-30T17:45:33.235">
    <pc:sldMkLst xmlns:pc="http://schemas.microsoft.com/office/powerpoint/2013/main/command">
      <pc:docMk/>
      <pc:sldMk cId="3886413439" sldId="257"/>
    </pc:sldMkLst>
    <p188:txBody>
      <a:bodyPr/>
      <a:lstStyle/>
      <a:p>
        <a:r>
          <a:rPr lang="en-GB"/>
          <a:t>Designed by Alexander Kuhn (2191871)</a:t>
        </a:r>
      </a:p>
    </p188:txBody>
  </p188:cm>
</p188:cmLst>
</file>

<file path=ppt/comments/modernComment_102_1E954A9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055C66-890C-4ABA-831E-A83B2444CC06}" authorId="{6B3A9EB7-794F-22A6-44AD-441B320EBA6E}" created="2023-10-30T17:46:11.455">
    <pc:sldMkLst xmlns:pc="http://schemas.microsoft.com/office/powerpoint/2013/main/command">
      <pc:docMk/>
      <pc:sldMk cId="513100433" sldId="258"/>
    </pc:sldMkLst>
    <p188:txBody>
      <a:bodyPr/>
      <a:lstStyle/>
      <a:p>
        <a:r>
          <a:rPr lang="en-GB"/>
          <a:t>Designed by Alexander Kuhn (2191871)</a:t>
        </a:r>
      </a:p>
    </p188:txBody>
  </p188:cm>
</p188:cmLst>
</file>

<file path=ppt/comments/modernComment_104_493AF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2D256E2-C5C7-45F0-A8F3-71CD4235395F}" authorId="{6B3A9EB7-794F-22A6-44AD-441B320EBA6E}" created="2023-10-30T13:48:30.378">
    <pc:sldMkLst xmlns:pc="http://schemas.microsoft.com/office/powerpoint/2013/main/command">
      <pc:docMk/>
      <pc:sldMk cId="76787504" sldId="260"/>
    </pc:sldMkLst>
    <p188:pos x="7600950" y="2254250"/>
    <p188:txBody>
      <a:bodyPr/>
      <a:lstStyle/>
      <a:p>
        <a:r>
          <a:rPr lang="en-GB"/>
          <a:t>Colours used by citisoft
</a:t>
        </a:r>
      </a:p>
    </p188:txBody>
  </p188:cm>
</p188:cmLst>
</file>

<file path=ppt/comments/modernComment_108_DD3DBD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D0EFE3A-4711-4DCA-A69A-7DB8E1C5A143}" authorId="{6B3A9EB7-794F-22A6-44AD-441B320EBA6E}" created="2023-10-30T17:45:40.205">
    <pc:sldMkLst xmlns:pc="http://schemas.microsoft.com/office/powerpoint/2013/main/command">
      <pc:docMk/>
      <pc:sldMk cId="3711810818" sldId="264"/>
    </pc:sldMkLst>
    <p188:txBody>
      <a:bodyPr/>
      <a:lstStyle/>
      <a:p>
        <a:r>
          <a:rPr lang="en-GB"/>
          <a:t>Designed by Alexander Kuhn (2191871)</a:t>
        </a:r>
      </a:p>
    </p188:txBody>
  </p188:cm>
</p188:cmLst>
</file>

<file path=ppt/comments/modernComment_10A_9BB68A2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EF0DF23-D79E-4823-9C17-30E778D46BBC}" authorId="{6B3A9EB7-794F-22A6-44AD-441B320EBA6E}" created="2023-10-30T17:46:16.365">
    <pc:sldMkLst xmlns:pc="http://schemas.microsoft.com/office/powerpoint/2013/main/command">
      <pc:docMk/>
      <pc:sldMk cId="2612431397" sldId="266"/>
    </pc:sldMkLst>
    <p188:txBody>
      <a:bodyPr/>
      <a:lstStyle/>
      <a:p>
        <a:r>
          <a:rPr lang="en-GB"/>
          <a:t>Designed by Alexander Kuhn (2191871)</a:t>
        </a:r>
      </a:p>
    </p188:txBody>
  </p188:cm>
</p188:cmLst>
</file>

<file path=ppt/comments/modernComment_10B_5DC6E91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123F405-4898-43E8-BDC7-5D4EBE2E7D2D}" authorId="{6B3A9EB7-794F-22A6-44AD-441B320EBA6E}" created="2023-10-30T17:59:03.351">
    <pc:sldMkLst xmlns:pc="http://schemas.microsoft.com/office/powerpoint/2013/main/command">
      <pc:docMk/>
      <pc:sldMk cId="1573316880" sldId="267"/>
    </pc:sldMkLst>
    <p188:txBody>
      <a:bodyPr/>
      <a:lstStyle/>
      <a:p>
        <a:r>
          <a:rPr lang="en-GB"/>
          <a:t>Designed by Dipesh Chongwang Limbu</a:t>
        </a:r>
      </a:p>
    </p188:txBody>
  </p188:cm>
</p188:cmLst>
</file>

<file path=ppt/comments/modernComment_10D_F4BF8C3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8170E34-D32E-4C06-9041-80D3B86C8C88}" authorId="{6B3A9EB7-794F-22A6-44AD-441B320EBA6E}" created="2023-10-30T17:50:52.284">
    <pc:sldMkLst xmlns:pc="http://schemas.microsoft.com/office/powerpoint/2013/main/command">
      <pc:docMk/>
      <pc:sldMk cId="4106193972" sldId="269"/>
    </pc:sldMkLst>
    <p188:txBody>
      <a:bodyPr/>
      <a:lstStyle/>
      <a:p>
        <a:r>
          <a:rPr lang="en-GB"/>
          <a:t>Designed by Thejas Sunil</a:t>
        </a:r>
      </a:p>
    </p188:txBody>
  </p188:cm>
</p188:cmLst>
</file>

<file path=ppt/comments/modernComment_10E_ABE5CE1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96BF128-E5FC-40A7-9902-76997538D971}" authorId="{6B3A9EB7-794F-22A6-44AD-441B320EBA6E}" created="2023-10-30T17:53:34.722">
    <pc:sldMkLst xmlns:pc="http://schemas.microsoft.com/office/powerpoint/2013/main/command">
      <pc:docMk/>
      <pc:sldMk cId="2883964435" sldId="270"/>
    </pc:sldMkLst>
    <p188:txBody>
      <a:bodyPr/>
      <a:lstStyle/>
      <a:p>
        <a:r>
          <a:rPr lang="en-GB"/>
          <a:t>Designed by Joshua Woodhead</a:t>
        </a:r>
      </a:p>
    </p188:txBody>
  </p188:cm>
</p188:cmLst>
</file>

<file path=ppt/comments/modernComment_10F_65AA13B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9D86CD3-25FD-4032-BA58-C166420A3BC5}" authorId="{6B3A9EB7-794F-22A6-44AD-441B320EBA6E}" created="2023-10-30T17:45:47.926">
    <pc:sldMkLst xmlns:pc="http://schemas.microsoft.com/office/powerpoint/2013/main/command">
      <pc:docMk/>
      <pc:sldMk cId="1705644977" sldId="271"/>
    </pc:sldMkLst>
    <p188:txBody>
      <a:bodyPr/>
      <a:lstStyle/>
      <a:p>
        <a:r>
          <a:rPr lang="en-GB"/>
          <a:t>Designed by Alexander Kuhn (2191871)</a:t>
        </a:r>
      </a:p>
    </p188:txBody>
  </p188:cm>
</p188:cmLst>
</file>

<file path=ppt/comments/modernComment_111_3312280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798F7A7-DEA2-4997-9015-F5D9068BA6D6}" authorId="{6B3A9EB7-794F-22A6-44AD-441B320EBA6E}" created="2023-10-30T14:16:42.64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56827919" sldId="273"/>
      <ac:spMk id="4" creationId="{5400E126-08DF-0756-55F7-E397F0546453}"/>
    </ac:deMkLst>
    <p188:txBody>
      <a:bodyPr/>
      <a:lstStyle/>
      <a:p>
        <a:r>
          <a:rPr lang="en-GB"/>
          <a:t>Design 1
Press "Select Categorie" will show a big list of different categories. 
Categories are all together:
Modules
Business Areas
Financial Services Client Types</a:t>
        </a:r>
      </a:p>
    </p188:txBody>
  </p188:cm>
  <p188:cm id="{F4D7B403-EDBC-4F19-895D-DB6B520C6F08}" authorId="{6B3A9EB7-794F-22A6-44AD-441B320EBA6E}" created="2023-10-30T14:18:39.9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56827919" sldId="273"/>
      <ac:spMk id="8" creationId="{2BC69FD5-26E7-209A-6961-20BFC005763F}"/>
    </ac:deMkLst>
    <p188:txBody>
      <a:bodyPr/>
      <a:lstStyle/>
      <a:p>
        <a:r>
          <a:rPr lang="en-GB"/>
          <a:t>Desing 2
Press "Select Categorie" will show list of categories depending on the different major-categories selected. Major-categories can be selected from 1-3</a:t>
        </a:r>
      </a:p>
    </p188:txBody>
  </p188:cm>
  <p188:cm id="{57CDABD4-F2CC-4180-9D87-C120F76DC155}" authorId="{6B3A9EB7-794F-22A6-44AD-441B320EBA6E}" created="2023-10-30T14:23:50.31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56827919" sldId="273"/>
      <ac:spMk id="2" creationId="{4FBD623D-4C41-835F-E57D-881FFE04682E}"/>
    </ac:deMkLst>
    <p188:txBody>
      <a:bodyPr/>
      <a:lstStyle/>
      <a:p>
        <a:r>
          <a:rPr lang="en-GB"/>
          <a:t>Full Match: Shown products have to match with every category selected.
Partial Match: Shown products do have to match with at least one (potential multiple) of the selected categories.</a:t>
        </a:r>
      </a:p>
    </p188:txBody>
  </p188:cm>
  <p188:cm id="{89994219-132E-4261-A11D-7C16DBD71CED}" authorId="{6B3A9EB7-794F-22A6-44AD-441B320EBA6E}" created="2023-10-30T17:45:56.666">
    <pc:sldMkLst xmlns:pc="http://schemas.microsoft.com/office/powerpoint/2013/main/command">
      <pc:docMk/>
      <pc:sldMk cId="856827919" sldId="273"/>
    </pc:sldMkLst>
    <p188:txBody>
      <a:bodyPr/>
      <a:lstStyle/>
      <a:p>
        <a:r>
          <a:rPr lang="en-GB"/>
          <a:t>Designed by Alexander Kuhn (2191871)</a:t>
        </a:r>
      </a:p>
    </p188:txBody>
  </p188:cm>
</p188:cmLst>
</file>

<file path=ppt/comments/modernComment_112_C37800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C335CF0-5E80-455E-9842-52E0B916E417}" authorId="{6B3A9EB7-794F-22A6-44AD-441B320EBA6E}" created="2023-10-30T16:57:43.900">
    <pc:sldMkLst xmlns:pc="http://schemas.microsoft.com/office/powerpoint/2013/main/command">
      <pc:docMk/>
      <pc:sldMk cId="3279421547" sldId="274"/>
    </pc:sldMkLst>
    <p188:pos x="4111625" y="2720975"/>
    <p188:txBody>
      <a:bodyPr/>
      <a:lstStyle/>
      <a:p>
        <a:r>
          <a:rPr lang="en-GB"/>
          <a:t>Design:
Only one Filter at a time can be selected.</a:t>
        </a:r>
      </a:p>
    </p188:txBody>
  </p188:cm>
  <p188:cm id="{72F50DB9-73E0-42B3-A6BB-5874D383752C}" authorId="{6B3A9EB7-794F-22A6-44AD-441B320EBA6E}" created="2023-10-30T17:11:21.110">
    <pc:sldMkLst xmlns:pc="http://schemas.microsoft.com/office/powerpoint/2013/main/command">
      <pc:docMk/>
      <pc:sldMk cId="3279421547" sldId="274"/>
    </pc:sldMkLst>
    <p188:txBody>
      <a:bodyPr/>
      <a:lstStyle/>
      <a:p>
        <a:r>
          <a:rPr lang="en-GB"/>
          <a:t>Filter settings:
Popularity: Popularity will be calculated by the amount of times a product/vendor gets selected/bought.
- Database Attribute for count of selected/bought
Best Rating: A rating system:
An overall score composed out of different categories not set in stone yet.
-Database Attribute table for the different rating categories:
Company Service, Software Usability etc.</a:t>
        </a:r>
      </a:p>
    </p188:txBody>
  </p188:cm>
  <p188:cm id="{674E0063-EA98-4F23-8290-E65F0E91F0B4}" authorId="{6B3A9EB7-794F-22A6-44AD-441B320EBA6E}" created="2023-10-30T17:46:03.586">
    <pc:sldMkLst xmlns:pc="http://schemas.microsoft.com/office/powerpoint/2013/main/command">
      <pc:docMk/>
      <pc:sldMk cId="3279421547" sldId="274"/>
    </pc:sldMkLst>
    <p188:txBody>
      <a:bodyPr/>
      <a:lstStyle/>
      <a:p>
        <a:r>
          <a:rPr lang="en-GB"/>
          <a:t>Designed by Alexander Kuhn (2191871)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7BC8E-5EDC-DEE1-D82D-588DC8142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6FA906-6779-078F-F7D4-83767F0C2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034173-BD13-F7AD-4610-3025168B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0611-2454-474E-AB4F-7EA27D0D95EC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E14A0B-DAFD-1699-B696-11187F21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E3402E-2BF4-85E0-415E-3977561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87D8-F81C-4BF6-8468-B4B617FF7E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6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D1A6A-D4AC-052E-4DAE-4DB2B958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6AA426-C99A-4131-8ABB-6E531AE45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217C6-EE91-78D6-614E-BE485F1C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0611-2454-474E-AB4F-7EA27D0D95EC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9D9CD2-4D20-8F67-479D-FB32D077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9E542F-5E7F-CC7F-88D8-7A61374A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87D8-F81C-4BF6-8468-B4B617FF7E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65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25C070-FA97-87D2-D07F-8BC14A027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72F918-2597-2E3E-9326-DBA41143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BB645B-C8DB-4128-76B0-EF52D9FF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0611-2454-474E-AB4F-7EA27D0D95EC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F7C72-E3A6-0539-8721-7FF88692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D95F8F-73FC-259A-C2FF-5082DD8C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87D8-F81C-4BF6-8468-B4B617FF7E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65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B2F73-FF97-D13C-8224-2A2FB630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93A64-4E41-26BA-D716-B53CDA9EE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717063-B076-FBE4-3751-A26CBB0D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0611-2454-474E-AB4F-7EA27D0D95EC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68748-CEE4-E490-2E2A-2264EB23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76AAFB-C444-4460-B3D0-AA56425B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87D8-F81C-4BF6-8468-B4B617FF7E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9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D5D64-FDC5-ADB0-EDBF-50D3211C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8163D4-8EDD-DC7E-45F0-4E00F0AF7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D8BCB-4AE3-3E8B-CEE4-1ADEA9DD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0611-2454-474E-AB4F-7EA27D0D95EC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C040DE-7B47-D9D6-C58D-119EFBB8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F31F2-3E40-023A-E475-CF65CD9E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87D8-F81C-4BF6-8468-B4B617FF7E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C42DD-8553-58BF-7353-CB364D59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39239-49C9-9665-8F8C-8D336A0DB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2FA03D-A9CC-218D-D974-F2523AA63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EE02E5-B51E-0753-4F98-D1F0D44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0611-2454-474E-AB4F-7EA27D0D95EC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50EAC9-F39A-4DD3-514F-4392747F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23DC54-8AF2-3750-E1EC-20769DC6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87D8-F81C-4BF6-8468-B4B617FF7E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3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40CEB-1657-E6A9-5F33-64F3D448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0BE24A-F30B-CB6D-4967-AC8B3B8C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236BB3-B431-0297-B3B6-CBE98497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4AF3F8-6F75-B978-8936-9C4860AAB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D65CBF-5D6B-6260-30CE-3FB615B6E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6EA9DC-4FF0-7CC3-30B3-D5562834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0611-2454-474E-AB4F-7EA27D0D95EC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718F62-479F-AAB6-02C8-FF341640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D62F81-E29A-038D-15FC-DD7AA367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87D8-F81C-4BF6-8468-B4B617FF7E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4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C1019-D04B-5C86-128E-BD92F508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CC69BE-80B0-DDC2-B65D-ED2CA66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0611-2454-474E-AB4F-7EA27D0D95EC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B86FE0-1580-1A06-A60F-8BA0D71E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944A1-8934-F278-9517-0C13082A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87D8-F81C-4BF6-8468-B4B617FF7E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6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8A0ACF-D2F2-306C-D09F-5C3AD70A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0611-2454-474E-AB4F-7EA27D0D95EC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74BC72-31AA-A538-065A-B9B37E16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7A1B32-DA18-C9F9-D5F0-BBABEF6D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87D8-F81C-4BF6-8468-B4B617FF7E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36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BDC36-A96C-18E4-29C7-B8A89637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AF34BB-7490-C053-28A4-C9A2E62F1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89C43C-7983-6810-0820-BF5E22AA7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38374D-9F01-0797-0F25-8F27B1ED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0611-2454-474E-AB4F-7EA27D0D95EC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AABF04-7E7A-32DA-302A-9F2B777C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3C41AD-3A90-C098-B37F-EE8D6A7F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87D8-F81C-4BF6-8468-B4B617FF7E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0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85F00-C155-4CD2-AA4B-80E4C439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3BDE65-BB2B-6930-7010-40CE7CF30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A9A66B-CF10-77D2-DC2A-9E032A39E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17E086-F8A7-A0C6-A6BC-CADAE086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0611-2454-474E-AB4F-7EA27D0D95EC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36B288-087C-A4BA-CAEB-B430455F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BA5AF8-3A65-F7FF-03C8-0C373DAF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87D8-F81C-4BF6-8468-B4B617FF7E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28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831557-47E7-A1C0-8ACD-85DE99E3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5D98D-C09D-F9B1-E9B1-9629F77E7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28682-43DC-835A-76B9-E6A6C8F60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A0611-2454-474E-AB4F-7EA27D0D95EC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5E303-C25B-C110-EE6F-1D1A662D9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64CC1-6B86-F877-F9A3-ABF46B1F9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87D8-F81C-4BF6-8468-B4B617FF7E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86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C2F99B6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D_F4BF8C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B_5DC6E9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E_ABE5C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xample@CitySoft.com" TargetMode="External"/><Relationship Id="rId2" Type="http://schemas.microsoft.com/office/2018/10/relationships/comments" Target="../comments/modernComment_101_E7A5F67F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8_DD3DBD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F_65AA13B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493AF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3312280F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2_C378006B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1E954A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A_9BB68A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72975FF-64FF-8F03-E874-530A1394D687}"/>
              </a:ext>
            </a:extLst>
          </p:cNvPr>
          <p:cNvSpPr/>
          <p:nvPr/>
        </p:nvSpPr>
        <p:spPr>
          <a:xfrm>
            <a:off x="4578588" y="2485152"/>
            <a:ext cx="3034823" cy="493663"/>
          </a:xfrm>
          <a:prstGeom prst="rect">
            <a:avLst/>
          </a:prstGeom>
          <a:ln>
            <a:solidFill>
              <a:srgbClr val="1C509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Username 		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2473D2A-7550-4DA9-6F0E-34277B60934D}"/>
              </a:ext>
            </a:extLst>
          </p:cNvPr>
          <p:cNvSpPr/>
          <p:nvPr/>
        </p:nvSpPr>
        <p:spPr>
          <a:xfrm>
            <a:off x="4578588" y="3221437"/>
            <a:ext cx="3034823" cy="493663"/>
          </a:xfrm>
          <a:prstGeom prst="rect">
            <a:avLst/>
          </a:prstGeom>
          <a:ln>
            <a:solidFill>
              <a:srgbClr val="1C509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Password 		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A7EB9A-828D-91B5-E426-AE509DCE764C}"/>
              </a:ext>
            </a:extLst>
          </p:cNvPr>
          <p:cNvSpPr/>
          <p:nvPr/>
        </p:nvSpPr>
        <p:spPr>
          <a:xfrm>
            <a:off x="5361112" y="4113534"/>
            <a:ext cx="1469772" cy="493662"/>
          </a:xfrm>
          <a:prstGeom prst="rect">
            <a:avLst/>
          </a:prstGeom>
          <a:solidFill>
            <a:srgbClr val="12BFD5"/>
          </a:solidFill>
          <a:ln>
            <a:solidFill>
              <a:srgbClr val="1C509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B83305-96B8-D0D1-00BE-5FF2193B966B}"/>
              </a:ext>
            </a:extLst>
          </p:cNvPr>
          <p:cNvSpPr/>
          <p:nvPr/>
        </p:nvSpPr>
        <p:spPr>
          <a:xfrm>
            <a:off x="10529625" y="6114699"/>
            <a:ext cx="1380013" cy="493664"/>
          </a:xfrm>
          <a:prstGeom prst="rect">
            <a:avLst/>
          </a:prstGeom>
          <a:ln>
            <a:solidFill>
              <a:srgbClr val="1C50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REGISTER</a:t>
            </a:r>
          </a:p>
        </p:txBody>
      </p:sp>
      <p:pic>
        <p:nvPicPr>
          <p:cNvPr id="1030" name="Picture 6" descr="Citisoft Named as Top Consulting Employer">
            <a:extLst>
              <a:ext uri="{FF2B5EF4-FFF2-40B4-BE49-F238E27FC236}">
                <a16:creationId xmlns:a16="http://schemas.microsoft.com/office/drawing/2014/main" id="{37393CE3-5AE7-1521-B3D5-2B2FAACCE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709" y="1055425"/>
            <a:ext cx="3978578" cy="103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1381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E558B63A-7B26-CD43-EC10-C80C6A0AC7D5}"/>
              </a:ext>
            </a:extLst>
          </p:cNvPr>
          <p:cNvSpPr/>
          <p:nvPr/>
        </p:nvSpPr>
        <p:spPr>
          <a:xfrm>
            <a:off x="1" y="0"/>
            <a:ext cx="12191999" cy="6556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38CB851-ABD3-D260-3A67-DCDD9EF4047D}"/>
              </a:ext>
            </a:extLst>
          </p:cNvPr>
          <p:cNvSpPr/>
          <p:nvPr/>
        </p:nvSpPr>
        <p:spPr>
          <a:xfrm>
            <a:off x="2131730" y="117436"/>
            <a:ext cx="6434459" cy="420736"/>
          </a:xfrm>
          <a:prstGeom prst="rect">
            <a:avLst/>
          </a:prstGeom>
          <a:solidFill>
            <a:schemeClr val="bg1"/>
          </a:solidFill>
          <a:ln>
            <a:solidFill>
              <a:srgbClr val="1C50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Searchbar</a:t>
            </a:r>
            <a:r>
              <a:rPr lang="de-DE" dirty="0">
                <a:solidFill>
                  <a:schemeClr val="tx1"/>
                </a:solidFill>
              </a:rPr>
              <a:t>					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B8BAE99-899E-E4E3-67F8-79F58C108450}"/>
              </a:ext>
            </a:extLst>
          </p:cNvPr>
          <p:cNvGrpSpPr/>
          <p:nvPr/>
        </p:nvGrpSpPr>
        <p:grpSpPr>
          <a:xfrm>
            <a:off x="8134233" y="117436"/>
            <a:ext cx="431956" cy="420736"/>
            <a:chOff x="8134233" y="196342"/>
            <a:chExt cx="431956" cy="420736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7A09BD9-1829-8FBC-35BA-B5965336CC26}"/>
                </a:ext>
              </a:extLst>
            </p:cNvPr>
            <p:cNvSpPr/>
            <p:nvPr/>
          </p:nvSpPr>
          <p:spPr>
            <a:xfrm>
              <a:off x="8134233" y="196342"/>
              <a:ext cx="431956" cy="420736"/>
            </a:xfrm>
            <a:prstGeom prst="rect">
              <a:avLst/>
            </a:prstGeom>
            <a:solidFill>
              <a:srgbClr val="12BF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50" name="Picture 2" descr="Lupe suchen - Kostenlose Icons">
              <a:extLst>
                <a:ext uri="{FF2B5EF4-FFF2-40B4-BE49-F238E27FC236}">
                  <a16:creationId xmlns:a16="http://schemas.microsoft.com/office/drawing/2014/main" id="{C361697C-882A-197C-0468-4D29EA2DF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4921">
              <a:off x="8212243" y="268743"/>
              <a:ext cx="275936" cy="275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0C5025EB-6F2A-9EDC-2151-295E9C75D6E0}"/>
              </a:ext>
            </a:extLst>
          </p:cNvPr>
          <p:cNvSpPr/>
          <p:nvPr/>
        </p:nvSpPr>
        <p:spPr>
          <a:xfrm>
            <a:off x="0" y="662010"/>
            <a:ext cx="2286000" cy="61959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A071F7-7AA2-AE6A-9C48-5C7BE5C3C3DA}"/>
              </a:ext>
            </a:extLst>
          </p:cNvPr>
          <p:cNvSpPr/>
          <p:nvPr/>
        </p:nvSpPr>
        <p:spPr>
          <a:xfrm>
            <a:off x="269158" y="3569104"/>
            <a:ext cx="1747684" cy="1821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7875399-3DA2-71BA-8D06-AB30053EEFC3}"/>
              </a:ext>
            </a:extLst>
          </p:cNvPr>
          <p:cNvSpPr/>
          <p:nvPr/>
        </p:nvSpPr>
        <p:spPr>
          <a:xfrm>
            <a:off x="269158" y="1253391"/>
            <a:ext cx="1747684" cy="1821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Categories</a:t>
            </a:r>
            <a:endParaRPr lang="de-DE" dirty="0"/>
          </a:p>
        </p:txBody>
      </p:sp>
      <p:pic>
        <p:nvPicPr>
          <p:cNvPr id="16" name="Picture 6" descr="Citisoft Named as Top Consulting Employer">
            <a:extLst>
              <a:ext uri="{FF2B5EF4-FFF2-40B4-BE49-F238E27FC236}">
                <a16:creationId xmlns:a16="http://schemas.microsoft.com/office/drawing/2014/main" id="{731175C8-ACE6-631F-711B-7E7D0158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1" y="98538"/>
            <a:ext cx="1712200" cy="44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B9165D7-8B36-83AB-ACD3-C339B7797250}"/>
              </a:ext>
            </a:extLst>
          </p:cNvPr>
          <p:cNvSpPr/>
          <p:nvPr/>
        </p:nvSpPr>
        <p:spPr>
          <a:xfrm>
            <a:off x="629879" y="5663920"/>
            <a:ext cx="1026242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Support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15D8B5-F111-4525-030E-DC5AB601CD1B}"/>
              </a:ext>
            </a:extLst>
          </p:cNvPr>
          <p:cNvSpPr/>
          <p:nvPr/>
        </p:nvSpPr>
        <p:spPr>
          <a:xfrm>
            <a:off x="629879" y="6195990"/>
            <a:ext cx="1026242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D0008F2-3F0F-4E55-4CBB-C96D83712C28}"/>
              </a:ext>
            </a:extLst>
          </p:cNvPr>
          <p:cNvGrpSpPr/>
          <p:nvPr/>
        </p:nvGrpSpPr>
        <p:grpSpPr>
          <a:xfrm>
            <a:off x="10961124" y="917373"/>
            <a:ext cx="1012167" cy="460075"/>
            <a:chOff x="5354710" y="1426232"/>
            <a:chExt cx="1012167" cy="460075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FD46876-5EEA-F3EE-854C-6D66B28A751E}"/>
                </a:ext>
              </a:extLst>
            </p:cNvPr>
            <p:cNvSpPr/>
            <p:nvPr/>
          </p:nvSpPr>
          <p:spPr>
            <a:xfrm>
              <a:off x="5354710" y="1426232"/>
              <a:ext cx="1012167" cy="46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B788216-34B3-7B2D-8AAC-1B088D861CAB}"/>
                </a:ext>
              </a:extLst>
            </p:cNvPr>
            <p:cNvSpPr/>
            <p:nvPr/>
          </p:nvSpPr>
          <p:spPr>
            <a:xfrm>
              <a:off x="5405885" y="1486618"/>
              <a:ext cx="339307" cy="3393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207DF971-9338-C1FE-A8E5-408D04D19B10}"/>
              </a:ext>
            </a:extLst>
          </p:cNvPr>
          <p:cNvSpPr/>
          <p:nvPr/>
        </p:nvSpPr>
        <p:spPr>
          <a:xfrm>
            <a:off x="3383740" y="1953940"/>
            <a:ext cx="5924701" cy="843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9" name="Rechteck 2068">
            <a:extLst>
              <a:ext uri="{FF2B5EF4-FFF2-40B4-BE49-F238E27FC236}">
                <a16:creationId xmlns:a16="http://schemas.microsoft.com/office/drawing/2014/main" id="{6C44BABD-FE83-781C-A8F7-A5AC3F6E627D}"/>
              </a:ext>
            </a:extLst>
          </p:cNvPr>
          <p:cNvSpPr/>
          <p:nvPr/>
        </p:nvSpPr>
        <p:spPr>
          <a:xfrm>
            <a:off x="3383738" y="1498753"/>
            <a:ext cx="5924701" cy="4551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/>
              <a:t>Product</a:t>
            </a:r>
            <a:r>
              <a:rPr lang="de-DE" dirty="0"/>
              <a:t>           	Vendor          	</a:t>
            </a:r>
            <a:r>
              <a:rPr lang="de-DE" dirty="0" err="1"/>
              <a:t>Compability</a:t>
            </a:r>
            <a:r>
              <a:rPr lang="de-DE" dirty="0"/>
              <a:t>      Rating</a:t>
            </a:r>
          </a:p>
        </p:txBody>
      </p:sp>
      <p:sp>
        <p:nvSpPr>
          <p:cNvPr id="2070" name="Rechteck 2069">
            <a:extLst>
              <a:ext uri="{FF2B5EF4-FFF2-40B4-BE49-F238E27FC236}">
                <a16:creationId xmlns:a16="http://schemas.microsoft.com/office/drawing/2014/main" id="{7D94A5E0-29AD-60DB-5661-31B1E4AB89A2}"/>
              </a:ext>
            </a:extLst>
          </p:cNvPr>
          <p:cNvSpPr/>
          <p:nvPr/>
        </p:nvSpPr>
        <p:spPr>
          <a:xfrm>
            <a:off x="3383738" y="3656593"/>
            <a:ext cx="5924701" cy="843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4" name="Rechteck 2073">
            <a:extLst>
              <a:ext uri="{FF2B5EF4-FFF2-40B4-BE49-F238E27FC236}">
                <a16:creationId xmlns:a16="http://schemas.microsoft.com/office/drawing/2014/main" id="{56F038CA-CC21-58B3-3D42-5B6418BFAA06}"/>
              </a:ext>
            </a:extLst>
          </p:cNvPr>
          <p:cNvSpPr/>
          <p:nvPr/>
        </p:nvSpPr>
        <p:spPr>
          <a:xfrm>
            <a:off x="3383738" y="5352845"/>
            <a:ext cx="5924701" cy="843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6" name="Rechteck 2075">
            <a:extLst>
              <a:ext uri="{FF2B5EF4-FFF2-40B4-BE49-F238E27FC236}">
                <a16:creationId xmlns:a16="http://schemas.microsoft.com/office/drawing/2014/main" id="{6F157661-76A9-D6F3-6A39-C5C507C398BD}"/>
              </a:ext>
            </a:extLst>
          </p:cNvPr>
          <p:cNvSpPr/>
          <p:nvPr/>
        </p:nvSpPr>
        <p:spPr>
          <a:xfrm>
            <a:off x="3383736" y="3201406"/>
            <a:ext cx="5924701" cy="4551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/>
              <a:t>Product</a:t>
            </a:r>
            <a:r>
              <a:rPr lang="de-DE" dirty="0"/>
              <a:t>           	Vendor          	</a:t>
            </a:r>
            <a:r>
              <a:rPr lang="de-DE" dirty="0" err="1"/>
              <a:t>Compability</a:t>
            </a:r>
            <a:r>
              <a:rPr lang="de-DE" dirty="0"/>
              <a:t>      Rating</a:t>
            </a:r>
          </a:p>
        </p:txBody>
      </p:sp>
      <p:sp>
        <p:nvSpPr>
          <p:cNvPr id="2077" name="Rechteck 2076">
            <a:extLst>
              <a:ext uri="{FF2B5EF4-FFF2-40B4-BE49-F238E27FC236}">
                <a16:creationId xmlns:a16="http://schemas.microsoft.com/office/drawing/2014/main" id="{59D04DDE-13E0-1EE6-9343-8629F4233188}"/>
              </a:ext>
            </a:extLst>
          </p:cNvPr>
          <p:cNvSpPr/>
          <p:nvPr/>
        </p:nvSpPr>
        <p:spPr>
          <a:xfrm>
            <a:off x="3383736" y="4904059"/>
            <a:ext cx="5924701" cy="4551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/>
              <a:t>Product</a:t>
            </a:r>
            <a:r>
              <a:rPr lang="de-DE" dirty="0"/>
              <a:t>           	Vendor          	</a:t>
            </a:r>
            <a:r>
              <a:rPr lang="de-DE" dirty="0" err="1"/>
              <a:t>Compability</a:t>
            </a:r>
            <a:r>
              <a:rPr lang="de-DE" dirty="0"/>
              <a:t>      Rating</a:t>
            </a:r>
          </a:p>
        </p:txBody>
      </p:sp>
    </p:spTree>
    <p:extLst>
      <p:ext uri="{BB962C8B-B14F-4D97-AF65-F5344CB8AC3E}">
        <p14:creationId xmlns:p14="http://schemas.microsoft.com/office/powerpoint/2010/main" val="41061939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itisoft Named as Top Consulting Employer">
            <a:extLst>
              <a:ext uri="{FF2B5EF4-FFF2-40B4-BE49-F238E27FC236}">
                <a16:creationId xmlns:a16="http://schemas.microsoft.com/office/drawing/2014/main" id="{731175C8-ACE6-631F-711B-7E7D0158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1" y="98538"/>
            <a:ext cx="1712200" cy="44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600259A-5B27-AA1C-43B4-CD63676A620C}"/>
              </a:ext>
            </a:extLst>
          </p:cNvPr>
          <p:cNvGrpSpPr/>
          <p:nvPr/>
        </p:nvGrpSpPr>
        <p:grpSpPr>
          <a:xfrm>
            <a:off x="3938165" y="2270938"/>
            <a:ext cx="4315666" cy="1120877"/>
            <a:chOff x="3938165" y="2270938"/>
            <a:chExt cx="4315666" cy="112087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58F9554-E13C-9195-C257-54B0F0BE192C}"/>
                </a:ext>
              </a:extLst>
            </p:cNvPr>
            <p:cNvSpPr/>
            <p:nvPr/>
          </p:nvSpPr>
          <p:spPr>
            <a:xfrm>
              <a:off x="3938165" y="2270938"/>
              <a:ext cx="4315666" cy="1120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D58AB1F-5B96-C1EA-8535-B7071348E6CB}"/>
                </a:ext>
              </a:extLst>
            </p:cNvPr>
            <p:cNvSpPr/>
            <p:nvPr/>
          </p:nvSpPr>
          <p:spPr>
            <a:xfrm>
              <a:off x="7291754" y="2270938"/>
              <a:ext cx="962076" cy="11208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Vendor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Info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B82E63D-D523-84FB-05E3-67848E6FA5E9}"/>
                </a:ext>
              </a:extLst>
            </p:cNvPr>
            <p:cNvSpPr/>
            <p:nvPr/>
          </p:nvSpPr>
          <p:spPr>
            <a:xfrm>
              <a:off x="3938170" y="2270938"/>
              <a:ext cx="1462261" cy="11208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Product</a:t>
              </a:r>
              <a:r>
                <a:rPr lang="de-DE" dirty="0">
                  <a:solidFill>
                    <a:schemeClr val="tx1"/>
                  </a:solidFill>
                </a:rPr>
                <a:t> Name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9A0A985B-96B6-5617-2323-46B69779FD1A}"/>
                </a:ext>
              </a:extLst>
            </p:cNvPr>
            <p:cNvSpPr txBox="1"/>
            <p:nvPr/>
          </p:nvSpPr>
          <p:spPr>
            <a:xfrm>
              <a:off x="5400431" y="2646710"/>
              <a:ext cx="1891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Product</a:t>
              </a:r>
              <a:r>
                <a:rPr lang="de-DE" dirty="0"/>
                <a:t> </a:t>
              </a:r>
              <a:r>
                <a:rPr lang="de-DE" dirty="0" err="1"/>
                <a:t>Capability</a:t>
              </a:r>
              <a:endParaRPr lang="de-DE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7F7AB27-006F-B4C7-4274-06A1FDA8248D}"/>
              </a:ext>
            </a:extLst>
          </p:cNvPr>
          <p:cNvGrpSpPr/>
          <p:nvPr/>
        </p:nvGrpSpPr>
        <p:grpSpPr>
          <a:xfrm>
            <a:off x="3938164" y="3708906"/>
            <a:ext cx="4315666" cy="1120877"/>
            <a:chOff x="3938165" y="2270938"/>
            <a:chExt cx="4315666" cy="1120877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0856778-4D31-FB90-0847-4276418FD4A0}"/>
                </a:ext>
              </a:extLst>
            </p:cNvPr>
            <p:cNvSpPr/>
            <p:nvPr/>
          </p:nvSpPr>
          <p:spPr>
            <a:xfrm>
              <a:off x="3938165" y="2270938"/>
              <a:ext cx="4315666" cy="1120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11217A47-EA5A-5FD8-C0D7-C1C1ECE37794}"/>
                </a:ext>
              </a:extLst>
            </p:cNvPr>
            <p:cNvSpPr/>
            <p:nvPr/>
          </p:nvSpPr>
          <p:spPr>
            <a:xfrm>
              <a:off x="7291754" y="2270938"/>
              <a:ext cx="962076" cy="11208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Vendor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Info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8ADC1A53-DA59-73FF-D8D5-91A7E1A32B0C}"/>
                </a:ext>
              </a:extLst>
            </p:cNvPr>
            <p:cNvSpPr/>
            <p:nvPr/>
          </p:nvSpPr>
          <p:spPr>
            <a:xfrm>
              <a:off x="3938170" y="2270938"/>
              <a:ext cx="1462261" cy="11208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Product</a:t>
              </a:r>
              <a:r>
                <a:rPr lang="de-DE" dirty="0">
                  <a:solidFill>
                    <a:schemeClr val="tx1"/>
                  </a:solidFill>
                </a:rPr>
                <a:t> Name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96545C0-AFCC-FE07-298D-505B482A3CE5}"/>
                </a:ext>
              </a:extLst>
            </p:cNvPr>
            <p:cNvSpPr txBox="1"/>
            <p:nvPr/>
          </p:nvSpPr>
          <p:spPr>
            <a:xfrm>
              <a:off x="5400431" y="2646710"/>
              <a:ext cx="1891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Product</a:t>
              </a:r>
              <a:r>
                <a:rPr lang="de-DE" dirty="0"/>
                <a:t> </a:t>
              </a:r>
              <a:r>
                <a:rPr lang="de-DE" dirty="0" err="1"/>
                <a:t>Capability</a:t>
              </a:r>
              <a:endParaRPr lang="de-DE" dirty="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05A4155-637D-E2D6-F8D5-185FCA39D237}"/>
              </a:ext>
            </a:extLst>
          </p:cNvPr>
          <p:cNvGrpSpPr/>
          <p:nvPr/>
        </p:nvGrpSpPr>
        <p:grpSpPr>
          <a:xfrm>
            <a:off x="3938164" y="5205555"/>
            <a:ext cx="4315666" cy="1120877"/>
            <a:chOff x="3938165" y="2270938"/>
            <a:chExt cx="4315666" cy="1120877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EE4AAC3-ED0C-D2CD-0A07-7AD12ACB2CC1}"/>
                </a:ext>
              </a:extLst>
            </p:cNvPr>
            <p:cNvSpPr/>
            <p:nvPr/>
          </p:nvSpPr>
          <p:spPr>
            <a:xfrm>
              <a:off x="3938165" y="2270938"/>
              <a:ext cx="4315666" cy="1120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9275902E-97CA-172B-0D05-0734CF6548BC}"/>
                </a:ext>
              </a:extLst>
            </p:cNvPr>
            <p:cNvSpPr/>
            <p:nvPr/>
          </p:nvSpPr>
          <p:spPr>
            <a:xfrm>
              <a:off x="7291754" y="2270938"/>
              <a:ext cx="962076" cy="11208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Vendor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Info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2FCB24BB-95BE-84F5-9136-902C1FB7E027}"/>
                </a:ext>
              </a:extLst>
            </p:cNvPr>
            <p:cNvSpPr/>
            <p:nvPr/>
          </p:nvSpPr>
          <p:spPr>
            <a:xfrm>
              <a:off x="3938170" y="2270938"/>
              <a:ext cx="1462261" cy="11208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Product</a:t>
              </a:r>
              <a:r>
                <a:rPr lang="de-DE" dirty="0">
                  <a:solidFill>
                    <a:schemeClr val="tx1"/>
                  </a:solidFill>
                </a:rPr>
                <a:t> Name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8C3A6541-02F3-F031-CD9D-3760C62FECE2}"/>
                </a:ext>
              </a:extLst>
            </p:cNvPr>
            <p:cNvSpPr txBox="1"/>
            <p:nvPr/>
          </p:nvSpPr>
          <p:spPr>
            <a:xfrm>
              <a:off x="5400431" y="2646710"/>
              <a:ext cx="1891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Product</a:t>
              </a:r>
              <a:r>
                <a:rPr lang="de-DE" dirty="0"/>
                <a:t> </a:t>
              </a:r>
              <a:r>
                <a:rPr lang="de-DE" dirty="0" err="1"/>
                <a:t>Capability</a:t>
              </a:r>
              <a:endParaRPr lang="de-DE" dirty="0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BA8E6C90-6FD5-6A41-08E3-8639BA54E08F}"/>
              </a:ext>
            </a:extLst>
          </p:cNvPr>
          <p:cNvSpPr/>
          <p:nvPr/>
        </p:nvSpPr>
        <p:spPr>
          <a:xfrm>
            <a:off x="2747080" y="1289155"/>
            <a:ext cx="6839743" cy="606010"/>
          </a:xfrm>
          <a:prstGeom prst="rect">
            <a:avLst/>
          </a:prstGeom>
          <a:solidFill>
            <a:schemeClr val="bg1"/>
          </a:solidFill>
          <a:ln>
            <a:solidFill>
              <a:srgbClr val="1C50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Searchbar</a:t>
            </a:r>
            <a:r>
              <a:rPr lang="de-DE" dirty="0">
                <a:solidFill>
                  <a:schemeClr val="tx1"/>
                </a:solidFill>
              </a:rPr>
              <a:t>					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1AAC94C-8B9E-D47A-C374-856906626541}"/>
              </a:ext>
            </a:extLst>
          </p:cNvPr>
          <p:cNvGrpSpPr/>
          <p:nvPr/>
        </p:nvGrpSpPr>
        <p:grpSpPr>
          <a:xfrm>
            <a:off x="8979621" y="1289155"/>
            <a:ext cx="607202" cy="606010"/>
            <a:chOff x="8297879" y="196342"/>
            <a:chExt cx="431956" cy="420736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180D7DE-ED92-7970-C2AC-D5B299C79932}"/>
                </a:ext>
              </a:extLst>
            </p:cNvPr>
            <p:cNvSpPr/>
            <p:nvPr/>
          </p:nvSpPr>
          <p:spPr>
            <a:xfrm>
              <a:off x="8297879" y="196342"/>
              <a:ext cx="431956" cy="420736"/>
            </a:xfrm>
            <a:prstGeom prst="rect">
              <a:avLst/>
            </a:prstGeom>
            <a:solidFill>
              <a:srgbClr val="12BF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Picture 2" descr="Lupe suchen - Kostenlose Icons">
              <a:extLst>
                <a:ext uri="{FF2B5EF4-FFF2-40B4-BE49-F238E27FC236}">
                  <a16:creationId xmlns:a16="http://schemas.microsoft.com/office/drawing/2014/main" id="{1967F0D3-E8A8-A47C-615D-3CE08BD91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4921">
              <a:off x="8375888" y="268742"/>
              <a:ext cx="275936" cy="275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33168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41B83BB-DE08-952E-6FA1-BEC714DB6040}"/>
              </a:ext>
            </a:extLst>
          </p:cNvPr>
          <p:cNvSpPr/>
          <p:nvPr/>
        </p:nvSpPr>
        <p:spPr>
          <a:xfrm>
            <a:off x="7620001" y="2520351"/>
            <a:ext cx="2708696" cy="26224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A37A03D-F492-E405-3648-31D1F7D37DD6}"/>
              </a:ext>
            </a:extLst>
          </p:cNvPr>
          <p:cNvSpPr/>
          <p:nvPr/>
        </p:nvSpPr>
        <p:spPr>
          <a:xfrm>
            <a:off x="4741652" y="2520351"/>
            <a:ext cx="2708696" cy="26224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C31965-53F5-6D1B-7959-030301021C7A}"/>
              </a:ext>
            </a:extLst>
          </p:cNvPr>
          <p:cNvSpPr/>
          <p:nvPr/>
        </p:nvSpPr>
        <p:spPr>
          <a:xfrm>
            <a:off x="1846054" y="2520351"/>
            <a:ext cx="2708696" cy="26224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7C2EE-45D5-4D98-6DEA-BAAD3EE0227C}"/>
              </a:ext>
            </a:extLst>
          </p:cNvPr>
          <p:cNvSpPr/>
          <p:nvPr/>
        </p:nvSpPr>
        <p:spPr>
          <a:xfrm>
            <a:off x="0" y="0"/>
            <a:ext cx="927012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42A2A3B-6437-F3AD-D3AD-4F0B892058B7}"/>
              </a:ext>
            </a:extLst>
          </p:cNvPr>
          <p:cNvSpPr/>
          <p:nvPr/>
        </p:nvSpPr>
        <p:spPr>
          <a:xfrm>
            <a:off x="0" y="6202392"/>
            <a:ext cx="927012" cy="655608"/>
          </a:xfrm>
          <a:prstGeom prst="rect">
            <a:avLst/>
          </a:prstGeom>
          <a:solidFill>
            <a:srgbClr val="FF9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  <a:endParaRPr lang="de-DE" dirty="0"/>
          </a:p>
        </p:txBody>
      </p:sp>
      <p:pic>
        <p:nvPicPr>
          <p:cNvPr id="2" name="Picture 6" descr="Citisoft Named as Top Consulting Employer">
            <a:extLst>
              <a:ext uri="{FF2B5EF4-FFF2-40B4-BE49-F238E27FC236}">
                <a16:creationId xmlns:a16="http://schemas.microsoft.com/office/drawing/2014/main" id="{0C160D46-DA6B-5C6D-977D-DB67A9F27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" y="179051"/>
            <a:ext cx="880086" cy="22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E5E222E-8EE0-2BD0-1BAA-33A04C7E426E}"/>
              </a:ext>
            </a:extLst>
          </p:cNvPr>
          <p:cNvSpPr/>
          <p:nvPr/>
        </p:nvSpPr>
        <p:spPr>
          <a:xfrm>
            <a:off x="2067465" y="2871158"/>
            <a:ext cx="2300377" cy="701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540CE68-E1A9-8758-223E-CA6F0BA2D265}"/>
              </a:ext>
            </a:extLst>
          </p:cNvPr>
          <p:cNvSpPr/>
          <p:nvPr/>
        </p:nvSpPr>
        <p:spPr>
          <a:xfrm>
            <a:off x="2067465" y="4090360"/>
            <a:ext cx="2300377" cy="701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Vendors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1F05487-8686-C2DD-8EB8-74D822FF70B1}"/>
              </a:ext>
            </a:extLst>
          </p:cNvPr>
          <p:cNvSpPr/>
          <p:nvPr/>
        </p:nvSpPr>
        <p:spPr>
          <a:xfrm>
            <a:off x="7824162" y="2871157"/>
            <a:ext cx="2300377" cy="701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Product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090AEB-4775-E5EF-CAC0-7EC482DD6B66}"/>
              </a:ext>
            </a:extLst>
          </p:cNvPr>
          <p:cNvSpPr/>
          <p:nvPr/>
        </p:nvSpPr>
        <p:spPr>
          <a:xfrm>
            <a:off x="7824161" y="4090359"/>
            <a:ext cx="2300377" cy="701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Vendor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9A8D2AF-EBB2-7E10-01B6-7327FB45BB5F}"/>
              </a:ext>
            </a:extLst>
          </p:cNvPr>
          <p:cNvSpPr/>
          <p:nvPr/>
        </p:nvSpPr>
        <p:spPr>
          <a:xfrm>
            <a:off x="4945813" y="2871157"/>
            <a:ext cx="2300377" cy="701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5FCD675-C686-1CBD-ACA5-136B5670C026}"/>
              </a:ext>
            </a:extLst>
          </p:cNvPr>
          <p:cNvSpPr/>
          <p:nvPr/>
        </p:nvSpPr>
        <p:spPr>
          <a:xfrm>
            <a:off x="4945812" y="4090358"/>
            <a:ext cx="2300377" cy="701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390A9FD-AD3C-186F-08EC-EA892051B29D}"/>
              </a:ext>
            </a:extLst>
          </p:cNvPr>
          <p:cNvSpPr/>
          <p:nvPr/>
        </p:nvSpPr>
        <p:spPr>
          <a:xfrm>
            <a:off x="2179615" y="2014266"/>
            <a:ext cx="2076091" cy="5060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CA82DEF-1FF6-D394-13E2-573F4B099026}"/>
              </a:ext>
            </a:extLst>
          </p:cNvPr>
          <p:cNvSpPr/>
          <p:nvPr/>
        </p:nvSpPr>
        <p:spPr>
          <a:xfrm>
            <a:off x="5057954" y="2014265"/>
            <a:ext cx="2076091" cy="5060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A59F7C8-DB6B-E36D-C122-8F4A633BA399}"/>
              </a:ext>
            </a:extLst>
          </p:cNvPr>
          <p:cNvSpPr/>
          <p:nvPr/>
        </p:nvSpPr>
        <p:spPr>
          <a:xfrm>
            <a:off x="7936299" y="2014266"/>
            <a:ext cx="2076091" cy="5060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3E17A1A-1D20-0E89-6040-0C112EDB0403}"/>
              </a:ext>
            </a:extLst>
          </p:cNvPr>
          <p:cNvSpPr/>
          <p:nvPr/>
        </p:nvSpPr>
        <p:spPr>
          <a:xfrm>
            <a:off x="10926782" y="0"/>
            <a:ext cx="1265217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C177314-FC1A-DF9D-5A66-2BA11BD35F33}"/>
              </a:ext>
            </a:extLst>
          </p:cNvPr>
          <p:cNvSpPr/>
          <p:nvPr/>
        </p:nvSpPr>
        <p:spPr>
          <a:xfrm>
            <a:off x="10926782" y="0"/>
            <a:ext cx="1265218" cy="11329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Newest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Added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3BC498A-7603-0DFF-A4C2-5C9B0B7EEAE2}"/>
              </a:ext>
            </a:extLst>
          </p:cNvPr>
          <p:cNvSpPr/>
          <p:nvPr/>
        </p:nvSpPr>
        <p:spPr>
          <a:xfrm>
            <a:off x="10926782" y="1132936"/>
            <a:ext cx="1265218" cy="11329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Newest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0E29466-110A-0F58-F659-5A0498998FEA}"/>
              </a:ext>
            </a:extLst>
          </p:cNvPr>
          <p:cNvSpPr/>
          <p:nvPr/>
        </p:nvSpPr>
        <p:spPr>
          <a:xfrm>
            <a:off x="10926782" y="2265872"/>
            <a:ext cx="1265218" cy="11329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Needs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Reviewing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9644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AE99280-B2ED-DEDA-6978-5764A3830550}"/>
              </a:ext>
            </a:extLst>
          </p:cNvPr>
          <p:cNvGrpSpPr/>
          <p:nvPr/>
        </p:nvGrpSpPr>
        <p:grpSpPr>
          <a:xfrm>
            <a:off x="7688164" y="2485152"/>
            <a:ext cx="3086802" cy="1588136"/>
            <a:chOff x="7740143" y="2778260"/>
            <a:chExt cx="3086802" cy="158813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BF5D75CC-570B-6F6C-482C-E8EF67A5DA38}"/>
                </a:ext>
              </a:extLst>
            </p:cNvPr>
            <p:cNvGrpSpPr/>
            <p:nvPr/>
          </p:nvGrpSpPr>
          <p:grpSpPr>
            <a:xfrm>
              <a:off x="7740143" y="2778260"/>
              <a:ext cx="3034823" cy="1569659"/>
              <a:chOff x="8233808" y="2957074"/>
              <a:chExt cx="2699724" cy="1301478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B16D670F-BB88-0F84-7637-B4A2603129DE}"/>
                  </a:ext>
                </a:extLst>
              </p:cNvPr>
              <p:cNvSpPr/>
              <p:nvPr/>
            </p:nvSpPr>
            <p:spPr>
              <a:xfrm>
                <a:off x="8633507" y="2957074"/>
                <a:ext cx="2300025" cy="13014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" name="Gleichschenkliges Dreieck 19">
                <a:extLst>
                  <a:ext uri="{FF2B5EF4-FFF2-40B4-BE49-F238E27FC236}">
                    <a16:creationId xmlns:a16="http://schemas.microsoft.com/office/drawing/2014/main" id="{E4AEC7B0-BB6E-7A46-DE62-CA40AAC05633}"/>
                  </a:ext>
                </a:extLst>
              </p:cNvPr>
              <p:cNvSpPr/>
              <p:nvPr/>
            </p:nvSpPr>
            <p:spPr>
              <a:xfrm rot="16200000">
                <a:off x="8231705" y="2959177"/>
                <a:ext cx="403906" cy="399699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CF9396D-3EC5-B97D-0F8F-BEAE2BA4281F}"/>
                </a:ext>
              </a:extLst>
            </p:cNvPr>
            <p:cNvSpPr txBox="1"/>
            <p:nvPr/>
          </p:nvSpPr>
          <p:spPr>
            <a:xfrm>
              <a:off x="8139842" y="2796736"/>
              <a:ext cx="268710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Enter </a:t>
              </a:r>
              <a:r>
                <a:rPr lang="de-DE" sz="1600" dirty="0" err="1"/>
                <a:t>your</a:t>
              </a:r>
              <a:r>
                <a:rPr lang="de-DE" sz="1600" dirty="0"/>
                <a:t> </a:t>
              </a:r>
              <a:r>
                <a:rPr lang="de-DE" sz="1600" dirty="0" err="1"/>
                <a:t>assigned</a:t>
              </a:r>
              <a:r>
                <a:rPr lang="de-DE" sz="1600" dirty="0"/>
                <a:t> E-Mail </a:t>
              </a:r>
              <a:r>
                <a:rPr lang="de-DE" sz="1600" dirty="0" err="1"/>
                <a:t>adress</a:t>
              </a:r>
              <a:r>
                <a:rPr lang="de-DE" sz="1600" dirty="0"/>
                <a:t>.</a:t>
              </a:r>
            </a:p>
            <a:p>
              <a:r>
                <a:rPr lang="de-DE" sz="1600" dirty="0"/>
                <a:t>In </a:t>
              </a:r>
              <a:r>
                <a:rPr lang="de-DE" sz="1600" dirty="0" err="1"/>
                <a:t>future</a:t>
              </a:r>
              <a:r>
                <a:rPr lang="de-DE" sz="1600" dirty="0"/>
                <a:t> </a:t>
              </a:r>
              <a:r>
                <a:rPr lang="de-DE" sz="1600" dirty="0" err="1"/>
                <a:t>logins</a:t>
              </a:r>
              <a:r>
                <a:rPr lang="de-DE" sz="1600" dirty="0"/>
                <a:t> </a:t>
              </a:r>
              <a:r>
                <a:rPr lang="de-DE" sz="1600" dirty="0" err="1"/>
                <a:t>you</a:t>
              </a:r>
              <a:r>
                <a:rPr lang="de-DE" sz="1600" dirty="0"/>
                <a:t> </a:t>
              </a:r>
              <a:r>
                <a:rPr lang="de-DE" sz="1600" dirty="0" err="1"/>
                <a:t>can</a:t>
              </a:r>
              <a:r>
                <a:rPr lang="de-DE" sz="1600" dirty="0"/>
                <a:t> </a:t>
              </a:r>
              <a:r>
                <a:rPr lang="de-DE" sz="1600" dirty="0" err="1"/>
                <a:t>use</a:t>
              </a:r>
              <a:r>
                <a:rPr lang="de-DE" sz="1600" dirty="0"/>
                <a:t> </a:t>
              </a:r>
              <a:r>
                <a:rPr lang="de-DE" sz="1600" dirty="0" err="1"/>
                <a:t>your</a:t>
              </a:r>
              <a:r>
                <a:rPr lang="de-DE" sz="1600" dirty="0"/>
                <a:t> </a:t>
              </a:r>
              <a:r>
                <a:rPr lang="de-DE" sz="1600" dirty="0" err="1"/>
                <a:t>unic</a:t>
              </a:r>
              <a:r>
                <a:rPr lang="de-DE" sz="1600" dirty="0"/>
                <a:t> E-Mail ID</a:t>
              </a:r>
            </a:p>
            <a:p>
              <a:r>
                <a:rPr lang="de-DE" sz="1600" dirty="0">
                  <a:hlinkClick r:id="rId3"/>
                </a:rPr>
                <a:t>example@CitiSoft.com</a:t>
              </a:r>
              <a:endParaRPr lang="de-DE" sz="1600" dirty="0"/>
            </a:p>
            <a:p>
              <a:r>
                <a:rPr lang="de-DE" sz="1600" dirty="0"/>
                <a:t>Unic Email ID: „</a:t>
              </a:r>
              <a:r>
                <a:rPr lang="de-DE" sz="1600" dirty="0" err="1"/>
                <a:t>example</a:t>
              </a:r>
              <a:r>
                <a:rPr lang="de-DE" sz="1600" dirty="0"/>
                <a:t>“</a:t>
              </a:r>
            </a:p>
          </p:txBody>
        </p:sp>
      </p:grpSp>
      <p:sp>
        <p:nvSpPr>
          <p:cNvPr id="7" name="Rechteck 4">
            <a:extLst>
              <a:ext uri="{FF2B5EF4-FFF2-40B4-BE49-F238E27FC236}">
                <a16:creationId xmlns:a16="http://schemas.microsoft.com/office/drawing/2014/main" id="{FE7F96F1-74BD-75A3-182D-B0C3B36D5F83}"/>
              </a:ext>
            </a:extLst>
          </p:cNvPr>
          <p:cNvSpPr/>
          <p:nvPr/>
        </p:nvSpPr>
        <p:spPr>
          <a:xfrm>
            <a:off x="4578588" y="3957722"/>
            <a:ext cx="3034823" cy="493663"/>
          </a:xfrm>
          <a:prstGeom prst="rect">
            <a:avLst/>
          </a:prstGeom>
          <a:ln>
            <a:solidFill>
              <a:srgbClr val="1C509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Retype</a:t>
            </a:r>
            <a:r>
              <a:rPr lang="de-DE" dirty="0"/>
              <a:t> Password 		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156525-A309-9AAF-135D-4FA651D4F7A9}"/>
              </a:ext>
            </a:extLst>
          </p:cNvPr>
          <p:cNvSpPr/>
          <p:nvPr/>
        </p:nvSpPr>
        <p:spPr>
          <a:xfrm>
            <a:off x="4578588" y="3221437"/>
            <a:ext cx="3034823" cy="493663"/>
          </a:xfrm>
          <a:prstGeom prst="rect">
            <a:avLst/>
          </a:prstGeom>
          <a:ln>
            <a:solidFill>
              <a:srgbClr val="1C509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Password 		</a:t>
            </a:r>
          </a:p>
        </p:txBody>
      </p:sp>
      <p:sp>
        <p:nvSpPr>
          <p:cNvPr id="3" name="Rechteck 3">
            <a:extLst>
              <a:ext uri="{FF2B5EF4-FFF2-40B4-BE49-F238E27FC236}">
                <a16:creationId xmlns:a16="http://schemas.microsoft.com/office/drawing/2014/main" id="{758E5EC9-0BBF-F5AA-4072-17FB6232BAA0}"/>
              </a:ext>
            </a:extLst>
          </p:cNvPr>
          <p:cNvSpPr/>
          <p:nvPr/>
        </p:nvSpPr>
        <p:spPr>
          <a:xfrm>
            <a:off x="4578588" y="2485152"/>
            <a:ext cx="3034823" cy="493663"/>
          </a:xfrm>
          <a:prstGeom prst="rect">
            <a:avLst/>
          </a:prstGeom>
          <a:ln>
            <a:solidFill>
              <a:srgbClr val="1C509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E-Mail	 		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72975FF-64FF-8F03-E874-530A1394D687}"/>
              </a:ext>
            </a:extLst>
          </p:cNvPr>
          <p:cNvSpPr/>
          <p:nvPr/>
        </p:nvSpPr>
        <p:spPr>
          <a:xfrm>
            <a:off x="3048578" y="1510325"/>
            <a:ext cx="6094827" cy="7299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Welcome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CitiSoft</a:t>
            </a:r>
            <a:r>
              <a:rPr lang="de-DE" dirty="0"/>
              <a:t> </a:t>
            </a:r>
            <a:r>
              <a:rPr lang="de-DE" dirty="0" err="1"/>
              <a:t>registration</a:t>
            </a:r>
            <a:r>
              <a:rPr lang="de-DE" dirty="0"/>
              <a:t> </a:t>
            </a:r>
            <a:r>
              <a:rPr lang="de-DE" dirty="0" err="1"/>
              <a:t>page</a:t>
            </a:r>
            <a:endParaRPr lang="de-DE" dirty="0"/>
          </a:p>
          <a:p>
            <a:pPr algn="ctr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swipe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i-Icons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Information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A7EB9A-828D-91B5-E426-AE509DCE764C}"/>
              </a:ext>
            </a:extLst>
          </p:cNvPr>
          <p:cNvSpPr/>
          <p:nvPr/>
        </p:nvSpPr>
        <p:spPr>
          <a:xfrm>
            <a:off x="5361105" y="4854013"/>
            <a:ext cx="1469772" cy="493662"/>
          </a:xfrm>
          <a:prstGeom prst="rect">
            <a:avLst/>
          </a:prstGeom>
          <a:solidFill>
            <a:srgbClr val="12BFD5"/>
          </a:solidFill>
          <a:ln>
            <a:solidFill>
              <a:srgbClr val="1C509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REGISTER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B83305-96B8-D0D1-00BE-5FF2193B966B}"/>
              </a:ext>
            </a:extLst>
          </p:cNvPr>
          <p:cNvSpPr/>
          <p:nvPr/>
        </p:nvSpPr>
        <p:spPr>
          <a:xfrm>
            <a:off x="10529625" y="6114699"/>
            <a:ext cx="1380013" cy="493664"/>
          </a:xfrm>
          <a:prstGeom prst="rect">
            <a:avLst/>
          </a:prstGeom>
          <a:ln>
            <a:solidFill>
              <a:srgbClr val="1C50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39D119F-E4CE-C9D7-8055-B639AA500CB9}"/>
              </a:ext>
            </a:extLst>
          </p:cNvPr>
          <p:cNvSpPr/>
          <p:nvPr/>
        </p:nvSpPr>
        <p:spPr>
          <a:xfrm>
            <a:off x="7248807" y="2593346"/>
            <a:ext cx="267987" cy="274997"/>
          </a:xfrm>
          <a:prstGeom prst="ellipse">
            <a:avLst/>
          </a:prstGeom>
          <a:solidFill>
            <a:srgbClr val="12BF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i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EE36008-A2FD-77A3-6D6B-764807EB282B}"/>
              </a:ext>
            </a:extLst>
          </p:cNvPr>
          <p:cNvGrpSpPr/>
          <p:nvPr/>
        </p:nvGrpSpPr>
        <p:grpSpPr>
          <a:xfrm>
            <a:off x="7693920" y="3145794"/>
            <a:ext cx="3085618" cy="1623856"/>
            <a:chOff x="7740143" y="2724063"/>
            <a:chExt cx="3085618" cy="1623856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85B029FE-E1D6-B71E-372F-E2C82E61C14C}"/>
                </a:ext>
              </a:extLst>
            </p:cNvPr>
            <p:cNvGrpSpPr/>
            <p:nvPr/>
          </p:nvGrpSpPr>
          <p:grpSpPr>
            <a:xfrm>
              <a:off x="7740143" y="2778260"/>
              <a:ext cx="3034823" cy="1569659"/>
              <a:chOff x="8233808" y="2957074"/>
              <a:chExt cx="2699724" cy="1301478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EAC3CA1C-D177-E465-5344-51580A6CE8C8}"/>
                  </a:ext>
                </a:extLst>
              </p:cNvPr>
              <p:cNvSpPr/>
              <p:nvPr/>
            </p:nvSpPr>
            <p:spPr>
              <a:xfrm>
                <a:off x="8633507" y="2957074"/>
                <a:ext cx="2300025" cy="13014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" name="Gleichschenkliges Dreieck 27">
                <a:extLst>
                  <a:ext uri="{FF2B5EF4-FFF2-40B4-BE49-F238E27FC236}">
                    <a16:creationId xmlns:a16="http://schemas.microsoft.com/office/drawing/2014/main" id="{6A1049A9-CE47-1F8E-9DDF-3182F5B383E4}"/>
                  </a:ext>
                </a:extLst>
              </p:cNvPr>
              <p:cNvSpPr/>
              <p:nvPr/>
            </p:nvSpPr>
            <p:spPr>
              <a:xfrm rot="16200000">
                <a:off x="8231705" y="2959177"/>
                <a:ext cx="403906" cy="399699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D1CDDE6-0AA9-E3E7-740C-38EB5E46EA8E}"/>
                </a:ext>
              </a:extLst>
            </p:cNvPr>
            <p:cNvSpPr txBox="1"/>
            <p:nvPr/>
          </p:nvSpPr>
          <p:spPr>
            <a:xfrm>
              <a:off x="8138658" y="2724063"/>
              <a:ext cx="268710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Enter a save Password </a:t>
              </a:r>
              <a:r>
                <a:rPr lang="de-DE" sz="1600" dirty="0" err="1"/>
                <a:t>you</a:t>
              </a:r>
              <a:r>
                <a:rPr lang="de-DE" sz="1600" dirty="0"/>
                <a:t> </a:t>
              </a:r>
              <a:r>
                <a:rPr lang="de-DE" sz="1600" dirty="0" err="1"/>
                <a:t>can</a:t>
              </a:r>
              <a:r>
                <a:rPr lang="de-DE" sz="1600" dirty="0"/>
                <a:t> </a:t>
              </a:r>
              <a:r>
                <a:rPr lang="de-DE" sz="1600" dirty="0" err="1"/>
                <a:t>remember</a:t>
              </a:r>
              <a:r>
                <a:rPr lang="de-DE" sz="1600" dirty="0"/>
                <a:t>.</a:t>
              </a:r>
            </a:p>
            <a:p>
              <a:r>
                <a:rPr lang="de-DE" sz="1600" dirty="0" err="1"/>
                <a:t>Requirments</a:t>
              </a:r>
              <a:r>
                <a:rPr lang="de-DE" sz="1600" dirty="0"/>
                <a:t>:</a:t>
              </a:r>
            </a:p>
            <a:p>
              <a:r>
                <a:rPr lang="de-DE" sz="1600" dirty="0"/>
                <a:t>	8 Letters</a:t>
              </a:r>
            </a:p>
            <a:p>
              <a:r>
                <a:rPr lang="de-DE" sz="1600" dirty="0"/>
                <a:t>	Capital/Small</a:t>
              </a:r>
            </a:p>
            <a:p>
              <a:r>
                <a:rPr lang="de-DE" sz="1600" dirty="0"/>
                <a:t>	1 </a:t>
              </a:r>
              <a:r>
                <a:rPr lang="de-DE" sz="1600" dirty="0" err="1"/>
                <a:t>Number</a:t>
              </a:r>
              <a:endParaRPr lang="de-DE" sz="1600" dirty="0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2FD13FB-13B3-CC93-63A1-E29D75CD704E}"/>
              </a:ext>
            </a:extLst>
          </p:cNvPr>
          <p:cNvGrpSpPr/>
          <p:nvPr/>
        </p:nvGrpSpPr>
        <p:grpSpPr>
          <a:xfrm>
            <a:off x="7688164" y="3943237"/>
            <a:ext cx="3086802" cy="652279"/>
            <a:chOff x="7740143" y="2778261"/>
            <a:chExt cx="3086802" cy="652279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D9658C9-A50C-34A4-F756-D8593481BC50}"/>
                </a:ext>
              </a:extLst>
            </p:cNvPr>
            <p:cNvGrpSpPr/>
            <p:nvPr/>
          </p:nvGrpSpPr>
          <p:grpSpPr>
            <a:xfrm>
              <a:off x="7740143" y="2778261"/>
              <a:ext cx="3034823" cy="652279"/>
              <a:chOff x="8233808" y="2957074"/>
              <a:chExt cx="2699724" cy="540835"/>
            </a:xfrm>
          </p:grpSpPr>
          <p:sp>
            <p:nvSpPr>
              <p:cNvPr id="1024" name="Rechteck 1023">
                <a:extLst>
                  <a:ext uri="{FF2B5EF4-FFF2-40B4-BE49-F238E27FC236}">
                    <a16:creationId xmlns:a16="http://schemas.microsoft.com/office/drawing/2014/main" id="{AC64E99C-3AB1-22AE-7690-5BD8A821B890}"/>
                  </a:ext>
                </a:extLst>
              </p:cNvPr>
              <p:cNvSpPr/>
              <p:nvPr/>
            </p:nvSpPr>
            <p:spPr>
              <a:xfrm>
                <a:off x="8633507" y="2957074"/>
                <a:ext cx="2300025" cy="5408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25" name="Gleichschenkliges Dreieck 1024">
                <a:extLst>
                  <a:ext uri="{FF2B5EF4-FFF2-40B4-BE49-F238E27FC236}">
                    <a16:creationId xmlns:a16="http://schemas.microsoft.com/office/drawing/2014/main" id="{0EF3E8B1-33C8-F9EF-07F8-7F0612164132}"/>
                  </a:ext>
                </a:extLst>
              </p:cNvPr>
              <p:cNvSpPr/>
              <p:nvPr/>
            </p:nvSpPr>
            <p:spPr>
              <a:xfrm rot="16200000">
                <a:off x="8231705" y="2959177"/>
                <a:ext cx="403906" cy="399699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B4DBED39-5643-39C7-1195-E5D97BA06835}"/>
                </a:ext>
              </a:extLst>
            </p:cNvPr>
            <p:cNvSpPr txBox="1"/>
            <p:nvPr/>
          </p:nvSpPr>
          <p:spPr>
            <a:xfrm>
              <a:off x="8139842" y="2796736"/>
              <a:ext cx="26871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/>
                <a:t>Retype</a:t>
              </a:r>
              <a:r>
                <a:rPr lang="de-DE" sz="1600" dirty="0"/>
                <a:t> </a:t>
              </a:r>
              <a:r>
                <a:rPr lang="de-DE" sz="1600" dirty="0" err="1"/>
                <a:t>your</a:t>
              </a:r>
              <a:r>
                <a:rPr lang="de-DE" sz="1600" dirty="0"/>
                <a:t> </a:t>
              </a:r>
              <a:r>
                <a:rPr lang="de-DE" sz="1600" dirty="0" err="1"/>
                <a:t>password</a:t>
              </a:r>
              <a:r>
                <a:rPr lang="de-DE" sz="1600" dirty="0"/>
                <a:t> </a:t>
              </a:r>
              <a:r>
                <a:rPr lang="de-DE" sz="1600" dirty="0" err="1"/>
                <a:t>to</a:t>
              </a:r>
              <a:r>
                <a:rPr lang="de-DE" sz="1600" dirty="0"/>
                <a:t> </a:t>
              </a:r>
              <a:r>
                <a:rPr lang="de-DE" sz="1600" dirty="0" err="1"/>
                <a:t>make</a:t>
              </a:r>
              <a:r>
                <a:rPr lang="de-DE" sz="1600" dirty="0"/>
                <a:t> </a:t>
              </a:r>
              <a:r>
                <a:rPr lang="de-DE" sz="1600" dirty="0" err="1"/>
                <a:t>sure</a:t>
              </a:r>
              <a:r>
                <a:rPr lang="de-DE" sz="1600" dirty="0"/>
                <a:t> </a:t>
              </a:r>
              <a:r>
                <a:rPr lang="de-DE" sz="1600" dirty="0" err="1"/>
                <a:t>you</a:t>
              </a:r>
              <a:r>
                <a:rPr lang="de-DE" sz="1600" dirty="0"/>
                <a:t> </a:t>
              </a:r>
              <a:r>
                <a:rPr lang="de-DE" sz="1600" dirty="0" err="1"/>
                <a:t>got</a:t>
              </a:r>
              <a:r>
                <a:rPr lang="de-DE" sz="1600" dirty="0"/>
                <a:t> </a:t>
              </a:r>
              <a:r>
                <a:rPr lang="de-DE" sz="1600" dirty="0" err="1"/>
                <a:t>it</a:t>
              </a:r>
              <a:r>
                <a:rPr lang="de-DE" sz="1600" dirty="0"/>
                <a:t> </a:t>
              </a:r>
              <a:r>
                <a:rPr lang="de-DE" sz="1600" dirty="0" err="1"/>
                <a:t>right</a:t>
              </a:r>
              <a:endParaRPr lang="de-DE" sz="1600" dirty="0"/>
            </a:p>
          </p:txBody>
        </p:sp>
      </p:grpSp>
      <p:sp>
        <p:nvSpPr>
          <p:cNvPr id="19" name="Ellipse 14">
            <a:extLst>
              <a:ext uri="{FF2B5EF4-FFF2-40B4-BE49-F238E27FC236}">
                <a16:creationId xmlns:a16="http://schemas.microsoft.com/office/drawing/2014/main" id="{691D40D5-EEA2-6BB6-6E93-5B9860401158}"/>
              </a:ext>
            </a:extLst>
          </p:cNvPr>
          <p:cNvSpPr/>
          <p:nvPr/>
        </p:nvSpPr>
        <p:spPr>
          <a:xfrm>
            <a:off x="7251824" y="3330769"/>
            <a:ext cx="267987" cy="274997"/>
          </a:xfrm>
          <a:prstGeom prst="ellipse">
            <a:avLst/>
          </a:prstGeom>
          <a:solidFill>
            <a:srgbClr val="12BF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i</a:t>
            </a:r>
          </a:p>
        </p:txBody>
      </p:sp>
      <p:sp>
        <p:nvSpPr>
          <p:cNvPr id="32" name="Ellipse 14">
            <a:extLst>
              <a:ext uri="{FF2B5EF4-FFF2-40B4-BE49-F238E27FC236}">
                <a16:creationId xmlns:a16="http://schemas.microsoft.com/office/drawing/2014/main" id="{DC6D7003-2FDF-23DA-E84D-B7B1BD7F36D9}"/>
              </a:ext>
            </a:extLst>
          </p:cNvPr>
          <p:cNvSpPr/>
          <p:nvPr/>
        </p:nvSpPr>
        <p:spPr>
          <a:xfrm>
            <a:off x="7248806" y="4067054"/>
            <a:ext cx="267987" cy="274997"/>
          </a:xfrm>
          <a:prstGeom prst="ellipse">
            <a:avLst/>
          </a:prstGeom>
          <a:solidFill>
            <a:srgbClr val="12BF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i</a:t>
            </a:r>
          </a:p>
        </p:txBody>
      </p:sp>
      <p:pic>
        <p:nvPicPr>
          <p:cNvPr id="2" name="Picture 6" descr="Citisoft Named as Top Consulting Employer">
            <a:extLst>
              <a:ext uri="{FF2B5EF4-FFF2-40B4-BE49-F238E27FC236}">
                <a16:creationId xmlns:a16="http://schemas.microsoft.com/office/drawing/2014/main" id="{F7230886-C54D-9E15-70A2-2EC8A05B4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1" y="98538"/>
            <a:ext cx="1712200" cy="44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41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itisoft Named as Top Consulting Employer">
            <a:extLst>
              <a:ext uri="{FF2B5EF4-FFF2-40B4-BE49-F238E27FC236}">
                <a16:creationId xmlns:a16="http://schemas.microsoft.com/office/drawing/2014/main" id="{D09F0717-7D90-FF1B-7903-057EE77C9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421" y="92181"/>
            <a:ext cx="1712200" cy="44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E99A341-2B0A-2319-6B7C-383D604A8A45}"/>
              </a:ext>
            </a:extLst>
          </p:cNvPr>
          <p:cNvSpPr/>
          <p:nvPr/>
        </p:nvSpPr>
        <p:spPr>
          <a:xfrm>
            <a:off x="3399501" y="1356851"/>
            <a:ext cx="2696497" cy="508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4392C0-9572-71BA-70D7-3AD55812B5DB}"/>
              </a:ext>
            </a:extLst>
          </p:cNvPr>
          <p:cNvSpPr/>
          <p:nvPr/>
        </p:nvSpPr>
        <p:spPr>
          <a:xfrm>
            <a:off x="6095998" y="1356851"/>
            <a:ext cx="2696497" cy="508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Vendors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2966CE2-38B8-21CE-5F21-620C72668D6F}"/>
              </a:ext>
            </a:extLst>
          </p:cNvPr>
          <p:cNvSpPr/>
          <p:nvPr/>
        </p:nvSpPr>
        <p:spPr>
          <a:xfrm>
            <a:off x="3938165" y="2182762"/>
            <a:ext cx="4315666" cy="11208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Most </a:t>
            </a:r>
            <a:r>
              <a:rPr lang="de-DE" dirty="0" err="1"/>
              <a:t>popular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53B7A8C-E931-E589-1173-42A6A77C1013}"/>
              </a:ext>
            </a:extLst>
          </p:cNvPr>
          <p:cNvSpPr/>
          <p:nvPr/>
        </p:nvSpPr>
        <p:spPr>
          <a:xfrm>
            <a:off x="3938165" y="3620730"/>
            <a:ext cx="4315666" cy="11208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Rated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32AB049-9123-994E-5877-09CFD42E9877}"/>
              </a:ext>
            </a:extLst>
          </p:cNvPr>
          <p:cNvSpPr/>
          <p:nvPr/>
        </p:nvSpPr>
        <p:spPr>
          <a:xfrm>
            <a:off x="3938165" y="5058698"/>
            <a:ext cx="4315666" cy="11208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Newest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239BD41-9699-65BF-3EDA-BA76D277E18A}"/>
              </a:ext>
            </a:extLst>
          </p:cNvPr>
          <p:cNvSpPr/>
          <p:nvPr/>
        </p:nvSpPr>
        <p:spPr>
          <a:xfrm>
            <a:off x="360458" y="1611261"/>
            <a:ext cx="1963289" cy="1869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/>
              <a:t>Filters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200" dirty="0" err="1"/>
              <a:t>Popularity</a:t>
            </a:r>
            <a:endParaRPr lang="de-DE" sz="1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200" dirty="0"/>
              <a:t>Best Rating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200" dirty="0" err="1"/>
              <a:t>Alphabetical</a:t>
            </a:r>
            <a:r>
              <a:rPr lang="de-DE" sz="1200" dirty="0"/>
              <a:t> A-Z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200" dirty="0" err="1"/>
              <a:t>Alphabetical</a:t>
            </a:r>
            <a:r>
              <a:rPr lang="de-DE" sz="1200" dirty="0"/>
              <a:t> Z-A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200" dirty="0" err="1"/>
              <a:t>Newest</a:t>
            </a:r>
            <a:r>
              <a:rPr lang="de-DE" sz="1200" dirty="0"/>
              <a:t> First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200" dirty="0" err="1"/>
              <a:t>Oldest</a:t>
            </a:r>
            <a:r>
              <a:rPr lang="de-DE" sz="1200" dirty="0"/>
              <a:t> First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 sz="12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1595A91-8B7C-A153-20AA-B7BD467BFAC0}"/>
              </a:ext>
            </a:extLst>
          </p:cNvPr>
          <p:cNvSpPr/>
          <p:nvPr/>
        </p:nvSpPr>
        <p:spPr>
          <a:xfrm>
            <a:off x="360458" y="3893965"/>
            <a:ext cx="1958424" cy="177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  <a:p>
            <a:endParaRPr lang="de-DE" dirty="0"/>
          </a:p>
          <a:p>
            <a:r>
              <a:rPr lang="de-DE" sz="1600" dirty="0" err="1"/>
              <a:t>Categories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400" dirty="0" err="1"/>
              <a:t>Full</a:t>
            </a:r>
            <a:r>
              <a:rPr lang="de-DE" sz="1400" dirty="0"/>
              <a:t> Match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400" dirty="0"/>
              <a:t>Partial Match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086F7B3-9F30-335E-A5FF-DFA658DCB645}"/>
              </a:ext>
            </a:extLst>
          </p:cNvPr>
          <p:cNvSpPr/>
          <p:nvPr/>
        </p:nvSpPr>
        <p:spPr>
          <a:xfrm>
            <a:off x="612536" y="4523349"/>
            <a:ext cx="1454267" cy="4365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Select </a:t>
            </a:r>
            <a:r>
              <a:rPr lang="de-DE" sz="1400" dirty="0" err="1">
                <a:solidFill>
                  <a:schemeClr val="tx1"/>
                </a:solidFill>
              </a:rPr>
              <a:t>Categorie</a:t>
            </a:r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D0AACEC-A60B-A969-6F94-84B8D266791D}"/>
              </a:ext>
            </a:extLst>
          </p:cNvPr>
          <p:cNvGrpSpPr/>
          <p:nvPr/>
        </p:nvGrpSpPr>
        <p:grpSpPr>
          <a:xfrm>
            <a:off x="221884" y="147572"/>
            <a:ext cx="903038" cy="359096"/>
            <a:chOff x="1933660" y="152470"/>
            <a:chExt cx="903038" cy="359096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CB21EB-6972-5FFA-8C14-46488583EECD}"/>
                </a:ext>
              </a:extLst>
            </p:cNvPr>
            <p:cNvSpPr/>
            <p:nvPr/>
          </p:nvSpPr>
          <p:spPr>
            <a:xfrm>
              <a:off x="1933660" y="152470"/>
              <a:ext cx="375319" cy="355394"/>
            </a:xfrm>
            <a:prstGeom prst="ellipse">
              <a:avLst/>
            </a:prstGeom>
            <a:solidFill>
              <a:srgbClr val="12BF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681372C-55C2-B472-16CA-7C3320F48EA4}"/>
                </a:ext>
              </a:extLst>
            </p:cNvPr>
            <p:cNvSpPr/>
            <p:nvPr/>
          </p:nvSpPr>
          <p:spPr>
            <a:xfrm>
              <a:off x="2461379" y="156172"/>
              <a:ext cx="375319" cy="355394"/>
            </a:xfrm>
            <a:prstGeom prst="ellipse">
              <a:avLst/>
            </a:prstGeom>
            <a:solidFill>
              <a:srgbClr val="12BF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F5C6FA5C-9648-BD57-5D44-D2900B3BBA89}"/>
                </a:ext>
              </a:extLst>
            </p:cNvPr>
            <p:cNvSpPr/>
            <p:nvPr/>
          </p:nvSpPr>
          <p:spPr>
            <a:xfrm>
              <a:off x="2528722" y="243909"/>
              <a:ext cx="240632" cy="17843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29E16599-1264-03F1-68F3-A69341AB76DE}"/>
                </a:ext>
              </a:extLst>
            </p:cNvPr>
            <p:cNvSpPr/>
            <p:nvPr/>
          </p:nvSpPr>
          <p:spPr>
            <a:xfrm rot="10800000">
              <a:off x="2001003" y="243909"/>
              <a:ext cx="240632" cy="17843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EA703A0-8A39-4B0F-AB88-3CBBE415F0F4}"/>
              </a:ext>
            </a:extLst>
          </p:cNvPr>
          <p:cNvGrpSpPr/>
          <p:nvPr/>
        </p:nvGrpSpPr>
        <p:grpSpPr>
          <a:xfrm>
            <a:off x="3152880" y="307553"/>
            <a:ext cx="5886235" cy="451563"/>
            <a:chOff x="3152880" y="721543"/>
            <a:chExt cx="5886235" cy="451563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52C6A0BC-2BEB-DFB5-A6D2-23715C36B351}"/>
                </a:ext>
              </a:extLst>
            </p:cNvPr>
            <p:cNvSpPr/>
            <p:nvPr/>
          </p:nvSpPr>
          <p:spPr>
            <a:xfrm>
              <a:off x="3152880" y="721543"/>
              <a:ext cx="5886235" cy="4515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>
                  <a:solidFill>
                    <a:schemeClr val="tx1"/>
                  </a:solidFill>
                </a:rPr>
                <a:t>Searchbar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40">
              <a:extLst>
                <a:ext uri="{FF2B5EF4-FFF2-40B4-BE49-F238E27FC236}">
                  <a16:creationId xmlns:a16="http://schemas.microsoft.com/office/drawing/2014/main" id="{45D9749E-001B-74F0-067B-7FB15448F1A8}"/>
                </a:ext>
              </a:extLst>
            </p:cNvPr>
            <p:cNvSpPr/>
            <p:nvPr/>
          </p:nvSpPr>
          <p:spPr>
            <a:xfrm>
              <a:off x="8622899" y="767113"/>
              <a:ext cx="364758" cy="369332"/>
            </a:xfrm>
            <a:prstGeom prst="ellipse">
              <a:avLst/>
            </a:prstGeom>
            <a:solidFill>
              <a:srgbClr val="12BF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2" descr="Lupe suchen - Kostenlose Icons">
              <a:extLst>
                <a:ext uri="{FF2B5EF4-FFF2-40B4-BE49-F238E27FC236}">
                  <a16:creationId xmlns:a16="http://schemas.microsoft.com/office/drawing/2014/main" id="{1F9EC2E4-F720-777A-B147-AAE5AB34F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4921">
              <a:off x="8697297" y="814624"/>
              <a:ext cx="244443" cy="259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E4983672-9EBA-3906-6271-66F6DC766820}"/>
              </a:ext>
            </a:extLst>
          </p:cNvPr>
          <p:cNvSpPr/>
          <p:nvPr/>
        </p:nvSpPr>
        <p:spPr>
          <a:xfrm>
            <a:off x="11151394" y="5899429"/>
            <a:ext cx="693392" cy="6615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4CFDBD-F790-AE8B-329C-5EE6D2BB14F8}"/>
              </a:ext>
            </a:extLst>
          </p:cNvPr>
          <p:cNvSpPr/>
          <p:nvPr/>
        </p:nvSpPr>
        <p:spPr>
          <a:xfrm>
            <a:off x="11374837" y="5988321"/>
            <a:ext cx="246504" cy="226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8E8BBED5-EA8E-499F-7E80-78C473BAE5D2}"/>
              </a:ext>
            </a:extLst>
          </p:cNvPr>
          <p:cNvSpPr/>
          <p:nvPr/>
        </p:nvSpPr>
        <p:spPr>
          <a:xfrm>
            <a:off x="11303592" y="6256226"/>
            <a:ext cx="388995" cy="241615"/>
          </a:xfrm>
          <a:prstGeom prst="round2SameRect">
            <a:avLst>
              <a:gd name="adj1" fmla="val 50000"/>
              <a:gd name="adj2" fmla="val 39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8108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itisoft Named as Top Consulting Employer">
            <a:extLst>
              <a:ext uri="{FF2B5EF4-FFF2-40B4-BE49-F238E27FC236}">
                <a16:creationId xmlns:a16="http://schemas.microsoft.com/office/drawing/2014/main" id="{D09F0717-7D90-FF1B-7903-057EE77C9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421" y="92181"/>
            <a:ext cx="1712200" cy="44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E99A341-2B0A-2319-6B7C-383D604A8A45}"/>
              </a:ext>
            </a:extLst>
          </p:cNvPr>
          <p:cNvSpPr/>
          <p:nvPr/>
        </p:nvSpPr>
        <p:spPr>
          <a:xfrm>
            <a:off x="3399501" y="1356851"/>
            <a:ext cx="2696497" cy="508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4392C0-9572-71BA-70D7-3AD55812B5DB}"/>
              </a:ext>
            </a:extLst>
          </p:cNvPr>
          <p:cNvSpPr/>
          <p:nvPr/>
        </p:nvSpPr>
        <p:spPr>
          <a:xfrm>
            <a:off x="6095998" y="1356851"/>
            <a:ext cx="2696497" cy="508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Vendors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2966CE2-38B8-21CE-5F21-620C72668D6F}"/>
              </a:ext>
            </a:extLst>
          </p:cNvPr>
          <p:cNvSpPr/>
          <p:nvPr/>
        </p:nvSpPr>
        <p:spPr>
          <a:xfrm>
            <a:off x="3938165" y="2182762"/>
            <a:ext cx="4315666" cy="11208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Most </a:t>
            </a:r>
            <a:r>
              <a:rPr lang="de-DE" dirty="0" err="1"/>
              <a:t>popular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53B7A8C-E931-E589-1173-42A6A77C1013}"/>
              </a:ext>
            </a:extLst>
          </p:cNvPr>
          <p:cNvSpPr/>
          <p:nvPr/>
        </p:nvSpPr>
        <p:spPr>
          <a:xfrm>
            <a:off x="3938165" y="3620730"/>
            <a:ext cx="4315666" cy="11208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Rated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32AB049-9123-994E-5877-09CFD42E9877}"/>
              </a:ext>
            </a:extLst>
          </p:cNvPr>
          <p:cNvSpPr/>
          <p:nvPr/>
        </p:nvSpPr>
        <p:spPr>
          <a:xfrm>
            <a:off x="3938165" y="5058698"/>
            <a:ext cx="4315666" cy="11208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Newest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239BD41-9699-65BF-3EDA-BA76D277E18A}"/>
              </a:ext>
            </a:extLst>
          </p:cNvPr>
          <p:cNvSpPr/>
          <p:nvPr/>
        </p:nvSpPr>
        <p:spPr>
          <a:xfrm>
            <a:off x="360458" y="1611261"/>
            <a:ext cx="1963289" cy="1869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/>
              <a:t>Filters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200" dirty="0" err="1"/>
              <a:t>Popularity</a:t>
            </a:r>
            <a:endParaRPr lang="de-DE" sz="1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200" dirty="0"/>
              <a:t>Best Rating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200" dirty="0" err="1"/>
              <a:t>Alphabetical</a:t>
            </a:r>
            <a:r>
              <a:rPr lang="de-DE" sz="1200" dirty="0"/>
              <a:t> A-Z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200" dirty="0" err="1"/>
              <a:t>Alphabetical</a:t>
            </a:r>
            <a:r>
              <a:rPr lang="de-DE" sz="1200" dirty="0"/>
              <a:t> Z-A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200" dirty="0" err="1"/>
              <a:t>Newest</a:t>
            </a:r>
            <a:r>
              <a:rPr lang="de-DE" sz="1200" dirty="0"/>
              <a:t> First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200" dirty="0" err="1"/>
              <a:t>Oldest</a:t>
            </a:r>
            <a:r>
              <a:rPr lang="de-DE" sz="1200" dirty="0"/>
              <a:t> First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 sz="12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1595A91-8B7C-A153-20AA-B7BD467BFAC0}"/>
              </a:ext>
            </a:extLst>
          </p:cNvPr>
          <p:cNvSpPr/>
          <p:nvPr/>
        </p:nvSpPr>
        <p:spPr>
          <a:xfrm>
            <a:off x="360458" y="3893965"/>
            <a:ext cx="1958424" cy="177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  <a:p>
            <a:endParaRPr lang="de-DE" dirty="0"/>
          </a:p>
          <a:p>
            <a:r>
              <a:rPr lang="de-DE" sz="1600" dirty="0" err="1"/>
              <a:t>Categories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400" dirty="0" err="1"/>
              <a:t>Full</a:t>
            </a:r>
            <a:r>
              <a:rPr lang="de-DE" sz="1400" dirty="0"/>
              <a:t> Match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400" dirty="0"/>
              <a:t>Partial Match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086F7B3-9F30-335E-A5FF-DFA658DCB645}"/>
              </a:ext>
            </a:extLst>
          </p:cNvPr>
          <p:cNvSpPr/>
          <p:nvPr/>
        </p:nvSpPr>
        <p:spPr>
          <a:xfrm>
            <a:off x="612536" y="4523349"/>
            <a:ext cx="1454267" cy="4365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Select </a:t>
            </a:r>
            <a:r>
              <a:rPr lang="de-DE" sz="1400" dirty="0" err="1">
                <a:solidFill>
                  <a:schemeClr val="tx1"/>
                </a:solidFill>
              </a:rPr>
              <a:t>Categorie</a:t>
            </a:r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D0AACEC-A60B-A969-6F94-84B8D266791D}"/>
              </a:ext>
            </a:extLst>
          </p:cNvPr>
          <p:cNvGrpSpPr/>
          <p:nvPr/>
        </p:nvGrpSpPr>
        <p:grpSpPr>
          <a:xfrm>
            <a:off x="221884" y="147572"/>
            <a:ext cx="903038" cy="359096"/>
            <a:chOff x="1933660" y="152470"/>
            <a:chExt cx="903038" cy="359096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CB21EB-6972-5FFA-8C14-46488583EECD}"/>
                </a:ext>
              </a:extLst>
            </p:cNvPr>
            <p:cNvSpPr/>
            <p:nvPr/>
          </p:nvSpPr>
          <p:spPr>
            <a:xfrm>
              <a:off x="1933660" y="152470"/>
              <a:ext cx="375319" cy="355394"/>
            </a:xfrm>
            <a:prstGeom prst="ellipse">
              <a:avLst/>
            </a:prstGeom>
            <a:solidFill>
              <a:srgbClr val="12BF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681372C-55C2-B472-16CA-7C3320F48EA4}"/>
                </a:ext>
              </a:extLst>
            </p:cNvPr>
            <p:cNvSpPr/>
            <p:nvPr/>
          </p:nvSpPr>
          <p:spPr>
            <a:xfrm>
              <a:off x="2461379" y="156172"/>
              <a:ext cx="375319" cy="355394"/>
            </a:xfrm>
            <a:prstGeom prst="ellipse">
              <a:avLst/>
            </a:prstGeom>
            <a:solidFill>
              <a:srgbClr val="12BF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F5C6FA5C-9648-BD57-5D44-D2900B3BBA89}"/>
                </a:ext>
              </a:extLst>
            </p:cNvPr>
            <p:cNvSpPr/>
            <p:nvPr/>
          </p:nvSpPr>
          <p:spPr>
            <a:xfrm>
              <a:off x="2528722" y="243909"/>
              <a:ext cx="240632" cy="17843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29E16599-1264-03F1-68F3-A69341AB76DE}"/>
                </a:ext>
              </a:extLst>
            </p:cNvPr>
            <p:cNvSpPr/>
            <p:nvPr/>
          </p:nvSpPr>
          <p:spPr>
            <a:xfrm rot="10800000">
              <a:off x="2001003" y="243909"/>
              <a:ext cx="240632" cy="17843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EA703A0-8A39-4B0F-AB88-3CBBE415F0F4}"/>
              </a:ext>
            </a:extLst>
          </p:cNvPr>
          <p:cNvGrpSpPr/>
          <p:nvPr/>
        </p:nvGrpSpPr>
        <p:grpSpPr>
          <a:xfrm>
            <a:off x="3152880" y="307553"/>
            <a:ext cx="5886235" cy="451563"/>
            <a:chOff x="3152880" y="721543"/>
            <a:chExt cx="5886235" cy="451563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52C6A0BC-2BEB-DFB5-A6D2-23715C36B351}"/>
                </a:ext>
              </a:extLst>
            </p:cNvPr>
            <p:cNvSpPr/>
            <p:nvPr/>
          </p:nvSpPr>
          <p:spPr>
            <a:xfrm>
              <a:off x="3152880" y="721543"/>
              <a:ext cx="5886235" cy="4515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>
                  <a:solidFill>
                    <a:schemeClr val="tx1"/>
                  </a:solidFill>
                </a:rPr>
                <a:t>Searchbar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40">
              <a:extLst>
                <a:ext uri="{FF2B5EF4-FFF2-40B4-BE49-F238E27FC236}">
                  <a16:creationId xmlns:a16="http://schemas.microsoft.com/office/drawing/2014/main" id="{45D9749E-001B-74F0-067B-7FB15448F1A8}"/>
                </a:ext>
              </a:extLst>
            </p:cNvPr>
            <p:cNvSpPr/>
            <p:nvPr/>
          </p:nvSpPr>
          <p:spPr>
            <a:xfrm>
              <a:off x="8622899" y="767113"/>
              <a:ext cx="364758" cy="369332"/>
            </a:xfrm>
            <a:prstGeom prst="ellipse">
              <a:avLst/>
            </a:prstGeom>
            <a:solidFill>
              <a:srgbClr val="12BF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2" descr="Lupe suchen - Kostenlose Icons">
              <a:extLst>
                <a:ext uri="{FF2B5EF4-FFF2-40B4-BE49-F238E27FC236}">
                  <a16:creationId xmlns:a16="http://schemas.microsoft.com/office/drawing/2014/main" id="{1F9EC2E4-F720-777A-B147-AAE5AB34F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4921">
              <a:off x="8697297" y="814624"/>
              <a:ext cx="244443" cy="259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1FB0B4C-9F98-4B8A-CD5E-6EF9D49E96ED}"/>
              </a:ext>
            </a:extLst>
          </p:cNvPr>
          <p:cNvSpPr/>
          <p:nvPr/>
        </p:nvSpPr>
        <p:spPr>
          <a:xfrm>
            <a:off x="10113734" y="2362919"/>
            <a:ext cx="1456121" cy="760561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ADMIN TOOL</a:t>
            </a:r>
            <a:endParaRPr lang="en-GB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E73B2A-D7AA-AFD7-3495-A151F6D779D6}"/>
              </a:ext>
            </a:extLst>
          </p:cNvPr>
          <p:cNvSpPr/>
          <p:nvPr/>
        </p:nvSpPr>
        <p:spPr>
          <a:xfrm>
            <a:off x="11151394" y="5899429"/>
            <a:ext cx="693392" cy="6615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8937D3-7D40-799F-D1B1-ECD1DBCFB2CE}"/>
              </a:ext>
            </a:extLst>
          </p:cNvPr>
          <p:cNvSpPr/>
          <p:nvPr/>
        </p:nvSpPr>
        <p:spPr>
          <a:xfrm>
            <a:off x="11374837" y="5988321"/>
            <a:ext cx="246504" cy="226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2EFF8AA6-F741-F7E2-4CDB-8F232CD452E5}"/>
              </a:ext>
            </a:extLst>
          </p:cNvPr>
          <p:cNvSpPr/>
          <p:nvPr/>
        </p:nvSpPr>
        <p:spPr>
          <a:xfrm>
            <a:off x="11303592" y="6256226"/>
            <a:ext cx="388995" cy="241615"/>
          </a:xfrm>
          <a:prstGeom prst="round2SameRect">
            <a:avLst>
              <a:gd name="adj1" fmla="val 50000"/>
              <a:gd name="adj2" fmla="val 39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6449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05367A6-1BDC-65DE-942D-64598ADB9C66}"/>
              </a:ext>
            </a:extLst>
          </p:cNvPr>
          <p:cNvSpPr txBox="1"/>
          <p:nvPr/>
        </p:nvSpPr>
        <p:spPr>
          <a:xfrm>
            <a:off x="4537374" y="2136338"/>
            <a:ext cx="3117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Colours </a:t>
            </a:r>
            <a:r>
              <a:rPr lang="de-DE" dirty="0" err="1"/>
              <a:t>used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Citisoft</a:t>
            </a:r>
            <a:r>
              <a:rPr lang="de-DE" dirty="0"/>
              <a:t>: i-</a:t>
            </a:r>
            <a:r>
              <a:rPr lang="de-DE" dirty="0" err="1"/>
              <a:t>dots</a:t>
            </a:r>
            <a:r>
              <a:rPr lang="de-DE" dirty="0"/>
              <a:t> = #12BFD5</a:t>
            </a:r>
          </a:p>
          <a:p>
            <a:endParaRPr lang="de-DE" dirty="0"/>
          </a:p>
          <a:p>
            <a:r>
              <a:rPr lang="de-DE" dirty="0" err="1"/>
              <a:t>Citisoft</a:t>
            </a:r>
            <a:r>
              <a:rPr lang="de-DE" dirty="0"/>
              <a:t>: </a:t>
            </a:r>
            <a:r>
              <a:rPr lang="de-DE" dirty="0" err="1"/>
              <a:t>letters</a:t>
            </a:r>
            <a:r>
              <a:rPr lang="de-DE" dirty="0"/>
              <a:t> = #1C5091</a:t>
            </a:r>
          </a:p>
          <a:p>
            <a:endParaRPr lang="de-DE" dirty="0"/>
          </a:p>
          <a:p>
            <a:r>
              <a:rPr lang="de-DE" dirty="0" err="1"/>
              <a:t>Backround</a:t>
            </a:r>
            <a:r>
              <a:rPr lang="de-DE" dirty="0"/>
              <a:t> =#E7E6E6</a:t>
            </a:r>
          </a:p>
          <a:p>
            <a:endParaRPr lang="de-DE" dirty="0"/>
          </a:p>
          <a:p>
            <a:r>
              <a:rPr lang="de-DE" dirty="0" err="1"/>
              <a:t>Backround</a:t>
            </a:r>
            <a:r>
              <a:rPr lang="de-DE" dirty="0"/>
              <a:t> </a:t>
            </a:r>
            <a:r>
              <a:rPr lang="de-DE" dirty="0" err="1"/>
              <a:t>Searchbar</a:t>
            </a:r>
            <a:r>
              <a:rPr lang="de-DE" dirty="0"/>
              <a:t>=#D0CECE</a:t>
            </a:r>
          </a:p>
        </p:txBody>
      </p:sp>
    </p:spTree>
    <p:extLst>
      <p:ext uri="{BB962C8B-B14F-4D97-AF65-F5344CB8AC3E}">
        <p14:creationId xmlns:p14="http://schemas.microsoft.com/office/powerpoint/2010/main" val="767875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623D-4C41-835F-E57D-881FFE04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Categories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00E126-08DF-0756-55F7-E397F0546453}"/>
              </a:ext>
            </a:extLst>
          </p:cNvPr>
          <p:cNvSpPr/>
          <p:nvPr/>
        </p:nvSpPr>
        <p:spPr>
          <a:xfrm>
            <a:off x="838201" y="1606378"/>
            <a:ext cx="4701540" cy="39333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Design 1: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5" name="Gruppieren 1">
            <a:extLst>
              <a:ext uri="{FF2B5EF4-FFF2-40B4-BE49-F238E27FC236}">
                <a16:creationId xmlns:a16="http://schemas.microsoft.com/office/drawing/2014/main" id="{77277172-828B-603C-58EA-3163964C4469}"/>
              </a:ext>
            </a:extLst>
          </p:cNvPr>
          <p:cNvGrpSpPr/>
          <p:nvPr/>
        </p:nvGrpSpPr>
        <p:grpSpPr>
          <a:xfrm>
            <a:off x="2136051" y="2477740"/>
            <a:ext cx="2890290" cy="2338100"/>
            <a:chOff x="2721349" y="2081904"/>
            <a:chExt cx="2890290" cy="2338100"/>
          </a:xfrm>
        </p:grpSpPr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D9C9F5B9-DFD5-C490-6BE0-7E5B59A6B4FD}"/>
                </a:ext>
              </a:extLst>
            </p:cNvPr>
            <p:cNvSpPr/>
            <p:nvPr/>
          </p:nvSpPr>
          <p:spPr>
            <a:xfrm>
              <a:off x="2721349" y="2081904"/>
              <a:ext cx="2890290" cy="2338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dirty="0"/>
            </a:p>
            <a:p>
              <a:endParaRPr lang="de-DE" dirty="0"/>
            </a:p>
            <a:p>
              <a:r>
                <a:rPr lang="de-DE" dirty="0" err="1"/>
                <a:t>Categories</a:t>
              </a:r>
              <a:endParaRPr lang="de-DE" dirty="0"/>
            </a:p>
            <a:p>
              <a:endParaRPr lang="de-DE" dirty="0"/>
            </a:p>
            <a:p>
              <a:endParaRPr lang="de-DE" dirty="0"/>
            </a:p>
            <a:p>
              <a:endParaRPr lang="de-DE" dirty="0"/>
            </a:p>
            <a:p>
              <a:endParaRPr lang="de-DE" dirty="0"/>
            </a:p>
            <a:p>
              <a:pPr lvl="1"/>
              <a:r>
                <a:rPr lang="de-DE" dirty="0"/>
                <a:t>    </a:t>
              </a:r>
              <a:r>
                <a:rPr lang="de-DE" dirty="0" err="1"/>
                <a:t>Full</a:t>
              </a:r>
              <a:r>
                <a:rPr lang="de-DE" dirty="0"/>
                <a:t> Match</a:t>
              </a:r>
            </a:p>
            <a:p>
              <a:pPr lvl="1"/>
              <a:r>
                <a:rPr lang="de-DE" dirty="0"/>
                <a:t>    Partial Match</a:t>
              </a:r>
            </a:p>
            <a:p>
              <a:endParaRPr lang="de-DE" dirty="0"/>
            </a:p>
            <a:p>
              <a:endParaRPr lang="de-DE" dirty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D28FEADC-8E5E-4290-320F-B0A3547D95D3}"/>
                </a:ext>
              </a:extLst>
            </p:cNvPr>
            <p:cNvSpPr/>
            <p:nvPr/>
          </p:nvSpPr>
          <p:spPr>
            <a:xfrm>
              <a:off x="2981799" y="2900147"/>
              <a:ext cx="2369389" cy="52333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Select </a:t>
              </a:r>
              <a:r>
                <a:rPr lang="de-DE" dirty="0" err="1">
                  <a:solidFill>
                    <a:schemeClr val="tx1"/>
                  </a:solidFill>
                </a:rPr>
                <a:t>categorie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BC69FD5-26E7-209A-6961-20BFC005763F}"/>
              </a:ext>
            </a:extLst>
          </p:cNvPr>
          <p:cNvSpPr/>
          <p:nvPr/>
        </p:nvSpPr>
        <p:spPr>
          <a:xfrm>
            <a:off x="6652261" y="1627810"/>
            <a:ext cx="4701540" cy="39333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Design 2: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hteck 6">
            <a:extLst>
              <a:ext uri="{FF2B5EF4-FFF2-40B4-BE49-F238E27FC236}">
                <a16:creationId xmlns:a16="http://schemas.microsoft.com/office/drawing/2014/main" id="{7FB581DE-28AB-E77B-B2C4-E81FA35B8560}"/>
              </a:ext>
            </a:extLst>
          </p:cNvPr>
          <p:cNvSpPr/>
          <p:nvPr/>
        </p:nvSpPr>
        <p:spPr>
          <a:xfrm>
            <a:off x="7703150" y="2211859"/>
            <a:ext cx="2890290" cy="3101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  <a:p>
            <a:r>
              <a:rPr lang="de-DE" dirty="0" err="1"/>
              <a:t>Categories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     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Matct</a:t>
            </a:r>
            <a:endParaRPr lang="de-DE" dirty="0"/>
          </a:p>
          <a:p>
            <a:pPr lvl="1"/>
            <a:r>
              <a:rPr lang="de-DE" dirty="0"/>
              <a:t>      Partial Match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Rechteck 7">
            <a:extLst>
              <a:ext uri="{FF2B5EF4-FFF2-40B4-BE49-F238E27FC236}">
                <a16:creationId xmlns:a16="http://schemas.microsoft.com/office/drawing/2014/main" id="{269A76CD-11EE-3900-520C-AEA68039BF76}"/>
              </a:ext>
            </a:extLst>
          </p:cNvPr>
          <p:cNvSpPr/>
          <p:nvPr/>
        </p:nvSpPr>
        <p:spPr>
          <a:xfrm>
            <a:off x="7963600" y="3705302"/>
            <a:ext cx="2369389" cy="52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Select </a:t>
            </a:r>
            <a:r>
              <a:rPr lang="de-DE" dirty="0" err="1">
                <a:solidFill>
                  <a:schemeClr val="tx1"/>
                </a:solidFill>
              </a:rPr>
              <a:t>categorie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253A46-14D9-B920-C0CC-F9D560788BC8}"/>
              </a:ext>
            </a:extLst>
          </p:cNvPr>
          <p:cNvSpPr/>
          <p:nvPr/>
        </p:nvSpPr>
        <p:spPr>
          <a:xfrm>
            <a:off x="8384060" y="4543708"/>
            <a:ext cx="135924" cy="125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6AA7C-4D64-B77E-EEEE-B89FD6320920}"/>
              </a:ext>
            </a:extLst>
          </p:cNvPr>
          <p:cNvSpPr/>
          <p:nvPr/>
        </p:nvSpPr>
        <p:spPr>
          <a:xfrm>
            <a:off x="8384060" y="4812381"/>
            <a:ext cx="135924" cy="125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C4AAB-F434-F53E-C149-2B7105B0447B}"/>
              </a:ext>
            </a:extLst>
          </p:cNvPr>
          <p:cNvSpPr/>
          <p:nvPr/>
        </p:nvSpPr>
        <p:spPr>
          <a:xfrm>
            <a:off x="8384060" y="2789354"/>
            <a:ext cx="135924" cy="125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DD5F90-D9B0-401F-9EA0-A301385F4E90}"/>
              </a:ext>
            </a:extLst>
          </p:cNvPr>
          <p:cNvSpPr/>
          <p:nvPr/>
        </p:nvSpPr>
        <p:spPr>
          <a:xfrm>
            <a:off x="8384060" y="3054428"/>
            <a:ext cx="135924" cy="125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D8D887-4D58-5DC7-0210-D4990BAB58EC}"/>
              </a:ext>
            </a:extLst>
          </p:cNvPr>
          <p:cNvSpPr/>
          <p:nvPr/>
        </p:nvSpPr>
        <p:spPr>
          <a:xfrm>
            <a:off x="8384060" y="3323101"/>
            <a:ext cx="135924" cy="125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C402A-85C9-8DE2-56A5-713BDB91616A}"/>
              </a:ext>
            </a:extLst>
          </p:cNvPr>
          <p:cNvSpPr txBox="1"/>
          <p:nvPr/>
        </p:nvSpPr>
        <p:spPr>
          <a:xfrm>
            <a:off x="8486096" y="2662396"/>
            <a:ext cx="156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Business Areas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8738A3-C325-25B1-B1AE-C908D7A89E0F}"/>
              </a:ext>
            </a:extLst>
          </p:cNvPr>
          <p:cNvSpPr txBox="1"/>
          <p:nvPr/>
        </p:nvSpPr>
        <p:spPr>
          <a:xfrm>
            <a:off x="8481912" y="292676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Modules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C4C25-B6F1-5714-3B61-8EE84496278D}"/>
              </a:ext>
            </a:extLst>
          </p:cNvPr>
          <p:cNvSpPr txBox="1"/>
          <p:nvPr/>
        </p:nvSpPr>
        <p:spPr>
          <a:xfrm>
            <a:off x="8482914" y="3201294"/>
            <a:ext cx="13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 Types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9BF74-003A-8BC8-3185-7794C959B3B4}"/>
              </a:ext>
            </a:extLst>
          </p:cNvPr>
          <p:cNvSpPr/>
          <p:nvPr/>
        </p:nvSpPr>
        <p:spPr>
          <a:xfrm>
            <a:off x="2699242" y="4129002"/>
            <a:ext cx="135924" cy="125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2DB9D8-9DBE-FFBD-D490-5582F819E045}"/>
              </a:ext>
            </a:extLst>
          </p:cNvPr>
          <p:cNvSpPr/>
          <p:nvPr/>
        </p:nvSpPr>
        <p:spPr>
          <a:xfrm>
            <a:off x="2699242" y="4417990"/>
            <a:ext cx="135924" cy="125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8279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BA816F-5CFA-061B-5E70-EAF1E0461BC0}"/>
              </a:ext>
            </a:extLst>
          </p:cNvPr>
          <p:cNvSpPr/>
          <p:nvPr/>
        </p:nvSpPr>
        <p:spPr>
          <a:xfrm>
            <a:off x="838201" y="1606378"/>
            <a:ext cx="4701540" cy="39333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Design: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38B1A-FA57-2B00-DB99-73F42D2D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Filters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5B55E1-4954-CC3D-75B6-7021AC6B8A4C}"/>
              </a:ext>
            </a:extLst>
          </p:cNvPr>
          <p:cNvSpPr/>
          <p:nvPr/>
        </p:nvSpPr>
        <p:spPr>
          <a:xfrm>
            <a:off x="1522740" y="2415746"/>
            <a:ext cx="2890290" cy="2547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Filters</a:t>
            </a:r>
          </a:p>
          <a:p>
            <a:pPr lvl="1"/>
            <a:r>
              <a:rPr lang="de-DE" dirty="0"/>
              <a:t>   </a:t>
            </a:r>
            <a:r>
              <a:rPr lang="de-DE" dirty="0" err="1"/>
              <a:t>Popularity</a:t>
            </a:r>
            <a:endParaRPr lang="de-DE" dirty="0"/>
          </a:p>
          <a:p>
            <a:pPr lvl="1"/>
            <a:r>
              <a:rPr lang="de-DE" dirty="0"/>
              <a:t>   Best Rating</a:t>
            </a:r>
          </a:p>
          <a:p>
            <a:pPr lvl="1"/>
            <a:r>
              <a:rPr lang="de-DE" dirty="0"/>
              <a:t>   </a:t>
            </a:r>
            <a:r>
              <a:rPr lang="de-DE" dirty="0" err="1"/>
              <a:t>Alphabetical</a:t>
            </a:r>
            <a:r>
              <a:rPr lang="de-DE" dirty="0"/>
              <a:t> A-Z</a:t>
            </a:r>
          </a:p>
          <a:p>
            <a:pPr lvl="1"/>
            <a:r>
              <a:rPr lang="de-DE" dirty="0"/>
              <a:t>   </a:t>
            </a:r>
            <a:r>
              <a:rPr lang="de-DE" dirty="0" err="1"/>
              <a:t>Alphabetical</a:t>
            </a:r>
            <a:r>
              <a:rPr lang="de-DE" dirty="0"/>
              <a:t> Z-A</a:t>
            </a:r>
          </a:p>
          <a:p>
            <a:pPr lvl="1"/>
            <a:r>
              <a:rPr lang="de-DE" dirty="0"/>
              <a:t>   </a:t>
            </a:r>
            <a:r>
              <a:rPr lang="de-DE" dirty="0" err="1"/>
              <a:t>Newest</a:t>
            </a:r>
            <a:r>
              <a:rPr lang="de-DE" dirty="0"/>
              <a:t> First</a:t>
            </a:r>
          </a:p>
          <a:p>
            <a:pPr lvl="1"/>
            <a:r>
              <a:rPr lang="de-DE" dirty="0"/>
              <a:t>   </a:t>
            </a:r>
            <a:r>
              <a:rPr lang="de-DE" dirty="0" err="1"/>
              <a:t>Oldest</a:t>
            </a:r>
            <a:r>
              <a:rPr lang="de-DE" dirty="0"/>
              <a:t> First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D83F0-CAF5-C1D8-04E4-24019F84FB41}"/>
              </a:ext>
            </a:extLst>
          </p:cNvPr>
          <p:cNvSpPr/>
          <p:nvPr/>
        </p:nvSpPr>
        <p:spPr>
          <a:xfrm>
            <a:off x="2051222" y="3098273"/>
            <a:ext cx="135924" cy="125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6A7E14-3C4F-4104-9BD0-8F4242156951}"/>
              </a:ext>
            </a:extLst>
          </p:cNvPr>
          <p:cNvSpPr/>
          <p:nvPr/>
        </p:nvSpPr>
        <p:spPr>
          <a:xfrm>
            <a:off x="2051222" y="3366141"/>
            <a:ext cx="135924" cy="125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E94EA-25FE-2055-FB48-AF9112032604}"/>
              </a:ext>
            </a:extLst>
          </p:cNvPr>
          <p:cNvSpPr/>
          <p:nvPr/>
        </p:nvSpPr>
        <p:spPr>
          <a:xfrm>
            <a:off x="2051222" y="3626717"/>
            <a:ext cx="135924" cy="125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364520-8510-69C7-1114-B114A047E1DB}"/>
              </a:ext>
            </a:extLst>
          </p:cNvPr>
          <p:cNvSpPr/>
          <p:nvPr/>
        </p:nvSpPr>
        <p:spPr>
          <a:xfrm>
            <a:off x="2051222" y="3914884"/>
            <a:ext cx="135924" cy="125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ED45B5-A7A7-99C2-CEBF-991F7CBD581C}"/>
              </a:ext>
            </a:extLst>
          </p:cNvPr>
          <p:cNvSpPr/>
          <p:nvPr/>
        </p:nvSpPr>
        <p:spPr>
          <a:xfrm>
            <a:off x="2051222" y="4203051"/>
            <a:ext cx="135924" cy="125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491CE3-886C-8B92-99E6-04445BEBCD4C}"/>
              </a:ext>
            </a:extLst>
          </p:cNvPr>
          <p:cNvSpPr/>
          <p:nvPr/>
        </p:nvSpPr>
        <p:spPr>
          <a:xfrm>
            <a:off x="2051222" y="4465244"/>
            <a:ext cx="135924" cy="125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215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E558B63A-7B26-CD43-EC10-C80C6A0AC7D5}"/>
              </a:ext>
            </a:extLst>
          </p:cNvPr>
          <p:cNvSpPr/>
          <p:nvPr/>
        </p:nvSpPr>
        <p:spPr>
          <a:xfrm>
            <a:off x="1" y="0"/>
            <a:ext cx="12191999" cy="6556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38CB851-ABD3-D260-3A67-DCDD9EF4047D}"/>
              </a:ext>
            </a:extLst>
          </p:cNvPr>
          <p:cNvSpPr/>
          <p:nvPr/>
        </p:nvSpPr>
        <p:spPr>
          <a:xfrm>
            <a:off x="2131730" y="117436"/>
            <a:ext cx="6434459" cy="420736"/>
          </a:xfrm>
          <a:prstGeom prst="rect">
            <a:avLst/>
          </a:prstGeom>
          <a:solidFill>
            <a:schemeClr val="bg1"/>
          </a:solidFill>
          <a:ln>
            <a:solidFill>
              <a:srgbClr val="1C50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Searchbar</a:t>
            </a:r>
            <a:r>
              <a:rPr lang="de-DE" dirty="0">
                <a:solidFill>
                  <a:schemeClr val="tx1"/>
                </a:solidFill>
              </a:rPr>
              <a:t>					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B8BAE99-899E-E4E3-67F8-79F58C108450}"/>
              </a:ext>
            </a:extLst>
          </p:cNvPr>
          <p:cNvGrpSpPr/>
          <p:nvPr/>
        </p:nvGrpSpPr>
        <p:grpSpPr>
          <a:xfrm>
            <a:off x="8134233" y="117436"/>
            <a:ext cx="431956" cy="420736"/>
            <a:chOff x="8134233" y="196342"/>
            <a:chExt cx="431956" cy="420736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7A09BD9-1829-8FBC-35BA-B5965336CC26}"/>
                </a:ext>
              </a:extLst>
            </p:cNvPr>
            <p:cNvSpPr/>
            <p:nvPr/>
          </p:nvSpPr>
          <p:spPr>
            <a:xfrm>
              <a:off x="8134233" y="196342"/>
              <a:ext cx="431956" cy="420736"/>
            </a:xfrm>
            <a:prstGeom prst="rect">
              <a:avLst/>
            </a:prstGeom>
            <a:solidFill>
              <a:srgbClr val="12BF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50" name="Picture 2" descr="Lupe suchen - Kostenlose Icons">
              <a:extLst>
                <a:ext uri="{FF2B5EF4-FFF2-40B4-BE49-F238E27FC236}">
                  <a16:creationId xmlns:a16="http://schemas.microsoft.com/office/drawing/2014/main" id="{C361697C-882A-197C-0468-4D29EA2DF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4921">
              <a:off x="8212243" y="268743"/>
              <a:ext cx="275936" cy="275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87766797-92E8-7BBB-704E-0A1C3E5B2641}"/>
              </a:ext>
            </a:extLst>
          </p:cNvPr>
          <p:cNvSpPr/>
          <p:nvPr/>
        </p:nvSpPr>
        <p:spPr>
          <a:xfrm>
            <a:off x="3399501" y="1356851"/>
            <a:ext cx="2696497" cy="508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0D8BD35-7A7B-3025-A7A5-1348455A81AE}"/>
              </a:ext>
            </a:extLst>
          </p:cNvPr>
          <p:cNvSpPr/>
          <p:nvPr/>
        </p:nvSpPr>
        <p:spPr>
          <a:xfrm>
            <a:off x="6095998" y="1356851"/>
            <a:ext cx="2696497" cy="508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Vendors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0A26A70-FF84-7B2D-7D0B-F0270E5470CD}"/>
              </a:ext>
            </a:extLst>
          </p:cNvPr>
          <p:cNvSpPr/>
          <p:nvPr/>
        </p:nvSpPr>
        <p:spPr>
          <a:xfrm>
            <a:off x="3938165" y="2182762"/>
            <a:ext cx="4315666" cy="11208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9E71F2F-034F-630B-0D89-EB9ADCCFBDF2}"/>
              </a:ext>
            </a:extLst>
          </p:cNvPr>
          <p:cNvSpPr/>
          <p:nvPr/>
        </p:nvSpPr>
        <p:spPr>
          <a:xfrm>
            <a:off x="3938165" y="3620730"/>
            <a:ext cx="4315666" cy="11208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E6858B-1251-DC3F-6F3F-6C32B0366A5E}"/>
              </a:ext>
            </a:extLst>
          </p:cNvPr>
          <p:cNvSpPr/>
          <p:nvPr/>
        </p:nvSpPr>
        <p:spPr>
          <a:xfrm>
            <a:off x="3938165" y="5058698"/>
            <a:ext cx="4315666" cy="11208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5025EB-6F2A-9EDC-2151-295E9C75D6E0}"/>
              </a:ext>
            </a:extLst>
          </p:cNvPr>
          <p:cNvSpPr/>
          <p:nvPr/>
        </p:nvSpPr>
        <p:spPr>
          <a:xfrm>
            <a:off x="235974" y="1084006"/>
            <a:ext cx="2212258" cy="5471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A071F7-7AA2-AE6A-9C48-5C7BE5C3C3DA}"/>
              </a:ext>
            </a:extLst>
          </p:cNvPr>
          <p:cNvSpPr/>
          <p:nvPr/>
        </p:nvSpPr>
        <p:spPr>
          <a:xfrm>
            <a:off x="468261" y="1664214"/>
            <a:ext cx="1747684" cy="1821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7875399-3DA2-71BA-8D06-AB30053EEFC3}"/>
              </a:ext>
            </a:extLst>
          </p:cNvPr>
          <p:cNvSpPr/>
          <p:nvPr/>
        </p:nvSpPr>
        <p:spPr>
          <a:xfrm>
            <a:off x="468261" y="4065848"/>
            <a:ext cx="1747684" cy="1821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Categories</a:t>
            </a:r>
            <a:endParaRPr lang="de-DE" dirty="0"/>
          </a:p>
        </p:txBody>
      </p:sp>
      <p:pic>
        <p:nvPicPr>
          <p:cNvPr id="16" name="Picture 6" descr="Citisoft Named as Top Consulting Employer">
            <a:extLst>
              <a:ext uri="{FF2B5EF4-FFF2-40B4-BE49-F238E27FC236}">
                <a16:creationId xmlns:a16="http://schemas.microsoft.com/office/drawing/2014/main" id="{731175C8-ACE6-631F-711B-7E7D0158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1" y="98538"/>
            <a:ext cx="1712200" cy="44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1004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E558B63A-7B26-CD43-EC10-C80C6A0AC7D5}"/>
              </a:ext>
            </a:extLst>
          </p:cNvPr>
          <p:cNvSpPr/>
          <p:nvPr/>
        </p:nvSpPr>
        <p:spPr>
          <a:xfrm>
            <a:off x="1" y="0"/>
            <a:ext cx="12191999" cy="6556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7766797-92E8-7BBB-704E-0A1C3E5B2641}"/>
              </a:ext>
            </a:extLst>
          </p:cNvPr>
          <p:cNvSpPr/>
          <p:nvPr/>
        </p:nvSpPr>
        <p:spPr>
          <a:xfrm>
            <a:off x="3399501" y="1356851"/>
            <a:ext cx="2696497" cy="508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0D8BD35-7A7B-3025-A7A5-1348455A81AE}"/>
              </a:ext>
            </a:extLst>
          </p:cNvPr>
          <p:cNvSpPr/>
          <p:nvPr/>
        </p:nvSpPr>
        <p:spPr>
          <a:xfrm>
            <a:off x="6095998" y="1356851"/>
            <a:ext cx="2696497" cy="508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Vendors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0A26A70-FF84-7B2D-7D0B-F0270E5470CD}"/>
              </a:ext>
            </a:extLst>
          </p:cNvPr>
          <p:cNvSpPr/>
          <p:nvPr/>
        </p:nvSpPr>
        <p:spPr>
          <a:xfrm>
            <a:off x="3938165" y="2182762"/>
            <a:ext cx="4315666" cy="11208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9E71F2F-034F-630B-0D89-EB9ADCCFBDF2}"/>
              </a:ext>
            </a:extLst>
          </p:cNvPr>
          <p:cNvSpPr/>
          <p:nvPr/>
        </p:nvSpPr>
        <p:spPr>
          <a:xfrm>
            <a:off x="3938165" y="3620730"/>
            <a:ext cx="4315666" cy="11208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E6858B-1251-DC3F-6F3F-6C32B0366A5E}"/>
              </a:ext>
            </a:extLst>
          </p:cNvPr>
          <p:cNvSpPr/>
          <p:nvPr/>
        </p:nvSpPr>
        <p:spPr>
          <a:xfrm>
            <a:off x="3938165" y="5058698"/>
            <a:ext cx="4315666" cy="11208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5025EB-6F2A-9EDC-2151-295E9C75D6E0}"/>
              </a:ext>
            </a:extLst>
          </p:cNvPr>
          <p:cNvSpPr/>
          <p:nvPr/>
        </p:nvSpPr>
        <p:spPr>
          <a:xfrm>
            <a:off x="235974" y="1084006"/>
            <a:ext cx="2212258" cy="5471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A071F7-7AA2-AE6A-9C48-5C7BE5C3C3DA}"/>
              </a:ext>
            </a:extLst>
          </p:cNvPr>
          <p:cNvSpPr/>
          <p:nvPr/>
        </p:nvSpPr>
        <p:spPr>
          <a:xfrm>
            <a:off x="468261" y="1664214"/>
            <a:ext cx="1747684" cy="1821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7875399-3DA2-71BA-8D06-AB30053EEFC3}"/>
              </a:ext>
            </a:extLst>
          </p:cNvPr>
          <p:cNvSpPr/>
          <p:nvPr/>
        </p:nvSpPr>
        <p:spPr>
          <a:xfrm>
            <a:off x="468261" y="4065848"/>
            <a:ext cx="1747684" cy="1821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Categories</a:t>
            </a:r>
            <a:endParaRPr lang="de-DE" dirty="0"/>
          </a:p>
        </p:txBody>
      </p:sp>
      <p:pic>
        <p:nvPicPr>
          <p:cNvPr id="16" name="Picture 6" descr="Citisoft Named as Top Consulting Employer">
            <a:extLst>
              <a:ext uri="{FF2B5EF4-FFF2-40B4-BE49-F238E27FC236}">
                <a16:creationId xmlns:a16="http://schemas.microsoft.com/office/drawing/2014/main" id="{731175C8-ACE6-631F-711B-7E7D0158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1" y="98538"/>
            <a:ext cx="1712200" cy="44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ECA20482-7644-AAC5-5C71-67914887CDC5}"/>
              </a:ext>
            </a:extLst>
          </p:cNvPr>
          <p:cNvSpPr/>
          <p:nvPr/>
        </p:nvSpPr>
        <p:spPr>
          <a:xfrm>
            <a:off x="2114477" y="123837"/>
            <a:ext cx="6097870" cy="4207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Searchbar</a:t>
            </a:r>
            <a:r>
              <a:rPr lang="de-DE" dirty="0">
                <a:solidFill>
                  <a:schemeClr val="tx1"/>
                </a:solidFill>
              </a:rPr>
              <a:t>			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D7E1580-9A8F-73AD-D3E0-631AFD64B157}"/>
              </a:ext>
            </a:extLst>
          </p:cNvPr>
          <p:cNvSpPr/>
          <p:nvPr/>
        </p:nvSpPr>
        <p:spPr>
          <a:xfrm>
            <a:off x="7827033" y="162081"/>
            <a:ext cx="350808" cy="355749"/>
          </a:xfrm>
          <a:prstGeom prst="roundRect">
            <a:avLst/>
          </a:prstGeom>
          <a:solidFill>
            <a:srgbClr val="12BF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2" descr="Lupe suchen - Kostenlose Icons">
            <a:extLst>
              <a:ext uri="{FF2B5EF4-FFF2-40B4-BE49-F238E27FC236}">
                <a16:creationId xmlns:a16="http://schemas.microsoft.com/office/drawing/2014/main" id="{B8923969-2A99-40B3-ED3D-DD87CB5C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921">
            <a:off x="7870220" y="191818"/>
            <a:ext cx="275936" cy="27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4313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Widescreen</PresentationFormat>
  <Paragraphs>196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Categories</vt:lpstr>
      <vt:lpstr>Filters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Kuhn, Alexander (Student)</dc:creator>
  <cp:lastModifiedBy>Alexander Kuhn</cp:lastModifiedBy>
  <cp:revision>53</cp:revision>
  <dcterms:created xsi:type="dcterms:W3CDTF">2023-10-05T14:21:51Z</dcterms:created>
  <dcterms:modified xsi:type="dcterms:W3CDTF">2023-10-30T18:01:00Z</dcterms:modified>
</cp:coreProperties>
</file>