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jqFUTooGBmTriRqq48tAZ482ac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6cb2ab8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6cb2ab8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48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3351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2156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6069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6432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22854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61162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910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71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77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70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49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66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29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66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99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2726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71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Game Pitch Presentation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Mila Bromm and Alex Racey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2054158" y="27661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Idea – Tank based game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Game Inspiration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idx="1"/>
          </p:nvPr>
        </p:nvSpPr>
        <p:spPr>
          <a:xfrm>
            <a:off x="1484310" y="2170884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World of Tanks – objective based, multiple choices of vehicle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Toy Story – bright colours, toy soldiers, cartoon violence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Battlefield – destruction of environment, buildings removed to create new traversable paths for player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97" name="Google Shape;97;p3" descr="A lot of smoke around i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196" y="3950563"/>
            <a:ext cx="4565407" cy="2689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01763" y="3950564"/>
            <a:ext cx="3585391" cy="2689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" descr="The tower of the city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53215" y="3950564"/>
            <a:ext cx="2566645" cy="2493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Player experiences</a:t>
            </a:r>
            <a:endParaRPr/>
          </a:p>
        </p:txBody>
      </p:sp>
      <p:sp>
        <p:nvSpPr>
          <p:cNvPr id="105" name="Google Shape;105;p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Ability to destroy army of opponents, single-player versus the game interaction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Ability to work against other players to complete an objective (if multiplayer were to be implemented)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Players will experience element of stress as they will be working against a timer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Conflict will be experienced between player and physical environment through contact with obstacles (maze walls) and NPC opponents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Core gameplay idea</a:t>
            </a: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Player controlled tank using WASD keys for procedural movement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Mouse used to control tank turret for aiming, separates it from tank movement for increased control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Player must destroy enemy tanks, conversely enemy AI tanks will attempt to destroy player tanks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Maze environment, featuring destructible walls, allowing for new paths that tanks are able to take 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Rules associated with player include what areas of environment are destructible, as well as how much time is given to complete the game objective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1676400" y="4040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Game features</a:t>
            </a:r>
            <a:endParaRPr dirty="0"/>
          </a:p>
        </p:txBody>
      </p:sp>
      <p:sp>
        <p:nvSpPr>
          <p:cNvPr id="117" name="Google Shape;117;p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Single player interaction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Multiple different levels (mazes), will also act as game boundaries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Score system based on tanks/soldiers hit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Timer running in background, game ends and player fails objective when timer reaches zero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In game resources will include health pickups and power ups to increase damage of weapons and affect player speed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Players work to achieve high score for completing levels in the fastest time – links to the overall game outcome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6cb2ab862_0_0"/>
          <p:cNvSpPr txBox="1">
            <a:spLocks noGrp="1"/>
          </p:cNvSpPr>
          <p:nvPr>
            <p:ph type="title"/>
          </p:nvPr>
        </p:nvSpPr>
        <p:spPr>
          <a:xfrm>
            <a:off x="1649682" y="0"/>
            <a:ext cx="10018713" cy="1752599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Game </a:t>
            </a:r>
            <a:r>
              <a:rPr lang="en-GB" dirty="0" err="1"/>
              <a:t>Mockup</a:t>
            </a:r>
            <a:endParaRPr dirty="0"/>
          </a:p>
        </p:txBody>
      </p:sp>
      <p:pic>
        <p:nvPicPr>
          <p:cNvPr id="123" name="Google Shape;123;g76cb2ab86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888" y="1488888"/>
            <a:ext cx="6791325" cy="47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Possible enhancements</a:t>
            </a:r>
            <a:endParaRPr/>
          </a:p>
        </p:txBody>
      </p:sp>
      <p:sp>
        <p:nvSpPr>
          <p:cNvPr id="129" name="Google Shape;129;p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Multiplayer function, allowing up to 4 players in a player versus player interaction pattern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High score scoreboard, saving player scores to a file that can be loaded when the game is reopened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Ability to have procedurally generated levels instead of having to submit manually created levels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Addition of more than one selectable player tank, each vehicle will possess unique properties allowing for differences in gameplay (differences in tank speed, projectile types, etc.)</a:t>
            </a: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367</Words>
  <Application>Microsoft Office PowerPoint</Application>
  <PresentationFormat>Widescreen</PresentationFormat>
  <Paragraphs>31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Parallax</vt:lpstr>
      <vt:lpstr>Game Pitch Presentation</vt:lpstr>
      <vt:lpstr>Idea – Tank based game</vt:lpstr>
      <vt:lpstr>Game Inspiration</vt:lpstr>
      <vt:lpstr>Player experiences</vt:lpstr>
      <vt:lpstr>Core gameplay idea</vt:lpstr>
      <vt:lpstr>Game features</vt:lpstr>
      <vt:lpstr>Game Mockup</vt:lpstr>
      <vt:lpstr>Possible enhancements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Pitch Presentation</dc:title>
  <dc:creator>Alexander Racey</dc:creator>
  <cp:lastModifiedBy>Alexander Racey</cp:lastModifiedBy>
  <cp:revision>1</cp:revision>
  <dcterms:created xsi:type="dcterms:W3CDTF">2020-01-31T14:04:52Z</dcterms:created>
  <dcterms:modified xsi:type="dcterms:W3CDTF">2020-03-04T15:00:02Z</dcterms:modified>
</cp:coreProperties>
</file>