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Book Antiqua"/>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ookAntiqua-bold.fntdata"/><Relationship Id="rId25" Type="http://schemas.openxmlformats.org/officeDocument/2006/relationships/font" Target="fonts/BookAntiqua-regular.fntdata"/><Relationship Id="rId28" Type="http://schemas.openxmlformats.org/officeDocument/2006/relationships/font" Target="fonts/BookAntiqua-boldItalic.fntdata"/><Relationship Id="rId27" Type="http://schemas.openxmlformats.org/officeDocument/2006/relationships/font" Target="fonts/BookAntiqu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816e11fc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816e11f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816e11fc3_2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816e11fc3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727b8c3ef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727b8c3e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600b7edb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600b7ed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727b8c3ef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727b8c3e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81d0e15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81d0e15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816e11fc3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816e11fc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816e11fc3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816e11fc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816e11fc3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816e11fc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727b8c3ef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727b8c3e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816e11fc3_2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816e11fc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816e11fc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816e11f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816e11fc3_2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816e11fc3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816e11fc3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16e11fc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422030" y="1371600"/>
            <a:ext cx="8229600" cy="1828800"/>
          </a:xfrm>
          <a:prstGeom prst="rect">
            <a:avLst/>
          </a:prstGeom>
          <a:noFill/>
          <a:ln>
            <a:noFill/>
          </a:ln>
        </p:spPr>
        <p:txBody>
          <a:bodyPr anchorCtr="0" anchor="b" bIns="0" lIns="45700" spcFirstLastPara="1" rIns="45700" wrap="square" tIns="0"/>
          <a:lstStyle>
            <a:lvl1pPr lvl="0" rtl="0" algn="ctr">
              <a:spcBef>
                <a:spcPts val="0"/>
              </a:spcBef>
              <a:spcAft>
                <a:spcPts val="0"/>
              </a:spcAft>
              <a:buClr>
                <a:srgbClr val="EAD594"/>
              </a:buClr>
              <a:buSzPts val="4800"/>
              <a:buFont typeface="Lucida Sans"/>
              <a:buNone/>
              <a:defRPr b="1" sz="4800" cap="none">
                <a:solidFill>
                  <a:srgbClr val="EAD59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 name="Google Shape;14;p2"/>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 name="Google Shape;15;p2"/>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2"/>
          <p:cNvSpPr txBox="1"/>
          <p:nvPr>
            <p:ph idx="1" type="subTitle"/>
          </p:nvPr>
        </p:nvSpPr>
        <p:spPr>
          <a:xfrm>
            <a:off x="1371600" y="3331698"/>
            <a:ext cx="6400800" cy="1752600"/>
          </a:xfrm>
          <a:prstGeom prst="rect">
            <a:avLst/>
          </a:prstGeom>
          <a:noFill/>
          <a:ln>
            <a:noFill/>
          </a:ln>
        </p:spPr>
        <p:txBody>
          <a:bodyPr anchorCtr="0" anchor="t" bIns="45700" lIns="91425" spcFirstLastPara="1" rIns="91425" wrap="square" tIns="45700"/>
          <a:lstStyle>
            <a:lvl1pPr lvl="0" rtl="0" algn="ctr">
              <a:spcBef>
                <a:spcPts val="560"/>
              </a:spcBef>
              <a:spcAft>
                <a:spcPts val="0"/>
              </a:spcAft>
              <a:buSzPts val="1820"/>
              <a:buNone/>
              <a:defRPr>
                <a:solidFill>
                  <a:schemeClr val="lt1"/>
                </a:solidFill>
              </a:defRPr>
            </a:lvl1pPr>
            <a:lvl2pPr lvl="1" rtl="0" algn="ctr">
              <a:spcBef>
                <a:spcPts val="360"/>
              </a:spcBef>
              <a:spcAft>
                <a:spcPts val="0"/>
              </a:spcAft>
              <a:buSzPts val="1440"/>
              <a:buNone/>
              <a:defRPr/>
            </a:lvl2pPr>
            <a:lvl3pPr lvl="2" rtl="0" algn="ctr">
              <a:spcBef>
                <a:spcPts val="360"/>
              </a:spcBef>
              <a:spcAft>
                <a:spcPts val="0"/>
              </a:spcAft>
              <a:buSzPts val="1710"/>
              <a:buNone/>
              <a:defRPr/>
            </a:lvl3pPr>
            <a:lvl4pPr lvl="3" rtl="0" algn="ctr">
              <a:spcBef>
                <a:spcPts val="360"/>
              </a:spcBef>
              <a:spcAft>
                <a:spcPts val="0"/>
              </a:spcAft>
              <a:buSzPts val="1800"/>
              <a:buNone/>
              <a:defRPr/>
            </a:lvl4pPr>
            <a:lvl5pPr lvl="4" rtl="0" algn="ctr">
              <a:spcBef>
                <a:spcPts val="360"/>
              </a:spcBef>
              <a:spcAft>
                <a:spcPts val="0"/>
              </a:spcAft>
              <a:buSzPts val="1800"/>
              <a:buNone/>
              <a:defRPr/>
            </a:lvl5pPr>
            <a:lvl6pPr lvl="5" rtl="0" algn="ctr">
              <a:spcBef>
                <a:spcPts val="360"/>
              </a:spcBef>
              <a:spcAft>
                <a:spcPts val="0"/>
              </a:spcAft>
              <a:buSzPts val="1800"/>
              <a:buNone/>
              <a:defRPr/>
            </a:lvl6pPr>
            <a:lvl7pPr lvl="6" rtl="0" algn="ctr">
              <a:spcBef>
                <a:spcPts val="360"/>
              </a:spcBef>
              <a:spcAft>
                <a:spcPts val="0"/>
              </a:spcAft>
              <a:buSzPts val="1800"/>
              <a:buNone/>
              <a:defRPr/>
            </a:lvl7pPr>
            <a:lvl8pPr lvl="7" rtl="0" algn="ctr">
              <a:spcBef>
                <a:spcPts val="360"/>
              </a:spcBef>
              <a:spcAft>
                <a:spcPts val="0"/>
              </a:spcAft>
              <a:buSzPts val="1800"/>
              <a:buNone/>
              <a:defRPr/>
            </a:lvl8pPr>
            <a:lvl9pPr lvl="8" rtl="0" algn="ctr">
              <a:spcBef>
                <a:spcPts val="360"/>
              </a:spcBef>
              <a:spcAft>
                <a:spcPts val="0"/>
              </a:spcAft>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EAD59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1"/>
          <p:cNvSpPr txBox="1"/>
          <p:nvPr>
            <p:ph idx="1" type="body"/>
          </p:nvPr>
        </p:nvSpPr>
        <p:spPr>
          <a:xfrm rot="5400000">
            <a:off x="2217450" y="-160050"/>
            <a:ext cx="4709100" cy="8229600"/>
          </a:xfrm>
          <a:prstGeom prst="rect">
            <a:avLst/>
          </a:prstGeom>
          <a:noFill/>
          <a:ln>
            <a:noFill/>
          </a:ln>
        </p:spPr>
        <p:txBody>
          <a:bodyPr anchorCtr="0" anchor="t" bIns="45700" lIns="91425" spcFirstLastPara="1" rIns="91425" wrap="square" tIns="45700"/>
          <a:lstStyle>
            <a:lvl1pPr indent="-302895" lvl="0" marL="457200" rtl="0" algn="l">
              <a:spcBef>
                <a:spcPts val="360"/>
              </a:spcBef>
              <a:spcAft>
                <a:spcPts val="0"/>
              </a:spcAft>
              <a:buSzPts val="1170"/>
              <a:buChar char="⬜"/>
              <a:defRPr/>
            </a:lvl1pPr>
            <a:lvl2pPr indent="-320040" lvl="1" marL="914400" rtl="0" algn="l">
              <a:spcBef>
                <a:spcPts val="360"/>
              </a:spcBef>
              <a:spcAft>
                <a:spcPts val="0"/>
              </a:spcAft>
              <a:buSzPts val="1440"/>
              <a:buChar char="◼"/>
              <a:defRPr/>
            </a:lvl2pPr>
            <a:lvl3pPr indent="-337185" lvl="2" marL="1371600" rtl="0" algn="l">
              <a:spcBef>
                <a:spcPts val="360"/>
              </a:spcBef>
              <a:spcAft>
                <a:spcPts val="0"/>
              </a:spcAft>
              <a:buSzPts val="171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1" name="Google Shape;71;p11"/>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1"/>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1"/>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EAD59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2"/>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lstStyle>
            <a:lvl1pPr indent="-302895" lvl="0" marL="457200" rtl="0" algn="l">
              <a:spcBef>
                <a:spcPts val="360"/>
              </a:spcBef>
              <a:spcAft>
                <a:spcPts val="0"/>
              </a:spcAft>
              <a:buSzPts val="1170"/>
              <a:buChar char="⬜"/>
              <a:defRPr/>
            </a:lvl1pPr>
            <a:lvl2pPr indent="-320040" lvl="1" marL="914400" rtl="0" algn="l">
              <a:spcBef>
                <a:spcPts val="360"/>
              </a:spcBef>
              <a:spcAft>
                <a:spcPts val="0"/>
              </a:spcAft>
              <a:buSzPts val="1440"/>
              <a:buChar char="◼"/>
              <a:defRPr/>
            </a:lvl2pPr>
            <a:lvl3pPr indent="-337185" lvl="2" marL="1371600" rtl="0" algn="l">
              <a:spcBef>
                <a:spcPts val="360"/>
              </a:spcBef>
              <a:spcAft>
                <a:spcPts val="0"/>
              </a:spcAft>
              <a:buSzPts val="171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7" name="Google Shape;77;p12"/>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2"/>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2"/>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80" name="Shape 80"/>
        <p:cNvGrpSpPr/>
        <p:nvPr/>
      </p:nvGrpSpPr>
      <p:grpSpPr>
        <a:xfrm>
          <a:off x="0" y="0"/>
          <a:ext cx="0" cy="0"/>
          <a:chOff x="0" y="0"/>
          <a:chExt cx="0" cy="0"/>
        </a:xfrm>
      </p:grpSpPr>
      <p:sp>
        <p:nvSpPr>
          <p:cNvPr id="81" name="Google Shape;81;p13"/>
          <p:cNvSpPr/>
          <p:nvPr/>
        </p:nvSpPr>
        <p:spPr>
          <a:xfrm>
            <a:off x="0" y="0"/>
            <a:ext cx="9144000" cy="685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txBox="1"/>
          <p:nvPr>
            <p:ph idx="12" type="sldNum"/>
          </p:nvPr>
        </p:nvSpPr>
        <p:spPr>
          <a:xfrm>
            <a:off x="8472458" y="6217622"/>
            <a:ext cx="548700" cy="524700"/>
          </a:xfrm>
          <a:prstGeom prst="rect">
            <a:avLst/>
          </a:prstGeom>
          <a:noFill/>
        </p:spPr>
        <p:txBody>
          <a:bodyPr anchorCtr="0" anchor="ctr" bIns="45700" lIns="0" spcFirstLastPara="1" rIns="0" wrap="square" tIns="4570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EAD59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3"/>
          <p:cNvSpPr txBox="1"/>
          <p:nvPr>
            <p:ph idx="1" type="body"/>
          </p:nvPr>
        </p:nvSpPr>
        <p:spPr>
          <a:xfrm>
            <a:off x="457200" y="1600200"/>
            <a:ext cx="8229600" cy="4709100"/>
          </a:xfrm>
          <a:prstGeom prst="rect">
            <a:avLst/>
          </a:prstGeom>
          <a:noFill/>
          <a:ln>
            <a:noFill/>
          </a:ln>
        </p:spPr>
        <p:txBody>
          <a:bodyPr anchorCtr="0" anchor="t" bIns="45700" lIns="91425" spcFirstLastPara="1" rIns="91425" wrap="square" tIns="45700"/>
          <a:lstStyle>
            <a:lvl1pPr indent="-302895" lvl="0" marL="457200" rtl="0" algn="l">
              <a:spcBef>
                <a:spcPts val="360"/>
              </a:spcBef>
              <a:spcAft>
                <a:spcPts val="0"/>
              </a:spcAft>
              <a:buSzPts val="1170"/>
              <a:buChar char="⬜"/>
              <a:defRPr/>
            </a:lvl1pPr>
            <a:lvl2pPr indent="-320040" lvl="1" marL="914400" rtl="0" algn="l">
              <a:spcBef>
                <a:spcPts val="360"/>
              </a:spcBef>
              <a:spcAft>
                <a:spcPts val="0"/>
              </a:spcAft>
              <a:buSzPts val="1440"/>
              <a:buChar char="◼"/>
              <a:defRPr/>
            </a:lvl2pPr>
            <a:lvl3pPr indent="-337185" lvl="2" marL="1371600" rtl="0" algn="l">
              <a:spcBef>
                <a:spcPts val="360"/>
              </a:spcBef>
              <a:spcAft>
                <a:spcPts val="0"/>
              </a:spcAft>
              <a:buSzPts val="171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0" name="Google Shape;20;p3"/>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3"/>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3"/>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1600200" y="609600"/>
            <a:ext cx="7086600" cy="1828800"/>
          </a:xfrm>
          <a:prstGeom prst="rect">
            <a:avLst/>
          </a:prstGeom>
          <a:noFill/>
          <a:ln>
            <a:noFill/>
          </a:ln>
        </p:spPr>
        <p:txBody>
          <a:bodyPr anchorCtr="0" anchor="b" bIns="0" lIns="91425" spcFirstLastPara="1" rIns="91425" wrap="square" tIns="45700"/>
          <a:lstStyle>
            <a:lvl1pPr lvl="0" rtl="0" algn="l">
              <a:spcBef>
                <a:spcPts val="0"/>
              </a:spcBef>
              <a:spcAft>
                <a:spcPts val="0"/>
              </a:spcAft>
              <a:buClr>
                <a:srgbClr val="DCC577"/>
              </a:buClr>
              <a:buSzPts val="4800"/>
              <a:buFont typeface="Lucida Sans"/>
              <a:buNone/>
              <a:defRPr b="1" sz="4800" cap="none">
                <a:solidFill>
                  <a:srgbClr val="DCC577"/>
                </a:solidFill>
                <a:latin typeface="Lucida Sans"/>
                <a:ea typeface="Lucida Sans"/>
                <a:cs typeface="Lucida Sans"/>
                <a:sym typeface="Lucida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4"/>
          <p:cNvSpPr txBox="1"/>
          <p:nvPr>
            <p:ph idx="1" type="body"/>
          </p:nvPr>
        </p:nvSpPr>
        <p:spPr>
          <a:xfrm>
            <a:off x="1600200" y="2507786"/>
            <a:ext cx="7086600" cy="1509600"/>
          </a:xfrm>
          <a:prstGeom prst="rect">
            <a:avLst/>
          </a:prstGeom>
          <a:noFill/>
          <a:ln>
            <a:noFill/>
          </a:ln>
        </p:spPr>
        <p:txBody>
          <a:bodyPr anchorCtr="0" anchor="t" bIns="45700" lIns="91425" spcFirstLastPara="1" rIns="91425" wrap="square" tIns="45700"/>
          <a:lstStyle>
            <a:lvl1pPr indent="-228600" lvl="0" marL="457200" rtl="0" algn="l">
              <a:spcBef>
                <a:spcPts val="400"/>
              </a:spcBef>
              <a:spcAft>
                <a:spcPts val="0"/>
              </a:spcAft>
              <a:buSzPts val="1300"/>
              <a:buNone/>
              <a:defRPr sz="2000">
                <a:solidFill>
                  <a:schemeClr val="lt1"/>
                </a:solidFill>
              </a:defRPr>
            </a:lvl1pPr>
            <a:lvl2pPr indent="-228600" lvl="1" marL="914400" rtl="0" algn="l">
              <a:spcBef>
                <a:spcPts val="360"/>
              </a:spcBef>
              <a:spcAft>
                <a:spcPts val="0"/>
              </a:spcAft>
              <a:buSzPts val="1440"/>
              <a:buNone/>
              <a:defRPr sz="1800">
                <a:solidFill>
                  <a:schemeClr val="lt1"/>
                </a:solidFill>
              </a:defRPr>
            </a:lvl2pPr>
            <a:lvl3pPr indent="-228600" lvl="2" marL="1371600" rtl="0" algn="l">
              <a:spcBef>
                <a:spcPts val="320"/>
              </a:spcBef>
              <a:spcAft>
                <a:spcPts val="0"/>
              </a:spcAft>
              <a:buSzPts val="1520"/>
              <a:buNone/>
              <a:defRPr sz="1600">
                <a:solidFill>
                  <a:schemeClr val="lt1"/>
                </a:solidFill>
              </a:defRPr>
            </a:lvl3pPr>
            <a:lvl4pPr indent="-228600" lvl="3" marL="1828800" rtl="0" algn="l">
              <a:spcBef>
                <a:spcPts val="280"/>
              </a:spcBef>
              <a:spcAft>
                <a:spcPts val="0"/>
              </a:spcAft>
              <a:buSzPts val="1400"/>
              <a:buNone/>
              <a:defRPr sz="1400">
                <a:solidFill>
                  <a:schemeClr val="lt1"/>
                </a:solidFill>
              </a:defRPr>
            </a:lvl4pPr>
            <a:lvl5pPr indent="-228600" lvl="4" marL="2286000" rtl="0" algn="l">
              <a:spcBef>
                <a:spcPts val="280"/>
              </a:spcBef>
              <a:spcAft>
                <a:spcPts val="0"/>
              </a:spcAft>
              <a:buSzPts val="1400"/>
              <a:buNone/>
              <a:defRPr sz="1400">
                <a:solidFill>
                  <a:schemeClr val="lt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6" name="Google Shape;26;p4"/>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4"/>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4"/>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EAD59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p5"/>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lstStyle>
            <a:lvl1pPr indent="-335915" lvl="0" marL="457200" rtl="0" algn="l">
              <a:spcBef>
                <a:spcPts val="520"/>
              </a:spcBef>
              <a:spcAft>
                <a:spcPts val="0"/>
              </a:spcAft>
              <a:buSzPts val="1690"/>
              <a:buChar char="⬜"/>
              <a:defRPr sz="2600"/>
            </a:lvl1pPr>
            <a:lvl2pPr indent="-350519" lvl="1" marL="914400" rtl="0" algn="l">
              <a:spcBef>
                <a:spcPts val="480"/>
              </a:spcBef>
              <a:spcAft>
                <a:spcPts val="0"/>
              </a:spcAft>
              <a:buSzPts val="1920"/>
              <a:buChar char="◼"/>
              <a:defRPr sz="2400"/>
            </a:lvl2pPr>
            <a:lvl3pPr indent="-349250" lvl="2" marL="1371600" rtl="0" algn="l">
              <a:spcBef>
                <a:spcPts val="400"/>
              </a:spcBef>
              <a:spcAft>
                <a:spcPts val="0"/>
              </a:spcAft>
              <a:buSzPts val="19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2" name="Google Shape;32;p5"/>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lstStyle>
            <a:lvl1pPr indent="-335915" lvl="0" marL="457200" rtl="0" algn="l">
              <a:spcBef>
                <a:spcPts val="520"/>
              </a:spcBef>
              <a:spcAft>
                <a:spcPts val="0"/>
              </a:spcAft>
              <a:buSzPts val="1690"/>
              <a:buChar char="⬜"/>
              <a:defRPr sz="2600"/>
            </a:lvl1pPr>
            <a:lvl2pPr indent="-350519" lvl="1" marL="914400" rtl="0" algn="l">
              <a:spcBef>
                <a:spcPts val="480"/>
              </a:spcBef>
              <a:spcAft>
                <a:spcPts val="0"/>
              </a:spcAft>
              <a:buSzPts val="1920"/>
              <a:buChar char="◼"/>
              <a:defRPr sz="2400"/>
            </a:lvl2pPr>
            <a:lvl3pPr indent="-349250" lvl="2" marL="1371600" rtl="0" algn="l">
              <a:spcBef>
                <a:spcPts val="400"/>
              </a:spcBef>
              <a:spcAft>
                <a:spcPts val="0"/>
              </a:spcAft>
              <a:buSzPts val="19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3" name="Google Shape;33;p5"/>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5"/>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5"/>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EAD594"/>
              </a:buClr>
              <a:buSzPts val="4100"/>
              <a:buFont typeface="Lucida San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6"/>
          <p:cNvSpPr txBox="1"/>
          <p:nvPr>
            <p:ph idx="1" type="body"/>
          </p:nvPr>
        </p:nvSpPr>
        <p:spPr>
          <a:xfrm>
            <a:off x="457200" y="1535112"/>
            <a:ext cx="4040100" cy="750900"/>
          </a:xfrm>
          <a:prstGeom prst="rect">
            <a:avLst/>
          </a:prstGeom>
          <a:noFill/>
          <a:ln>
            <a:noFill/>
          </a:ln>
        </p:spPr>
        <p:txBody>
          <a:bodyPr anchorCtr="0" anchor="ctr" bIns="45700" lIns="91425" spcFirstLastPara="1" rIns="91425" wrap="square" tIns="45700"/>
          <a:lstStyle>
            <a:lvl1pPr indent="-228600" lvl="0" marL="457200" rtl="0" algn="l">
              <a:spcBef>
                <a:spcPts val="480"/>
              </a:spcBef>
              <a:spcAft>
                <a:spcPts val="0"/>
              </a:spcAft>
              <a:buSzPts val="1560"/>
              <a:buNone/>
              <a:defRPr b="0" sz="2400" cap="none">
                <a:solidFill>
                  <a:schemeClr val="lt1"/>
                </a:solidFill>
              </a:defRPr>
            </a:lvl1pPr>
            <a:lvl2pPr indent="-228600" lvl="1" marL="914400" rtl="0" algn="l">
              <a:spcBef>
                <a:spcPts val="400"/>
              </a:spcBef>
              <a:spcAft>
                <a:spcPts val="0"/>
              </a:spcAft>
              <a:buSzPts val="1600"/>
              <a:buNone/>
              <a:defRPr b="1" sz="2000"/>
            </a:lvl2pPr>
            <a:lvl3pPr indent="-228600" lvl="2" marL="1371600" rtl="0" algn="l">
              <a:spcBef>
                <a:spcPts val="360"/>
              </a:spcBef>
              <a:spcAft>
                <a:spcPts val="0"/>
              </a:spcAft>
              <a:buSzPts val="171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9" name="Google Shape;39;p6"/>
          <p:cNvSpPr txBox="1"/>
          <p:nvPr>
            <p:ph idx="2" type="body"/>
          </p:nvPr>
        </p:nvSpPr>
        <p:spPr>
          <a:xfrm>
            <a:off x="4645025" y="1535112"/>
            <a:ext cx="4041900" cy="750900"/>
          </a:xfrm>
          <a:prstGeom prst="rect">
            <a:avLst/>
          </a:prstGeom>
          <a:noFill/>
          <a:ln>
            <a:noFill/>
          </a:ln>
        </p:spPr>
        <p:txBody>
          <a:bodyPr anchorCtr="0" anchor="ctr" bIns="45700" lIns="91425" spcFirstLastPara="1" rIns="91425" wrap="square" tIns="45700"/>
          <a:lstStyle>
            <a:lvl1pPr indent="-228600" lvl="0" marL="457200" rtl="0" algn="l">
              <a:spcBef>
                <a:spcPts val="480"/>
              </a:spcBef>
              <a:spcAft>
                <a:spcPts val="0"/>
              </a:spcAft>
              <a:buSzPts val="1560"/>
              <a:buNone/>
              <a:defRPr b="0" sz="2400" cap="none">
                <a:solidFill>
                  <a:schemeClr val="lt1"/>
                </a:solidFill>
              </a:defRPr>
            </a:lvl1pPr>
            <a:lvl2pPr indent="-228600" lvl="1" marL="914400" rtl="0" algn="l">
              <a:spcBef>
                <a:spcPts val="400"/>
              </a:spcBef>
              <a:spcAft>
                <a:spcPts val="0"/>
              </a:spcAft>
              <a:buSzPts val="1600"/>
              <a:buNone/>
              <a:defRPr b="1" sz="2000"/>
            </a:lvl2pPr>
            <a:lvl3pPr indent="-228600" lvl="2" marL="1371600" rtl="0" algn="l">
              <a:spcBef>
                <a:spcPts val="360"/>
              </a:spcBef>
              <a:spcAft>
                <a:spcPts val="0"/>
              </a:spcAft>
              <a:buSzPts val="171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0" name="Google Shape;40;p6"/>
          <p:cNvSpPr txBox="1"/>
          <p:nvPr>
            <p:ph idx="3" type="body"/>
          </p:nvPr>
        </p:nvSpPr>
        <p:spPr>
          <a:xfrm>
            <a:off x="457200" y="2362200"/>
            <a:ext cx="4040100" cy="3764100"/>
          </a:xfrm>
          <a:prstGeom prst="rect">
            <a:avLst/>
          </a:prstGeom>
          <a:noFill/>
          <a:ln>
            <a:noFill/>
          </a:ln>
        </p:spPr>
        <p:txBody>
          <a:bodyPr anchorCtr="0" anchor="t" bIns="45700" lIns="91425" spcFirstLastPara="1" rIns="91425" wrap="square" tIns="45700"/>
          <a:lstStyle>
            <a:lvl1pPr indent="-327660" lvl="0" marL="457200" rtl="0" algn="l">
              <a:spcBef>
                <a:spcPts val="480"/>
              </a:spcBef>
              <a:spcAft>
                <a:spcPts val="0"/>
              </a:spcAft>
              <a:buSzPts val="1560"/>
              <a:buChar char="⬜"/>
              <a:defRPr sz="2400"/>
            </a:lvl1pPr>
            <a:lvl2pPr indent="-330200" lvl="1" marL="914400" rtl="0" algn="l">
              <a:spcBef>
                <a:spcPts val="400"/>
              </a:spcBef>
              <a:spcAft>
                <a:spcPts val="0"/>
              </a:spcAft>
              <a:buSzPts val="1600"/>
              <a:buChar char="◼"/>
              <a:defRPr sz="2000"/>
            </a:lvl2pPr>
            <a:lvl3pPr indent="-337185" lvl="2" marL="1371600" rtl="0" algn="l">
              <a:spcBef>
                <a:spcPts val="360"/>
              </a:spcBef>
              <a:spcAft>
                <a:spcPts val="0"/>
              </a:spcAft>
              <a:buSzPts val="171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1" name="Google Shape;41;p6"/>
          <p:cNvSpPr txBox="1"/>
          <p:nvPr>
            <p:ph idx="4" type="body"/>
          </p:nvPr>
        </p:nvSpPr>
        <p:spPr>
          <a:xfrm>
            <a:off x="4645025" y="2362200"/>
            <a:ext cx="4041900" cy="3764100"/>
          </a:xfrm>
          <a:prstGeom prst="rect">
            <a:avLst/>
          </a:prstGeom>
          <a:noFill/>
          <a:ln>
            <a:noFill/>
          </a:ln>
        </p:spPr>
        <p:txBody>
          <a:bodyPr anchorCtr="0" anchor="t" bIns="45700" lIns="91425" spcFirstLastPara="1" rIns="91425" wrap="square" tIns="45700"/>
          <a:lstStyle>
            <a:lvl1pPr indent="-327660" lvl="0" marL="457200" rtl="0" algn="l">
              <a:spcBef>
                <a:spcPts val="480"/>
              </a:spcBef>
              <a:spcAft>
                <a:spcPts val="0"/>
              </a:spcAft>
              <a:buSzPts val="1560"/>
              <a:buChar char="⬜"/>
              <a:defRPr sz="2400"/>
            </a:lvl1pPr>
            <a:lvl2pPr indent="-330200" lvl="1" marL="914400" rtl="0" algn="l">
              <a:spcBef>
                <a:spcPts val="400"/>
              </a:spcBef>
              <a:spcAft>
                <a:spcPts val="0"/>
              </a:spcAft>
              <a:buSzPts val="1600"/>
              <a:buChar char="◼"/>
              <a:defRPr sz="2000"/>
            </a:lvl2pPr>
            <a:lvl3pPr indent="-337185" lvl="2" marL="1371600" rtl="0" algn="l">
              <a:spcBef>
                <a:spcPts val="360"/>
              </a:spcBef>
              <a:spcAft>
                <a:spcPts val="0"/>
              </a:spcAft>
              <a:buSzPts val="171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2" name="Google Shape;42;p6"/>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6"/>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6"/>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EAD59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7"/>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7"/>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7"/>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8"/>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8"/>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rgbClr val="F4DB8A"/>
              </a:buClr>
              <a:buSzPts val="2200"/>
              <a:buFont typeface="Lucida Sans"/>
              <a:buNone/>
              <a:defRPr b="0" sz="2200">
                <a:solidFill>
                  <a:srgbClr val="F4DB8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9"/>
          <p:cNvSpPr txBox="1"/>
          <p:nvPr>
            <p:ph idx="1" type="body"/>
          </p:nvPr>
        </p:nvSpPr>
        <p:spPr>
          <a:xfrm>
            <a:off x="457200" y="1524000"/>
            <a:ext cx="3008400" cy="46023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SzPts val="910"/>
              <a:buNone/>
              <a:defRPr sz="1400"/>
            </a:lvl1pPr>
            <a:lvl2pPr indent="-228600" lvl="1" marL="914400" rtl="0" algn="l">
              <a:spcBef>
                <a:spcPts val="240"/>
              </a:spcBef>
              <a:spcAft>
                <a:spcPts val="0"/>
              </a:spcAft>
              <a:buSzPts val="960"/>
              <a:buNone/>
              <a:defRPr sz="1200"/>
            </a:lvl2pPr>
            <a:lvl3pPr indent="-228600" lvl="2" marL="1371600" rtl="0" algn="l">
              <a:spcBef>
                <a:spcPts val="200"/>
              </a:spcBef>
              <a:spcAft>
                <a:spcPts val="0"/>
              </a:spcAft>
              <a:buSzPts val="95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7" name="Google Shape;57;p9"/>
          <p:cNvSpPr txBox="1"/>
          <p:nvPr>
            <p:ph idx="2" type="body"/>
          </p:nvPr>
        </p:nvSpPr>
        <p:spPr>
          <a:xfrm>
            <a:off x="3575050" y="273050"/>
            <a:ext cx="5111700" cy="5853000"/>
          </a:xfrm>
          <a:prstGeom prst="rect">
            <a:avLst/>
          </a:prstGeom>
          <a:noFill/>
          <a:ln>
            <a:noFill/>
          </a:ln>
        </p:spPr>
        <p:txBody>
          <a:bodyPr anchorCtr="0" anchor="t" bIns="45700" lIns="91425" spcFirstLastPara="1" rIns="91425" wrap="square" tIns="45700"/>
          <a:lstStyle>
            <a:lvl1pPr indent="-335915" lvl="0" marL="457200" rtl="0" algn="l">
              <a:spcBef>
                <a:spcPts val="520"/>
              </a:spcBef>
              <a:spcAft>
                <a:spcPts val="0"/>
              </a:spcAft>
              <a:buSzPts val="1690"/>
              <a:buChar char="⬜"/>
              <a:defRPr sz="2600"/>
            </a:lvl1pPr>
            <a:lvl2pPr indent="-350519" lvl="1" marL="914400" rtl="0" algn="l">
              <a:spcBef>
                <a:spcPts val="480"/>
              </a:spcBef>
              <a:spcAft>
                <a:spcPts val="0"/>
              </a:spcAft>
              <a:buSzPts val="1920"/>
              <a:buChar char="◼"/>
              <a:defRPr sz="2400"/>
            </a:lvl2pPr>
            <a:lvl3pPr indent="-361314" lvl="2" marL="1371600" rtl="0" algn="l">
              <a:spcBef>
                <a:spcPts val="440"/>
              </a:spcBef>
              <a:spcAft>
                <a:spcPts val="0"/>
              </a:spcAft>
              <a:buSzPts val="2090"/>
              <a:buChar char="▫"/>
              <a:defRPr sz="2200"/>
            </a:lvl3pPr>
            <a:lvl4pPr indent="-355600" lvl="3" marL="1828800" rtl="0" algn="l">
              <a:spcBef>
                <a:spcPts val="400"/>
              </a:spcBef>
              <a:spcAft>
                <a:spcPts val="0"/>
              </a:spcAft>
              <a:buSzPts val="2000"/>
              <a:buChar char="•"/>
              <a:defRPr sz="20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8" name="Google Shape;58;p9"/>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9"/>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9"/>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828800" y="609600"/>
            <a:ext cx="5486400" cy="522300"/>
          </a:xfrm>
          <a:prstGeom prst="rect">
            <a:avLst/>
          </a:prstGeom>
          <a:noFill/>
          <a:ln>
            <a:noFill/>
          </a:ln>
        </p:spPr>
        <p:txBody>
          <a:bodyPr anchorCtr="0" anchor="b" bIns="0" lIns="45700" spcFirstLastPara="1" rIns="45700" wrap="square" tIns="45700"/>
          <a:lstStyle>
            <a:lvl1pPr lvl="0" rtl="0" algn="ctr">
              <a:spcBef>
                <a:spcPts val="0"/>
              </a:spcBef>
              <a:spcAft>
                <a:spcPts val="0"/>
              </a:spcAft>
              <a:buClr>
                <a:srgbClr val="EAD594"/>
              </a:buClr>
              <a:buSzPts val="2000"/>
              <a:buFont typeface="Lucida Sans"/>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0"/>
          <p:cNvSpPr/>
          <p:nvPr>
            <p:ph idx="2" type="pic"/>
          </p:nvPr>
        </p:nvSpPr>
        <p:spPr>
          <a:xfrm>
            <a:off x="1828800" y="1831975"/>
            <a:ext cx="5486400" cy="3962400"/>
          </a:xfrm>
          <a:prstGeom prst="rect">
            <a:avLst/>
          </a:prstGeom>
          <a:solidFill>
            <a:schemeClr val="dk2"/>
          </a:solidFill>
          <a:ln cap="sq" cmpd="sng" w="44450">
            <a:solidFill>
              <a:srgbClr val="FFFFFF"/>
            </a:solidFill>
            <a:prstDash val="solid"/>
            <a:miter lim="800000"/>
            <a:headEnd len="sm" w="sm" type="none"/>
            <a:tailEnd len="sm" w="sm" type="none"/>
          </a:ln>
          <a:effectLst>
            <a:outerShdw blurRad="190500" dir="2700000" dist="228600" sy="90000">
              <a:srgbClr val="000000">
                <a:alpha val="24710"/>
              </a:srgbClr>
            </a:outerShdw>
          </a:effectLst>
        </p:spPr>
        <p:txBody>
          <a:bodyPr anchorCtr="0" anchor="t" bIns="45700" lIns="91425" spcFirstLastPara="1" rIns="91425" wrap="square" tIns="45700"/>
          <a:lstStyle>
            <a:lvl1pPr lvl="0" marR="0" rtl="0" algn="l">
              <a:spcBef>
                <a:spcPts val="640"/>
              </a:spcBef>
              <a:spcAft>
                <a:spcPts val="0"/>
              </a:spcAft>
              <a:buClr>
                <a:srgbClr val="F9F9F9"/>
              </a:buClr>
              <a:buSzPts val="2080"/>
              <a:buFont typeface="Noto Sans Symbols"/>
              <a:buNone/>
              <a:defRPr b="0" i="0" sz="3200" u="none" cap="none" strike="noStrike">
                <a:solidFill>
                  <a:schemeClr val="lt1"/>
                </a:solidFill>
                <a:latin typeface="Book Antiqua"/>
                <a:ea typeface="Book Antiqua"/>
                <a:cs typeface="Book Antiqua"/>
                <a:sym typeface="Book Antiqua"/>
              </a:defRPr>
            </a:lvl1pPr>
            <a:lvl2pPr lvl="1" marR="0" rtl="0" algn="l">
              <a:spcBef>
                <a:spcPts val="480"/>
              </a:spcBef>
              <a:spcAft>
                <a:spcPts val="0"/>
              </a:spcAft>
              <a:buClr>
                <a:schemeClr val="lt1"/>
              </a:buClr>
              <a:buSzPts val="1920"/>
              <a:buFont typeface="Noto Sans Symbols"/>
              <a:buChar char="◼"/>
              <a:defRPr b="0" i="0" sz="2400" u="none" cap="none" strike="noStrike">
                <a:solidFill>
                  <a:schemeClr val="lt1"/>
                </a:solidFill>
                <a:latin typeface="Book Antiqua"/>
                <a:ea typeface="Book Antiqua"/>
                <a:cs typeface="Book Antiqua"/>
                <a:sym typeface="Book Antiqua"/>
              </a:defRPr>
            </a:lvl2pPr>
            <a:lvl3pPr lvl="2" marR="0" rtl="0" algn="l">
              <a:spcBef>
                <a:spcPts val="440"/>
              </a:spcBef>
              <a:spcAft>
                <a:spcPts val="0"/>
              </a:spcAft>
              <a:buClr>
                <a:schemeClr val="lt1"/>
              </a:buClr>
              <a:buSzPts val="2090"/>
              <a:buFont typeface="Noto Sans Symbols"/>
              <a:buChar char="▫"/>
              <a:defRPr b="0" i="0" sz="2200" u="none" cap="none" strike="noStrike">
                <a:solidFill>
                  <a:schemeClr val="lt1"/>
                </a:solidFill>
                <a:latin typeface="Book Antiqua"/>
                <a:ea typeface="Book Antiqua"/>
                <a:cs typeface="Book Antiqua"/>
                <a:sym typeface="Book Antiqua"/>
              </a:defRPr>
            </a:lvl3pPr>
            <a:lvl4pPr lvl="3" marR="0" rtl="0" algn="l">
              <a:spcBef>
                <a:spcPts val="400"/>
              </a:spcBef>
              <a:spcAft>
                <a:spcPts val="0"/>
              </a:spcAft>
              <a:buClr>
                <a:schemeClr val="lt1"/>
              </a:buClr>
              <a:buSzPts val="2000"/>
              <a:buFont typeface="Noto Sans Symbols"/>
              <a:buChar char="•"/>
              <a:defRPr b="0" i="0" sz="2000" u="none" cap="none" strike="noStrike">
                <a:solidFill>
                  <a:schemeClr val="lt1"/>
                </a:solidFill>
                <a:latin typeface="Book Antiqua"/>
                <a:ea typeface="Book Antiqua"/>
                <a:cs typeface="Book Antiqua"/>
                <a:sym typeface="Book Antiqua"/>
              </a:defRPr>
            </a:lvl4pPr>
            <a:lvl5pPr lvl="4" marR="0" rtl="0" algn="l">
              <a:spcBef>
                <a:spcPts val="400"/>
              </a:spcBef>
              <a:spcAft>
                <a:spcPts val="0"/>
              </a:spcAft>
              <a:buClr>
                <a:schemeClr val="lt1"/>
              </a:buClr>
              <a:buSzPts val="2000"/>
              <a:buFont typeface="Noto Sans Symbols"/>
              <a:buChar char="◾"/>
              <a:defRPr b="0" i="0" sz="2000" u="none" cap="none" strike="noStrike">
                <a:solidFill>
                  <a:schemeClr val="lt1"/>
                </a:solidFill>
                <a:latin typeface="Book Antiqua"/>
                <a:ea typeface="Book Antiqua"/>
                <a:cs typeface="Book Antiqua"/>
                <a:sym typeface="Book Antiqua"/>
              </a:defRPr>
            </a:lvl5pPr>
            <a:lvl6pPr lvl="5" marR="0" rtl="0" algn="l">
              <a:spcBef>
                <a:spcPts val="360"/>
              </a:spcBef>
              <a:spcAft>
                <a:spcPts val="0"/>
              </a:spcAft>
              <a:buClr>
                <a:schemeClr val="lt1"/>
              </a:buClr>
              <a:buSzPts val="1800"/>
              <a:buFont typeface="Noto Sans Symbols"/>
              <a:buChar char="•"/>
              <a:defRPr b="0" i="0" sz="1800" u="none" cap="none" strike="noStrike">
                <a:solidFill>
                  <a:schemeClr val="lt1"/>
                </a:solidFill>
                <a:latin typeface="Book Antiqua"/>
                <a:ea typeface="Book Antiqua"/>
                <a:cs typeface="Book Antiqua"/>
                <a:sym typeface="Book Antiqua"/>
              </a:defRPr>
            </a:lvl6pPr>
            <a:lvl7pPr lvl="6" marR="0" rtl="0" algn="l">
              <a:spcBef>
                <a:spcPts val="320"/>
              </a:spcBef>
              <a:spcAft>
                <a:spcPts val="0"/>
              </a:spcAft>
              <a:buClr>
                <a:schemeClr val="lt1"/>
              </a:buClr>
              <a:buSzPts val="1600"/>
              <a:buFont typeface="Noto Sans Symbols"/>
              <a:buChar char="⚫"/>
              <a:defRPr b="0" i="0" sz="1600" u="none" cap="none" strike="noStrike">
                <a:solidFill>
                  <a:schemeClr val="lt1"/>
                </a:solidFill>
                <a:latin typeface="Book Antiqua"/>
                <a:ea typeface="Book Antiqua"/>
                <a:cs typeface="Book Antiqua"/>
                <a:sym typeface="Book Antiqua"/>
              </a:defRPr>
            </a:lvl7pPr>
            <a:lvl8pPr lvl="7" marR="0" rtl="0" algn="l">
              <a:spcBef>
                <a:spcPts val="280"/>
              </a:spcBef>
              <a:spcAft>
                <a:spcPts val="0"/>
              </a:spcAft>
              <a:buClr>
                <a:schemeClr val="l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8pPr>
            <a:lvl9pPr lvl="8" marR="0" rtl="0" algn="l">
              <a:spcBef>
                <a:spcPts val="280"/>
              </a:spcBef>
              <a:spcAft>
                <a:spcPts val="0"/>
              </a:spcAft>
              <a:buClr>
                <a:schemeClr val="l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9pPr>
          </a:lstStyle>
          <a:p/>
        </p:txBody>
      </p:sp>
      <p:sp>
        <p:nvSpPr>
          <p:cNvPr id="64" name="Google Shape;64;p10"/>
          <p:cNvSpPr txBox="1"/>
          <p:nvPr>
            <p:ph idx="1" type="body"/>
          </p:nvPr>
        </p:nvSpPr>
        <p:spPr>
          <a:xfrm>
            <a:off x="1828800" y="1166787"/>
            <a:ext cx="5486400" cy="530400"/>
          </a:xfrm>
          <a:prstGeom prst="rect">
            <a:avLst/>
          </a:prstGeom>
          <a:noFill/>
          <a:ln>
            <a:noFill/>
          </a:ln>
        </p:spPr>
        <p:txBody>
          <a:bodyPr anchorCtr="0" anchor="t" bIns="45700" lIns="45700" spcFirstLastPara="1" rIns="45700" wrap="square" tIns="45700"/>
          <a:lstStyle>
            <a:lvl1pPr indent="-228600" lvl="0" marL="457200" rtl="0" algn="ctr">
              <a:spcBef>
                <a:spcPts val="280"/>
              </a:spcBef>
              <a:spcAft>
                <a:spcPts val="0"/>
              </a:spcAft>
              <a:buSzPts val="910"/>
              <a:buNone/>
              <a:defRPr sz="1400"/>
            </a:lvl1pPr>
            <a:lvl2pPr indent="-289560" lvl="1" marL="914400" rtl="0" algn="l">
              <a:spcBef>
                <a:spcPts val="240"/>
              </a:spcBef>
              <a:spcAft>
                <a:spcPts val="0"/>
              </a:spcAft>
              <a:buSzPts val="960"/>
              <a:buChar char="◼"/>
              <a:defRPr sz="1200"/>
            </a:lvl2pPr>
            <a:lvl3pPr indent="-288925" lvl="2" marL="1371600" rtl="0" algn="l">
              <a:spcBef>
                <a:spcPts val="200"/>
              </a:spcBef>
              <a:spcAft>
                <a:spcPts val="0"/>
              </a:spcAft>
              <a:buSzPts val="950"/>
              <a:buChar char="▫"/>
              <a:defRPr sz="1000"/>
            </a:lvl3pPr>
            <a:lvl4pPr indent="-285750" lvl="3" marL="1828800" rtl="0" algn="l">
              <a:spcBef>
                <a:spcPts val="180"/>
              </a:spcBef>
              <a:spcAft>
                <a:spcPts val="0"/>
              </a:spcAft>
              <a:buSzPts val="900"/>
              <a:buChar char="•"/>
              <a:defRPr sz="900"/>
            </a:lvl4pPr>
            <a:lvl5pPr indent="-285750" lvl="4" marL="2286000" rtl="0" algn="l">
              <a:spcBef>
                <a:spcPts val="180"/>
              </a:spcBef>
              <a:spcAft>
                <a:spcPts val="0"/>
              </a:spcAft>
              <a:buSzPts val="900"/>
              <a:buChar char="◾"/>
              <a:defRPr sz="9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65" name="Google Shape;65;p10"/>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0"/>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0"/>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rgbClr val="EAD594"/>
              </a:buClr>
              <a:buSzPts val="4100"/>
              <a:buFont typeface="Lucida Sans"/>
              <a:buNone/>
              <a:defRPr b="1" i="0" sz="4100" u="none" cap="none" strike="noStrike">
                <a:solidFill>
                  <a:srgbClr val="EAD594"/>
                </a:solidFill>
                <a:latin typeface="Lucida Sans"/>
                <a:ea typeface="Lucida Sans"/>
                <a:cs typeface="Lucida Sans"/>
                <a:sym typeface="Lucida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709100"/>
          </a:xfrm>
          <a:prstGeom prst="rect">
            <a:avLst/>
          </a:prstGeom>
          <a:noFill/>
          <a:ln>
            <a:noFill/>
          </a:ln>
        </p:spPr>
        <p:txBody>
          <a:bodyPr anchorCtr="0" anchor="t" bIns="45700" lIns="91425" spcFirstLastPara="1" rIns="91425" wrap="square" tIns="45700"/>
          <a:lstStyle>
            <a:lvl1pPr indent="-344170" lvl="0" marL="457200" marR="0" rtl="0" algn="l">
              <a:spcBef>
                <a:spcPts val="560"/>
              </a:spcBef>
              <a:spcAft>
                <a:spcPts val="0"/>
              </a:spcAft>
              <a:buClr>
                <a:srgbClr val="F9F9F9"/>
              </a:buClr>
              <a:buSzPts val="1820"/>
              <a:buFont typeface="Noto Sans Symbols"/>
              <a:buChar char="⬜"/>
              <a:defRPr b="0" i="0" sz="2800" u="none" cap="none" strike="noStrike">
                <a:solidFill>
                  <a:schemeClr val="lt1"/>
                </a:solidFill>
                <a:latin typeface="Book Antiqua"/>
                <a:ea typeface="Book Antiqua"/>
                <a:cs typeface="Book Antiqua"/>
                <a:sym typeface="Book Antiqua"/>
              </a:defRPr>
            </a:lvl1pPr>
            <a:lvl2pPr indent="-350519" lvl="1" marL="914400" marR="0" rtl="0" algn="l">
              <a:spcBef>
                <a:spcPts val="480"/>
              </a:spcBef>
              <a:spcAft>
                <a:spcPts val="0"/>
              </a:spcAft>
              <a:buClr>
                <a:schemeClr val="lt1"/>
              </a:buClr>
              <a:buSzPts val="1920"/>
              <a:buFont typeface="Noto Sans Symbols"/>
              <a:buChar char="◼"/>
              <a:defRPr b="0" i="0" sz="2400" u="none" cap="none" strike="noStrike">
                <a:solidFill>
                  <a:schemeClr val="lt1"/>
                </a:solidFill>
                <a:latin typeface="Book Antiqua"/>
                <a:ea typeface="Book Antiqua"/>
                <a:cs typeface="Book Antiqua"/>
                <a:sym typeface="Book Antiqua"/>
              </a:defRPr>
            </a:lvl2pPr>
            <a:lvl3pPr indent="-361314" lvl="2" marL="1371600" marR="0" rtl="0" algn="l">
              <a:spcBef>
                <a:spcPts val="440"/>
              </a:spcBef>
              <a:spcAft>
                <a:spcPts val="0"/>
              </a:spcAft>
              <a:buClr>
                <a:schemeClr val="lt1"/>
              </a:buClr>
              <a:buSzPts val="2090"/>
              <a:buFont typeface="Noto Sans Symbols"/>
              <a:buChar char="▫"/>
              <a:defRPr b="0" i="0" sz="2200" u="none" cap="none" strike="noStrike">
                <a:solidFill>
                  <a:schemeClr val="lt1"/>
                </a:solidFill>
                <a:latin typeface="Book Antiqua"/>
                <a:ea typeface="Book Antiqua"/>
                <a:cs typeface="Book Antiqua"/>
                <a:sym typeface="Book Antiqua"/>
              </a:defRPr>
            </a:lvl3pPr>
            <a:lvl4pPr indent="-355600" lvl="3" marL="1828800" marR="0" rtl="0" algn="l">
              <a:spcBef>
                <a:spcPts val="400"/>
              </a:spcBef>
              <a:spcAft>
                <a:spcPts val="0"/>
              </a:spcAft>
              <a:buClr>
                <a:schemeClr val="lt1"/>
              </a:buClr>
              <a:buSzPts val="2000"/>
              <a:buFont typeface="Noto Sans Symbols"/>
              <a:buChar char="•"/>
              <a:defRPr b="0" i="0" sz="2000" u="none" cap="none" strike="noStrike">
                <a:solidFill>
                  <a:schemeClr val="lt1"/>
                </a:solidFill>
                <a:latin typeface="Book Antiqua"/>
                <a:ea typeface="Book Antiqua"/>
                <a:cs typeface="Book Antiqua"/>
                <a:sym typeface="Book Antiqua"/>
              </a:defRPr>
            </a:lvl4pPr>
            <a:lvl5pPr indent="-355600" lvl="4" marL="2286000" marR="0" rtl="0" algn="l">
              <a:spcBef>
                <a:spcPts val="400"/>
              </a:spcBef>
              <a:spcAft>
                <a:spcPts val="0"/>
              </a:spcAft>
              <a:buClr>
                <a:schemeClr val="lt1"/>
              </a:buClr>
              <a:buSzPts val="2000"/>
              <a:buFont typeface="Noto Sans Symbols"/>
              <a:buChar char="◾"/>
              <a:defRPr b="0" i="0" sz="2000" u="none" cap="none" strike="noStrike">
                <a:solidFill>
                  <a:schemeClr val="lt1"/>
                </a:solidFill>
                <a:latin typeface="Book Antiqua"/>
                <a:ea typeface="Book Antiqua"/>
                <a:cs typeface="Book Antiqua"/>
                <a:sym typeface="Book Antiqua"/>
              </a:defRPr>
            </a:lvl5pPr>
            <a:lvl6pPr indent="-342900" lvl="5" marL="2743200" marR="0" rtl="0" algn="l">
              <a:spcBef>
                <a:spcPts val="360"/>
              </a:spcBef>
              <a:spcAft>
                <a:spcPts val="0"/>
              </a:spcAft>
              <a:buClr>
                <a:schemeClr val="lt1"/>
              </a:buClr>
              <a:buSzPts val="1800"/>
              <a:buFont typeface="Noto Sans Symbols"/>
              <a:buChar char="•"/>
              <a:defRPr b="0" i="0" sz="1800" u="none" cap="none" strike="noStrike">
                <a:solidFill>
                  <a:schemeClr val="lt1"/>
                </a:solidFill>
                <a:latin typeface="Book Antiqua"/>
                <a:ea typeface="Book Antiqua"/>
                <a:cs typeface="Book Antiqua"/>
                <a:sym typeface="Book Antiqua"/>
              </a:defRPr>
            </a:lvl6pPr>
            <a:lvl7pPr indent="-330200" lvl="6" marL="3200400" marR="0" rtl="0" algn="l">
              <a:spcBef>
                <a:spcPts val="320"/>
              </a:spcBef>
              <a:spcAft>
                <a:spcPts val="0"/>
              </a:spcAft>
              <a:buClr>
                <a:schemeClr val="lt1"/>
              </a:buClr>
              <a:buSzPts val="1600"/>
              <a:buFont typeface="Noto Sans Symbols"/>
              <a:buChar char="⚫"/>
              <a:defRPr b="0" i="0" sz="1600" u="none" cap="none" strike="noStrike">
                <a:solidFill>
                  <a:schemeClr val="lt1"/>
                </a:solidFill>
                <a:latin typeface="Book Antiqua"/>
                <a:ea typeface="Book Antiqua"/>
                <a:cs typeface="Book Antiqua"/>
                <a:sym typeface="Book Antiqua"/>
              </a:defRPr>
            </a:lvl7pPr>
            <a:lvl8pPr indent="-317500" lvl="7" marL="3657600" marR="0" rtl="0" algn="l">
              <a:spcBef>
                <a:spcPts val="280"/>
              </a:spcBef>
              <a:spcAft>
                <a:spcPts val="0"/>
              </a:spcAft>
              <a:buClr>
                <a:schemeClr val="l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8pPr>
            <a:lvl9pPr indent="-317500" lvl="8" marL="4114800" marR="0" rtl="0" algn="l">
              <a:spcBef>
                <a:spcPts val="280"/>
              </a:spcBef>
              <a:spcAft>
                <a:spcPts val="0"/>
              </a:spcAft>
              <a:buClr>
                <a:schemeClr val="l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9pPr>
          </a:lstStyle>
          <a:p/>
        </p:txBody>
      </p:sp>
      <p:sp>
        <p:nvSpPr>
          <p:cNvPr id="8" name="Google Shape;8;p1"/>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rgbClr val="BABABA"/>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9pPr>
          </a:lstStyle>
          <a:p/>
        </p:txBody>
      </p:sp>
      <p:sp>
        <p:nvSpPr>
          <p:cNvPr id="9" name="Google Shape;9;p1"/>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0" i="0" sz="1200" u="none" cap="none" strike="noStrike">
                <a:solidFill>
                  <a:srgbClr val="BABABA"/>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9pPr>
          </a:lstStyle>
          <a:p/>
        </p:txBody>
      </p:sp>
      <p:sp>
        <p:nvSpPr>
          <p:cNvPr id="10" name="Google Shape;10;p1"/>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marR="0" rtl="0" algn="r">
              <a:spcBef>
                <a:spcPts val="0"/>
              </a:spcBef>
              <a:buNone/>
              <a:defRPr b="0" i="0" sz="1200" u="none" cap="none" strike="noStrike">
                <a:solidFill>
                  <a:srgbClr val="BABABA"/>
                </a:solidFill>
                <a:latin typeface="Book Antiqua"/>
                <a:ea typeface="Book Antiqua"/>
                <a:cs typeface="Book Antiqua"/>
                <a:sym typeface="Book Antiqua"/>
              </a:defRPr>
            </a:lvl1pPr>
            <a:lvl2pPr indent="0" lvl="1" marL="0" marR="0" rtl="0" algn="r">
              <a:spcBef>
                <a:spcPts val="0"/>
              </a:spcBef>
              <a:buNone/>
              <a:defRPr b="0" i="0" sz="1200" u="none" cap="none" strike="noStrike">
                <a:solidFill>
                  <a:srgbClr val="BABABA"/>
                </a:solidFill>
                <a:latin typeface="Book Antiqua"/>
                <a:ea typeface="Book Antiqua"/>
                <a:cs typeface="Book Antiqua"/>
                <a:sym typeface="Book Antiqua"/>
              </a:defRPr>
            </a:lvl2pPr>
            <a:lvl3pPr indent="0" lvl="2" marL="0" marR="0" rtl="0" algn="r">
              <a:spcBef>
                <a:spcPts val="0"/>
              </a:spcBef>
              <a:buNone/>
              <a:defRPr b="0" i="0" sz="1200" u="none" cap="none" strike="noStrike">
                <a:solidFill>
                  <a:srgbClr val="BABABA"/>
                </a:solidFill>
                <a:latin typeface="Book Antiqua"/>
                <a:ea typeface="Book Antiqua"/>
                <a:cs typeface="Book Antiqua"/>
                <a:sym typeface="Book Antiqua"/>
              </a:defRPr>
            </a:lvl3pPr>
            <a:lvl4pPr indent="0" lvl="3" marL="0" marR="0" rtl="0" algn="r">
              <a:spcBef>
                <a:spcPts val="0"/>
              </a:spcBef>
              <a:buNone/>
              <a:defRPr b="0" i="0" sz="1200" u="none" cap="none" strike="noStrike">
                <a:solidFill>
                  <a:srgbClr val="BABABA"/>
                </a:solidFill>
                <a:latin typeface="Book Antiqua"/>
                <a:ea typeface="Book Antiqua"/>
                <a:cs typeface="Book Antiqua"/>
                <a:sym typeface="Book Antiqua"/>
              </a:defRPr>
            </a:lvl4pPr>
            <a:lvl5pPr indent="0" lvl="4" marL="0" marR="0" rtl="0" algn="r">
              <a:spcBef>
                <a:spcPts val="0"/>
              </a:spcBef>
              <a:buNone/>
              <a:defRPr b="0" i="0" sz="1200" u="none" cap="none" strike="noStrike">
                <a:solidFill>
                  <a:srgbClr val="BABABA"/>
                </a:solidFill>
                <a:latin typeface="Book Antiqua"/>
                <a:ea typeface="Book Antiqua"/>
                <a:cs typeface="Book Antiqua"/>
                <a:sym typeface="Book Antiqua"/>
              </a:defRPr>
            </a:lvl5pPr>
            <a:lvl6pPr indent="0" lvl="5" marL="0" marR="0" rtl="0" algn="r">
              <a:spcBef>
                <a:spcPts val="0"/>
              </a:spcBef>
              <a:buNone/>
              <a:defRPr b="0" i="0" sz="1200" u="none" cap="none" strike="noStrike">
                <a:solidFill>
                  <a:srgbClr val="BABABA"/>
                </a:solidFill>
                <a:latin typeface="Book Antiqua"/>
                <a:ea typeface="Book Antiqua"/>
                <a:cs typeface="Book Antiqua"/>
                <a:sym typeface="Book Antiqua"/>
              </a:defRPr>
            </a:lvl6pPr>
            <a:lvl7pPr indent="0" lvl="6" marL="0" marR="0" rtl="0" algn="r">
              <a:spcBef>
                <a:spcPts val="0"/>
              </a:spcBef>
              <a:buNone/>
              <a:defRPr b="0" i="0" sz="1200" u="none" cap="none" strike="noStrike">
                <a:solidFill>
                  <a:srgbClr val="BABABA"/>
                </a:solidFill>
                <a:latin typeface="Book Antiqua"/>
                <a:ea typeface="Book Antiqua"/>
                <a:cs typeface="Book Antiqua"/>
                <a:sym typeface="Book Antiqua"/>
              </a:defRPr>
            </a:lvl7pPr>
            <a:lvl8pPr indent="0" lvl="7" marL="0" marR="0" rtl="0" algn="r">
              <a:spcBef>
                <a:spcPts val="0"/>
              </a:spcBef>
              <a:buNone/>
              <a:defRPr b="0" i="0" sz="1200" u="none" cap="none" strike="noStrike">
                <a:solidFill>
                  <a:srgbClr val="BABABA"/>
                </a:solidFill>
                <a:latin typeface="Book Antiqua"/>
                <a:ea typeface="Book Antiqua"/>
                <a:cs typeface="Book Antiqua"/>
                <a:sym typeface="Book Antiqua"/>
              </a:defRPr>
            </a:lvl8pPr>
            <a:lvl9pPr indent="0" lvl="8" marL="0" marR="0" rtl="0" algn="r">
              <a:spcBef>
                <a:spcPts val="0"/>
              </a:spcBef>
              <a:buNone/>
              <a:defRPr b="0" i="0" sz="1200" u="none" cap="none" strike="noStrike">
                <a:solidFill>
                  <a:srgbClr val="BABABA"/>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4"/>
          <p:cNvSpPr txBox="1"/>
          <p:nvPr>
            <p:ph type="ctrTitle"/>
          </p:nvPr>
        </p:nvSpPr>
        <p:spPr>
          <a:xfrm>
            <a:off x="457200" y="172775"/>
            <a:ext cx="8229600" cy="2737800"/>
          </a:xfrm>
          <a:prstGeom prst="rect">
            <a:avLst/>
          </a:prstGeom>
        </p:spPr>
        <p:txBody>
          <a:bodyPr anchorCtr="0" anchor="b" bIns="0" lIns="45700" spcFirstLastPara="1" rIns="45700" wrap="square" tIns="0">
            <a:noAutofit/>
          </a:bodyPr>
          <a:lstStyle/>
          <a:p>
            <a:pPr indent="0" lvl="0" marL="0" rtl="0" algn="l">
              <a:spcBef>
                <a:spcPts val="0"/>
              </a:spcBef>
              <a:spcAft>
                <a:spcPts val="0"/>
              </a:spcAft>
              <a:buNone/>
            </a:pPr>
            <a:r>
              <a:rPr lang="en-US" sz="6400">
                <a:solidFill>
                  <a:srgbClr val="F4DB8A"/>
                </a:solidFill>
                <a:latin typeface="Oswald"/>
                <a:ea typeface="Oswald"/>
                <a:cs typeface="Oswald"/>
                <a:sym typeface="Oswald"/>
              </a:rPr>
              <a:t>CLAY SHIRKY, GIN TV &amp; COGNITIVE SURPLUS</a:t>
            </a:r>
            <a:endParaRPr sz="6400">
              <a:solidFill>
                <a:srgbClr val="F4DB8A"/>
              </a:solidFill>
              <a:latin typeface="Oswald"/>
              <a:ea typeface="Oswald"/>
              <a:cs typeface="Oswald"/>
              <a:sym typeface="Oswald"/>
            </a:endParaRPr>
          </a:p>
        </p:txBody>
      </p:sp>
      <p:sp>
        <p:nvSpPr>
          <p:cNvPr id="88" name="Google Shape;88;p14"/>
          <p:cNvSpPr txBox="1"/>
          <p:nvPr>
            <p:ph idx="1" type="subTitle"/>
          </p:nvPr>
        </p:nvSpPr>
        <p:spPr>
          <a:xfrm>
            <a:off x="6047250" y="3841025"/>
            <a:ext cx="2349900" cy="2232900"/>
          </a:xfrm>
          <a:prstGeom prst="rect">
            <a:avLst/>
          </a:prstGeom>
        </p:spPr>
        <p:txBody>
          <a:bodyPr anchorCtr="0" anchor="t" bIns="45700" lIns="91425" spcFirstLastPara="1" rIns="91425" wrap="square" tIns="45700">
            <a:noAutofit/>
          </a:bodyPr>
          <a:lstStyle/>
          <a:p>
            <a:pPr indent="0" lvl="0" marL="0" rtl="0" algn="r">
              <a:lnSpc>
                <a:spcPct val="115000"/>
              </a:lnSpc>
              <a:spcBef>
                <a:spcPts val="0"/>
              </a:spcBef>
              <a:spcAft>
                <a:spcPts val="0"/>
              </a:spcAft>
              <a:buClr>
                <a:schemeClr val="dk1"/>
              </a:buClr>
              <a:buSzPts val="1100"/>
              <a:buFont typeface="Arial"/>
              <a:buNone/>
            </a:pPr>
            <a:r>
              <a:rPr b="1" lang="en-US" sz="2400">
                <a:solidFill>
                  <a:srgbClr val="F9F9F9"/>
                </a:solidFill>
                <a:latin typeface="Oswald"/>
                <a:ea typeface="Oswald"/>
                <a:cs typeface="Oswald"/>
                <a:sym typeface="Oswald"/>
              </a:rPr>
              <a:t>Tom Kwok</a:t>
            </a:r>
            <a:endParaRPr b="1" sz="2400">
              <a:solidFill>
                <a:srgbClr val="F9F9F9"/>
              </a:solidFill>
              <a:latin typeface="Oswald"/>
              <a:ea typeface="Oswald"/>
              <a:cs typeface="Oswald"/>
              <a:sym typeface="Oswald"/>
            </a:endParaRPr>
          </a:p>
          <a:p>
            <a:pPr indent="0" lvl="0" marL="0" rtl="0" algn="r">
              <a:lnSpc>
                <a:spcPct val="115000"/>
              </a:lnSpc>
              <a:spcBef>
                <a:spcPts val="0"/>
              </a:spcBef>
              <a:spcAft>
                <a:spcPts val="0"/>
              </a:spcAft>
              <a:buClr>
                <a:schemeClr val="dk1"/>
              </a:buClr>
              <a:buSzPts val="1100"/>
              <a:buFont typeface="Arial"/>
              <a:buNone/>
            </a:pPr>
            <a:r>
              <a:rPr b="1" lang="en-US" sz="2400">
                <a:solidFill>
                  <a:srgbClr val="F9F9F9"/>
                </a:solidFill>
                <a:latin typeface="Oswald"/>
                <a:ea typeface="Oswald"/>
                <a:cs typeface="Oswald"/>
                <a:sym typeface="Oswald"/>
              </a:rPr>
              <a:t> </a:t>
            </a:r>
            <a:r>
              <a:rPr b="1" lang="en-US" sz="2400">
                <a:solidFill>
                  <a:srgbClr val="F9F9F9"/>
                </a:solidFill>
                <a:latin typeface="Oswald"/>
                <a:ea typeface="Oswald"/>
                <a:cs typeface="Oswald"/>
                <a:sym typeface="Oswald"/>
              </a:rPr>
              <a:t>Alex Santos</a:t>
            </a:r>
            <a:endParaRPr b="1" sz="2400">
              <a:solidFill>
                <a:srgbClr val="F9F9F9"/>
              </a:solidFill>
              <a:latin typeface="Oswald"/>
              <a:ea typeface="Oswald"/>
              <a:cs typeface="Oswald"/>
              <a:sym typeface="Oswald"/>
            </a:endParaRPr>
          </a:p>
          <a:p>
            <a:pPr indent="0" lvl="0" marL="0" rtl="0" algn="r">
              <a:lnSpc>
                <a:spcPct val="115000"/>
              </a:lnSpc>
              <a:spcBef>
                <a:spcPts val="0"/>
              </a:spcBef>
              <a:spcAft>
                <a:spcPts val="0"/>
              </a:spcAft>
              <a:buClr>
                <a:schemeClr val="dk1"/>
              </a:buClr>
              <a:buSzPts val="1100"/>
              <a:buFont typeface="Arial"/>
              <a:buNone/>
            </a:pPr>
            <a:r>
              <a:rPr b="1" lang="en-US" sz="2400">
                <a:solidFill>
                  <a:srgbClr val="F9F9F9"/>
                </a:solidFill>
                <a:latin typeface="Oswald"/>
                <a:ea typeface="Oswald"/>
                <a:cs typeface="Oswald"/>
                <a:sym typeface="Oswald"/>
              </a:rPr>
              <a:t> </a:t>
            </a:r>
            <a:r>
              <a:rPr b="1" lang="en-US" sz="2400">
                <a:solidFill>
                  <a:srgbClr val="F9F9F9"/>
                </a:solidFill>
                <a:latin typeface="Oswald"/>
                <a:ea typeface="Oswald"/>
                <a:cs typeface="Oswald"/>
                <a:sym typeface="Oswald"/>
              </a:rPr>
              <a:t>Alexis Savva</a:t>
            </a:r>
            <a:endParaRPr b="1" sz="2400">
              <a:solidFill>
                <a:srgbClr val="F9F9F9"/>
              </a:solidFill>
              <a:latin typeface="Oswald"/>
              <a:ea typeface="Oswald"/>
              <a:cs typeface="Oswald"/>
              <a:sym typeface="Oswald"/>
            </a:endParaRPr>
          </a:p>
          <a:p>
            <a:pPr indent="0" lvl="0" marL="0" rtl="0" algn="r">
              <a:lnSpc>
                <a:spcPct val="115000"/>
              </a:lnSpc>
              <a:spcBef>
                <a:spcPts val="0"/>
              </a:spcBef>
              <a:spcAft>
                <a:spcPts val="0"/>
              </a:spcAft>
              <a:buClr>
                <a:schemeClr val="dk1"/>
              </a:buClr>
              <a:buSzPts val="1100"/>
              <a:buFont typeface="Arial"/>
              <a:buNone/>
            </a:pPr>
            <a:r>
              <a:rPr b="1" lang="en-US" sz="2400">
                <a:solidFill>
                  <a:srgbClr val="F9F9F9"/>
                </a:solidFill>
                <a:latin typeface="Oswald"/>
                <a:ea typeface="Oswald"/>
                <a:cs typeface="Oswald"/>
                <a:sym typeface="Oswald"/>
              </a:rPr>
              <a:t> Elizabeth Jaffe</a:t>
            </a:r>
            <a:endParaRPr b="1" sz="2400">
              <a:solidFill>
                <a:srgbClr val="F9F9F9"/>
              </a:solidFill>
              <a:latin typeface="Oswald"/>
              <a:ea typeface="Oswald"/>
              <a:cs typeface="Oswald"/>
              <a:sym typeface="Oswald"/>
            </a:endParaRPr>
          </a:p>
          <a:p>
            <a:pPr indent="0" lvl="0" marL="0" rtl="0" algn="r">
              <a:lnSpc>
                <a:spcPct val="115000"/>
              </a:lnSpc>
              <a:spcBef>
                <a:spcPts val="0"/>
              </a:spcBef>
              <a:spcAft>
                <a:spcPts val="0"/>
              </a:spcAft>
              <a:buClr>
                <a:schemeClr val="dk1"/>
              </a:buClr>
              <a:buSzPts val="1100"/>
              <a:buFont typeface="Arial"/>
              <a:buNone/>
            </a:pPr>
            <a:r>
              <a:rPr b="1" lang="en-US" sz="2400">
                <a:solidFill>
                  <a:srgbClr val="F9F9F9"/>
                </a:solidFill>
                <a:latin typeface="Oswald"/>
                <a:ea typeface="Oswald"/>
                <a:cs typeface="Oswald"/>
                <a:sym typeface="Oswald"/>
              </a:rPr>
              <a:t> Thalia Thomas</a:t>
            </a:r>
            <a:endParaRPr b="1" sz="2400">
              <a:solidFill>
                <a:srgbClr val="F9F9F9"/>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nvSpPr>
        <p:spPr>
          <a:xfrm>
            <a:off x="560375" y="426950"/>
            <a:ext cx="8165700" cy="13743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sz="4800">
                <a:solidFill>
                  <a:srgbClr val="F4DB8A"/>
                </a:solidFill>
                <a:latin typeface="Oswald"/>
                <a:ea typeface="Oswald"/>
                <a:cs typeface="Oswald"/>
                <a:sym typeface="Oswald"/>
              </a:rPr>
              <a:t>WE HAVE THE SAME PROBLEM THINKING ABOUT MEDIA</a:t>
            </a:r>
            <a:br>
              <a:rPr lang="en-US" sz="4800">
                <a:solidFill>
                  <a:srgbClr val="F4DB8A"/>
                </a:solidFill>
                <a:latin typeface="Oswald"/>
                <a:ea typeface="Oswald"/>
                <a:cs typeface="Oswald"/>
                <a:sym typeface="Oswald"/>
              </a:rPr>
            </a:br>
            <a:r>
              <a:rPr lang="en-US" sz="4800">
                <a:solidFill>
                  <a:srgbClr val="F4DB8A"/>
                </a:solidFill>
                <a:latin typeface="Oswald"/>
                <a:ea typeface="Oswald"/>
                <a:cs typeface="Oswald"/>
                <a:sym typeface="Oswald"/>
              </a:rPr>
              <a:t>    </a:t>
            </a:r>
            <a:endParaRPr sz="4800">
              <a:solidFill>
                <a:srgbClr val="F4DB8A"/>
              </a:solidFill>
              <a:latin typeface="Oswald"/>
              <a:ea typeface="Oswald"/>
              <a:cs typeface="Oswald"/>
              <a:sym typeface="Oswald"/>
            </a:endParaRPr>
          </a:p>
        </p:txBody>
      </p:sp>
      <p:sp>
        <p:nvSpPr>
          <p:cNvPr id="142" name="Google Shape;142;p23"/>
          <p:cNvSpPr txBox="1"/>
          <p:nvPr/>
        </p:nvSpPr>
        <p:spPr>
          <a:xfrm>
            <a:off x="853925" y="2628450"/>
            <a:ext cx="7778700" cy="33756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en-US" sz="2400">
                <a:solidFill>
                  <a:srgbClr val="F9F9F9"/>
                </a:solidFill>
                <a:latin typeface="Oswald"/>
                <a:ea typeface="Oswald"/>
                <a:cs typeface="Oswald"/>
                <a:sym typeface="Oswald"/>
              </a:rPr>
              <a:t>People including the author himself, focused obsessively on the capabilities of the media tools, “with too little regard for the way human desires shaped them”. </a:t>
            </a:r>
            <a:endParaRPr sz="2400">
              <a:solidFill>
                <a:srgbClr val="F9F9F9"/>
              </a:solidFill>
              <a:latin typeface="Oswald"/>
              <a:ea typeface="Oswald"/>
              <a:cs typeface="Oswald"/>
              <a:sym typeface="Oswald"/>
            </a:endParaRPr>
          </a:p>
          <a:p>
            <a:pPr indent="457200" lvl="0" marL="0" rtl="0" algn="just">
              <a:lnSpc>
                <a:spcPct val="115000"/>
              </a:lnSpc>
              <a:spcBef>
                <a:spcPts val="0"/>
              </a:spcBef>
              <a:spcAft>
                <a:spcPts val="0"/>
              </a:spcAft>
              <a:buNone/>
            </a:pPr>
            <a:r>
              <a:t/>
            </a:r>
            <a:endParaRPr sz="2400">
              <a:solidFill>
                <a:srgbClr val="F9F9F9"/>
              </a:solidFill>
              <a:latin typeface="Oswald"/>
              <a:ea typeface="Oswald"/>
              <a:cs typeface="Oswald"/>
              <a:sym typeface="Oswald"/>
            </a:endParaRPr>
          </a:p>
          <a:p>
            <a:pPr indent="457200" lvl="0" marL="0" rtl="0" algn="just">
              <a:lnSpc>
                <a:spcPct val="115000"/>
              </a:lnSpc>
              <a:spcBef>
                <a:spcPts val="0"/>
              </a:spcBef>
              <a:spcAft>
                <a:spcPts val="0"/>
              </a:spcAft>
              <a:buNone/>
            </a:pPr>
            <a:r>
              <a:rPr lang="en-US" sz="2400">
                <a:solidFill>
                  <a:srgbClr val="F9F9F9"/>
                </a:solidFill>
                <a:latin typeface="Oswald"/>
                <a:ea typeface="Oswald"/>
                <a:cs typeface="Oswald"/>
                <a:sym typeface="Oswald"/>
              </a:rPr>
              <a:t>And the pure consumption of media was never a tradition; it was just a set of accumulated accidents.</a:t>
            </a:r>
            <a:endParaRPr sz="2400">
              <a:solidFill>
                <a:srgbClr val="F9F9F9"/>
              </a:solidFill>
              <a:latin typeface="Oswald"/>
              <a:ea typeface="Oswald"/>
              <a:cs typeface="Oswald"/>
              <a:sym typeface="Oswald"/>
            </a:endParaRPr>
          </a:p>
          <a:p>
            <a:pPr indent="0" lvl="0" marL="0" rtl="0" algn="l">
              <a:spcBef>
                <a:spcPts val="0"/>
              </a:spcBef>
              <a:spcAft>
                <a:spcPts val="0"/>
              </a:spcAft>
              <a:buNone/>
            </a:pPr>
            <a:r>
              <a:t/>
            </a:r>
            <a:endParaRPr sz="2400">
              <a:solidFill>
                <a:schemeClr val="dk1"/>
              </a:solidFill>
              <a:latin typeface="Oswald"/>
              <a:ea typeface="Oswald"/>
              <a:cs typeface="Oswald"/>
              <a:sym typeface="Oswald"/>
            </a:endParaRPr>
          </a:p>
          <a:p>
            <a:pPr indent="0" lvl="0" marL="0" rtl="0" algn="l">
              <a:spcBef>
                <a:spcPts val="0"/>
              </a:spcBef>
              <a:spcAft>
                <a:spcPts val="0"/>
              </a:spcAft>
              <a:buNone/>
            </a:pPr>
            <a:r>
              <a:t/>
            </a:r>
            <a:endParaRPr sz="24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nvSpPr>
        <p:spPr>
          <a:xfrm>
            <a:off x="560375" y="426950"/>
            <a:ext cx="8165700" cy="8754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sz="4800">
                <a:solidFill>
                  <a:srgbClr val="F4DB8A"/>
                </a:solidFill>
                <a:latin typeface="Oswald"/>
                <a:ea typeface="Oswald"/>
                <a:cs typeface="Oswald"/>
                <a:sym typeface="Oswald"/>
              </a:rPr>
              <a:t>EXAMPLES</a:t>
            </a:r>
            <a:endParaRPr sz="4800">
              <a:solidFill>
                <a:srgbClr val="F4DB8A"/>
              </a:solidFill>
              <a:latin typeface="Oswald"/>
              <a:ea typeface="Oswald"/>
              <a:cs typeface="Oswald"/>
              <a:sym typeface="Oswald"/>
            </a:endParaRPr>
          </a:p>
        </p:txBody>
      </p:sp>
      <p:sp>
        <p:nvSpPr>
          <p:cNvPr id="148" name="Google Shape;148;p24"/>
          <p:cNvSpPr txBox="1"/>
          <p:nvPr/>
        </p:nvSpPr>
        <p:spPr>
          <a:xfrm>
            <a:off x="651250" y="1302350"/>
            <a:ext cx="7987800" cy="51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rgbClr val="F9F9F9"/>
                </a:solidFill>
                <a:latin typeface="Oswald"/>
                <a:ea typeface="Oswald"/>
                <a:cs typeface="Oswald"/>
                <a:sym typeface="Oswald"/>
              </a:rPr>
              <a:t>Ushahidi (high-quality, helpful)</a:t>
            </a:r>
            <a:endParaRPr b="1" sz="2000">
              <a:solidFill>
                <a:srgbClr val="F9F9F9"/>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US" sz="2000">
                <a:solidFill>
                  <a:schemeClr val="lt1"/>
                </a:solidFill>
                <a:latin typeface="Oswald"/>
                <a:ea typeface="Oswald"/>
                <a:cs typeface="Oswald"/>
                <a:sym typeface="Oswald"/>
              </a:rPr>
              <a:t>A platform used to collect the information of ethnic violence from citizens in Kenya, and later it became a platform for anyone collecting and mapping information reported via text message.</a:t>
            </a:r>
            <a:endParaRPr sz="2000">
              <a:solidFill>
                <a:schemeClr val="lt1"/>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US" sz="2000">
                <a:solidFill>
                  <a:schemeClr val="lt1"/>
                </a:solidFill>
                <a:latin typeface="Oswald"/>
                <a:ea typeface="Oswald"/>
                <a:cs typeface="Oswald"/>
                <a:sym typeface="Oswald"/>
              </a:rPr>
              <a:t>Debut in 2008, it has been used to track the similar acts of violence in Congo, to monitor polling places and prevent voter fraud in India and Mexico and etc. </a:t>
            </a:r>
            <a:endParaRPr sz="2000">
              <a:solidFill>
                <a:schemeClr val="lt1"/>
              </a:solidFill>
              <a:latin typeface="Oswald"/>
              <a:ea typeface="Oswald"/>
              <a:cs typeface="Oswald"/>
              <a:sym typeface="Oswald"/>
            </a:endParaRPr>
          </a:p>
          <a:p>
            <a:pPr indent="0" lvl="0" marL="0" rtl="0" algn="l">
              <a:lnSpc>
                <a:spcPct val="115000"/>
              </a:lnSpc>
              <a:spcBef>
                <a:spcPts val="0"/>
              </a:spcBef>
              <a:spcAft>
                <a:spcPts val="0"/>
              </a:spcAft>
              <a:buNone/>
            </a:pPr>
            <a:r>
              <a:t/>
            </a:r>
            <a:endParaRPr b="1" sz="2000">
              <a:solidFill>
                <a:srgbClr val="F9F9F9"/>
              </a:solidFill>
              <a:latin typeface="Oswald"/>
              <a:ea typeface="Oswald"/>
              <a:cs typeface="Oswald"/>
              <a:sym typeface="Oswald"/>
            </a:endParaRPr>
          </a:p>
          <a:p>
            <a:pPr indent="0" lvl="0" marL="0" rtl="0" algn="l">
              <a:lnSpc>
                <a:spcPct val="115000"/>
              </a:lnSpc>
              <a:spcBef>
                <a:spcPts val="0"/>
              </a:spcBef>
              <a:spcAft>
                <a:spcPts val="0"/>
              </a:spcAft>
              <a:buNone/>
            </a:pPr>
            <a:r>
              <a:rPr b="1" lang="en-US" sz="2000">
                <a:solidFill>
                  <a:srgbClr val="F9F9F9"/>
                </a:solidFill>
                <a:latin typeface="Oswald"/>
                <a:ea typeface="Oswald"/>
                <a:cs typeface="Oswald"/>
                <a:sym typeface="Oswald"/>
              </a:rPr>
              <a:t>Lessons we learned:</a:t>
            </a:r>
            <a:endParaRPr b="1" sz="2000">
              <a:solidFill>
                <a:srgbClr val="F9F9F9"/>
              </a:solidFill>
              <a:latin typeface="Oswald"/>
              <a:ea typeface="Oswald"/>
              <a:cs typeface="Oswald"/>
              <a:sym typeface="Oswald"/>
            </a:endParaRPr>
          </a:p>
          <a:p>
            <a:pPr indent="-355600" lvl="0" marL="457200" rtl="0" algn="l">
              <a:lnSpc>
                <a:spcPct val="115000"/>
              </a:lnSpc>
              <a:spcBef>
                <a:spcPts val="0"/>
              </a:spcBef>
              <a:spcAft>
                <a:spcPts val="0"/>
              </a:spcAft>
              <a:buClr>
                <a:srgbClr val="F9F9F9"/>
              </a:buClr>
              <a:buSzPts val="2000"/>
              <a:buFont typeface="Oswald"/>
              <a:buChar char="❏"/>
            </a:pPr>
            <a:r>
              <a:rPr lang="en-US" sz="2000">
                <a:solidFill>
                  <a:srgbClr val="F9F9F9"/>
                </a:solidFill>
                <a:latin typeface="Oswald"/>
                <a:ea typeface="Oswald"/>
                <a:cs typeface="Oswald"/>
                <a:sym typeface="Oswald"/>
              </a:rPr>
              <a:t>A handful of people with cheap tools and little time or money, are also enough to create the incredible resource for the community.</a:t>
            </a:r>
            <a:endParaRPr sz="2000">
              <a:solidFill>
                <a:srgbClr val="F9F9F9"/>
              </a:solidFill>
              <a:latin typeface="Oswald"/>
              <a:ea typeface="Oswald"/>
              <a:cs typeface="Oswald"/>
              <a:sym typeface="Oswald"/>
            </a:endParaRPr>
          </a:p>
          <a:p>
            <a:pPr indent="-355600" lvl="0" marL="457200" rtl="0" algn="l">
              <a:lnSpc>
                <a:spcPct val="115000"/>
              </a:lnSpc>
              <a:spcBef>
                <a:spcPts val="0"/>
              </a:spcBef>
              <a:spcAft>
                <a:spcPts val="0"/>
              </a:spcAft>
              <a:buClr>
                <a:srgbClr val="F9F9F9"/>
              </a:buClr>
              <a:buSzPts val="2000"/>
              <a:buFont typeface="Oswald"/>
              <a:buChar char="❏"/>
            </a:pPr>
            <a:r>
              <a:rPr lang="en-US" sz="2000">
                <a:solidFill>
                  <a:srgbClr val="F9F9F9"/>
                </a:solidFill>
                <a:latin typeface="Oswald"/>
                <a:ea typeface="Oswald"/>
                <a:cs typeface="Oswald"/>
                <a:sym typeface="Oswald"/>
              </a:rPr>
              <a:t>People are willing to help others if they are invited.</a:t>
            </a:r>
            <a:endParaRPr sz="2000">
              <a:solidFill>
                <a:srgbClr val="F9F9F9"/>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US" sz="2000">
                <a:solidFill>
                  <a:srgbClr val="F9F9F9"/>
                </a:solidFill>
                <a:latin typeface="Oswald"/>
                <a:ea typeface="Oswald"/>
                <a:cs typeface="Oswald"/>
                <a:sym typeface="Oswald"/>
              </a:rPr>
              <a:t>The most important lesson is: “once you’ve figured out how to tap the surplus in a way that people care about, others can replicate your technique, over and over, around the world.”</a:t>
            </a:r>
            <a:endParaRPr sz="2000">
              <a:solidFill>
                <a:schemeClr val="lt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5"/>
          <p:cNvPicPr preferRelativeResize="0"/>
          <p:nvPr/>
        </p:nvPicPr>
        <p:blipFill rotWithShape="1">
          <a:blip r:embed="rId3">
            <a:alphaModFix/>
          </a:blip>
          <a:srcRect b="308" l="0" r="0" t="298"/>
          <a:stretch/>
        </p:blipFill>
        <p:spPr>
          <a:xfrm>
            <a:off x="0" y="0"/>
            <a:ext cx="9144000" cy="6858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nvSpPr>
        <p:spPr>
          <a:xfrm>
            <a:off x="560375" y="426950"/>
            <a:ext cx="8165700" cy="8754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sz="4800">
                <a:solidFill>
                  <a:srgbClr val="F4DB8A"/>
                </a:solidFill>
                <a:latin typeface="Oswald"/>
                <a:ea typeface="Oswald"/>
                <a:cs typeface="Oswald"/>
                <a:sym typeface="Oswald"/>
              </a:rPr>
              <a:t>EXAMPLES</a:t>
            </a:r>
            <a:endParaRPr sz="4800">
              <a:solidFill>
                <a:srgbClr val="F4DB8A"/>
              </a:solidFill>
              <a:latin typeface="Oswald"/>
              <a:ea typeface="Oswald"/>
              <a:cs typeface="Oswald"/>
              <a:sym typeface="Oswald"/>
            </a:endParaRPr>
          </a:p>
        </p:txBody>
      </p:sp>
      <p:sp>
        <p:nvSpPr>
          <p:cNvPr id="159" name="Google Shape;159;p26"/>
          <p:cNvSpPr txBox="1"/>
          <p:nvPr/>
        </p:nvSpPr>
        <p:spPr>
          <a:xfrm>
            <a:off x="649325" y="1302350"/>
            <a:ext cx="7987800" cy="502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200">
                <a:solidFill>
                  <a:srgbClr val="F9F9F9"/>
                </a:solidFill>
                <a:latin typeface="Oswald"/>
                <a:ea typeface="Oswald"/>
                <a:cs typeface="Oswald"/>
                <a:sym typeface="Oswald"/>
              </a:rPr>
              <a:t>Lolcats (low-grade, useless)</a:t>
            </a:r>
            <a:endParaRPr sz="2200">
              <a:solidFill>
                <a:schemeClr val="lt1"/>
              </a:solidFill>
              <a:latin typeface="Oswald"/>
              <a:ea typeface="Oswald"/>
              <a:cs typeface="Oswald"/>
              <a:sym typeface="Oswald"/>
            </a:endParaRPr>
          </a:p>
          <a:p>
            <a:pPr indent="-368300" lvl="0" marL="457200" rtl="0" algn="l">
              <a:lnSpc>
                <a:spcPct val="115000"/>
              </a:lnSpc>
              <a:spcBef>
                <a:spcPts val="0"/>
              </a:spcBef>
              <a:spcAft>
                <a:spcPts val="0"/>
              </a:spcAft>
              <a:buClr>
                <a:schemeClr val="lt1"/>
              </a:buClr>
              <a:buSzPts val="2200"/>
              <a:buFont typeface="Oswald"/>
              <a:buChar char="❏"/>
            </a:pPr>
            <a:r>
              <a:rPr lang="en-US" sz="2200">
                <a:solidFill>
                  <a:schemeClr val="lt1"/>
                </a:solidFill>
                <a:latin typeface="Oswald"/>
                <a:ea typeface="Oswald"/>
                <a:cs typeface="Oswald"/>
                <a:sym typeface="Oswald"/>
              </a:rPr>
              <a:t>Cute pictures of a cat with a cute caption (which often written in a poor-grammatical form)</a:t>
            </a:r>
            <a:endParaRPr sz="2200">
              <a:solidFill>
                <a:schemeClr val="lt1"/>
              </a:solidFill>
              <a:latin typeface="Oswald"/>
              <a:ea typeface="Oswald"/>
              <a:cs typeface="Oswald"/>
              <a:sym typeface="Oswald"/>
            </a:endParaRPr>
          </a:p>
          <a:p>
            <a:pPr indent="0" lvl="0" marL="457200" rtl="0" algn="l">
              <a:lnSpc>
                <a:spcPct val="115000"/>
              </a:lnSpc>
              <a:spcBef>
                <a:spcPts val="0"/>
              </a:spcBef>
              <a:spcAft>
                <a:spcPts val="0"/>
              </a:spcAft>
              <a:buNone/>
            </a:pPr>
            <a:r>
              <a:t/>
            </a:r>
            <a:endParaRPr sz="2200">
              <a:solidFill>
                <a:schemeClr val="lt1"/>
              </a:solidFill>
              <a:latin typeface="Oswald"/>
              <a:ea typeface="Oswald"/>
              <a:cs typeface="Oswald"/>
              <a:sym typeface="Oswald"/>
            </a:endParaRPr>
          </a:p>
          <a:p>
            <a:pPr indent="-368300" lvl="0" marL="457200" rtl="0" algn="l">
              <a:lnSpc>
                <a:spcPct val="115000"/>
              </a:lnSpc>
              <a:spcBef>
                <a:spcPts val="0"/>
              </a:spcBef>
              <a:spcAft>
                <a:spcPts val="0"/>
              </a:spcAft>
              <a:buClr>
                <a:schemeClr val="lt1"/>
              </a:buClr>
              <a:buSzPts val="2200"/>
              <a:buFont typeface="Oswald"/>
              <a:buChar char="❏"/>
            </a:pPr>
            <a:r>
              <a:rPr lang="en-US" sz="2200">
                <a:solidFill>
                  <a:schemeClr val="lt1"/>
                </a:solidFill>
                <a:latin typeface="Oswald"/>
                <a:ea typeface="Oswald"/>
                <a:cs typeface="Oswald"/>
                <a:sym typeface="Oswald"/>
              </a:rPr>
              <a:t>They have “internally consistent rules” like the font usage and the depths of stupidity.</a:t>
            </a:r>
            <a:endParaRPr sz="2200">
              <a:solidFill>
                <a:schemeClr val="lt1"/>
              </a:solidFill>
              <a:latin typeface="Oswald"/>
              <a:ea typeface="Oswald"/>
              <a:cs typeface="Oswald"/>
              <a:sym typeface="Oswald"/>
            </a:endParaRPr>
          </a:p>
          <a:p>
            <a:pPr indent="0" lvl="0" marL="457200" rtl="0" algn="l">
              <a:lnSpc>
                <a:spcPct val="115000"/>
              </a:lnSpc>
              <a:spcBef>
                <a:spcPts val="0"/>
              </a:spcBef>
              <a:spcAft>
                <a:spcPts val="0"/>
              </a:spcAft>
              <a:buNone/>
            </a:pPr>
            <a:r>
              <a:t/>
            </a:r>
            <a:endParaRPr sz="2200">
              <a:solidFill>
                <a:schemeClr val="lt1"/>
              </a:solidFill>
              <a:latin typeface="Oswald"/>
              <a:ea typeface="Oswald"/>
              <a:cs typeface="Oswald"/>
              <a:sym typeface="Oswald"/>
            </a:endParaRPr>
          </a:p>
          <a:p>
            <a:pPr indent="-368300" lvl="0" marL="457200" rtl="0" algn="l">
              <a:lnSpc>
                <a:spcPct val="115000"/>
              </a:lnSpc>
              <a:spcBef>
                <a:spcPts val="0"/>
              </a:spcBef>
              <a:spcAft>
                <a:spcPts val="0"/>
              </a:spcAft>
              <a:buClr>
                <a:schemeClr val="lt1"/>
              </a:buClr>
              <a:buSzPts val="2200"/>
              <a:buFont typeface="Oswald"/>
              <a:buChar char="❏"/>
            </a:pPr>
            <a:r>
              <a:rPr lang="en-US" sz="2200">
                <a:solidFill>
                  <a:schemeClr val="lt1"/>
                </a:solidFill>
                <a:latin typeface="Oswald"/>
                <a:ea typeface="Oswald"/>
                <a:cs typeface="Oswald"/>
                <a:sym typeface="Oswald"/>
              </a:rPr>
              <a:t> They are created with little effort and targeting no positive effect greater than making people laugh, in the author’s opinion.</a:t>
            </a:r>
            <a:endParaRPr sz="2200">
              <a:solidFill>
                <a:schemeClr val="lt1"/>
              </a:solidFill>
              <a:latin typeface="Oswald"/>
              <a:ea typeface="Oswald"/>
              <a:cs typeface="Oswald"/>
              <a:sym typeface="Oswald"/>
            </a:endParaRPr>
          </a:p>
          <a:p>
            <a:pPr indent="0" lvl="0" marL="457200" rtl="0" algn="l">
              <a:lnSpc>
                <a:spcPct val="115000"/>
              </a:lnSpc>
              <a:spcBef>
                <a:spcPts val="0"/>
              </a:spcBef>
              <a:spcAft>
                <a:spcPts val="0"/>
              </a:spcAft>
              <a:buNone/>
            </a:pPr>
            <a:r>
              <a:t/>
            </a:r>
            <a:endParaRPr sz="2200">
              <a:solidFill>
                <a:schemeClr val="lt1"/>
              </a:solidFill>
              <a:latin typeface="Oswald"/>
              <a:ea typeface="Oswald"/>
              <a:cs typeface="Oswald"/>
              <a:sym typeface="Oswald"/>
            </a:endParaRPr>
          </a:p>
          <a:p>
            <a:pPr indent="-368300" lvl="0" marL="457200" rtl="0" algn="l">
              <a:lnSpc>
                <a:spcPct val="115000"/>
              </a:lnSpc>
              <a:spcBef>
                <a:spcPts val="0"/>
              </a:spcBef>
              <a:spcAft>
                <a:spcPts val="0"/>
              </a:spcAft>
              <a:buClr>
                <a:schemeClr val="lt1"/>
              </a:buClr>
              <a:buSzPts val="2200"/>
              <a:buFont typeface="Oswald"/>
              <a:buChar char="❏"/>
            </a:pPr>
            <a:r>
              <a:rPr lang="en-US" sz="2200">
                <a:solidFill>
                  <a:schemeClr val="lt1"/>
                </a:solidFill>
                <a:latin typeface="Oswald"/>
                <a:ea typeface="Oswald"/>
                <a:cs typeface="Oswald"/>
                <a:sym typeface="Oswald"/>
              </a:rPr>
              <a:t> However, the stupidest creation is still a creative act. </a:t>
            </a:r>
            <a:endParaRPr sz="2200">
              <a:solidFill>
                <a:schemeClr val="lt1"/>
              </a:solidFill>
              <a:latin typeface="Oswald"/>
              <a:ea typeface="Oswald"/>
              <a:cs typeface="Oswald"/>
              <a:sym typeface="Oswald"/>
            </a:endParaRPr>
          </a:p>
          <a:p>
            <a:pPr indent="0" lvl="0" marL="457200" rtl="0" algn="l">
              <a:lnSpc>
                <a:spcPct val="115000"/>
              </a:lnSpc>
              <a:spcBef>
                <a:spcPts val="0"/>
              </a:spcBef>
              <a:spcAft>
                <a:spcPts val="0"/>
              </a:spcAft>
              <a:buNone/>
            </a:pPr>
            <a:r>
              <a:t/>
            </a:r>
            <a:endParaRPr sz="2200">
              <a:solidFill>
                <a:schemeClr val="lt1"/>
              </a:solidFill>
              <a:latin typeface="Oswald"/>
              <a:ea typeface="Oswald"/>
              <a:cs typeface="Oswald"/>
              <a:sym typeface="Oswald"/>
            </a:endParaRPr>
          </a:p>
          <a:p>
            <a:pPr indent="-368300" lvl="0" marL="457200" rtl="0" algn="l">
              <a:lnSpc>
                <a:spcPct val="115000"/>
              </a:lnSpc>
              <a:spcBef>
                <a:spcPts val="0"/>
              </a:spcBef>
              <a:spcAft>
                <a:spcPts val="0"/>
              </a:spcAft>
              <a:buClr>
                <a:schemeClr val="lt1"/>
              </a:buClr>
              <a:buSzPts val="2200"/>
              <a:buFont typeface="Oswald"/>
              <a:buChar char="❏"/>
            </a:pPr>
            <a:r>
              <a:rPr lang="en-US" sz="2200">
                <a:solidFill>
                  <a:schemeClr val="lt1"/>
                </a:solidFill>
                <a:latin typeface="Oswald"/>
                <a:ea typeface="Oswald"/>
                <a:cs typeface="Oswald"/>
                <a:sym typeface="Oswald"/>
              </a:rPr>
              <a:t> They are not only user-generated contents but also user-shared</a:t>
            </a:r>
            <a:endParaRPr sz="2200">
              <a:solidFill>
                <a:schemeClr val="lt1"/>
              </a:solidFill>
              <a:latin typeface="Oswald"/>
              <a:ea typeface="Oswald"/>
              <a:cs typeface="Oswald"/>
              <a:sym typeface="Oswald"/>
            </a:endParaRPr>
          </a:p>
          <a:p>
            <a:pPr indent="0" lvl="0" marL="457200" rtl="0" algn="l">
              <a:lnSpc>
                <a:spcPct val="115000"/>
              </a:lnSpc>
              <a:spcBef>
                <a:spcPts val="0"/>
              </a:spcBef>
              <a:spcAft>
                <a:spcPts val="0"/>
              </a:spcAft>
              <a:buNone/>
            </a:pPr>
            <a:r>
              <a:t/>
            </a:r>
            <a:endParaRPr sz="2200">
              <a:solidFill>
                <a:srgbClr val="F9F9F9"/>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ctrTitle"/>
          </p:nvPr>
        </p:nvSpPr>
        <p:spPr>
          <a:xfrm>
            <a:off x="457200" y="960675"/>
            <a:ext cx="8229600" cy="1239000"/>
          </a:xfrm>
          <a:prstGeom prst="rect">
            <a:avLst/>
          </a:prstGeom>
        </p:spPr>
        <p:txBody>
          <a:bodyPr anchorCtr="0" anchor="b" bIns="0" lIns="45700" spcFirstLastPara="1" rIns="45700" wrap="square" tIns="0">
            <a:noAutofit/>
          </a:bodyPr>
          <a:lstStyle/>
          <a:p>
            <a:pPr indent="0" lvl="0" marL="0" rtl="0" algn="r">
              <a:lnSpc>
                <a:spcPct val="115000"/>
              </a:lnSpc>
              <a:spcBef>
                <a:spcPts val="0"/>
              </a:spcBef>
              <a:spcAft>
                <a:spcPts val="0"/>
              </a:spcAft>
              <a:buClr>
                <a:schemeClr val="dk1"/>
              </a:buClr>
              <a:buSzPts val="1100"/>
              <a:buFont typeface="Arial"/>
              <a:buNone/>
            </a:pPr>
            <a:r>
              <a:rPr lang="en-US" sz="3600">
                <a:solidFill>
                  <a:srgbClr val="F4DB8A"/>
                </a:solidFill>
                <a:latin typeface="Oswald"/>
                <a:ea typeface="Oswald"/>
                <a:cs typeface="Oswald"/>
                <a:sym typeface="Oswald"/>
              </a:rPr>
              <a:t>IS OUR MOST EMBRACED OPTIONAL ACTIVITY THE CAUSE OF OUR UNHAPPINESS? </a:t>
            </a:r>
            <a:endParaRPr sz="3600">
              <a:solidFill>
                <a:srgbClr val="F4DB8A"/>
              </a:solidFill>
              <a:latin typeface="Oswald"/>
              <a:ea typeface="Oswald"/>
              <a:cs typeface="Oswald"/>
              <a:sym typeface="Oswald"/>
            </a:endParaRPr>
          </a:p>
        </p:txBody>
      </p:sp>
      <p:sp>
        <p:nvSpPr>
          <p:cNvPr id="165" name="Google Shape;165;p27"/>
          <p:cNvSpPr txBox="1"/>
          <p:nvPr>
            <p:ph idx="1" type="subTitle"/>
          </p:nvPr>
        </p:nvSpPr>
        <p:spPr>
          <a:xfrm>
            <a:off x="709350" y="2544475"/>
            <a:ext cx="7725300" cy="33396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SzPts val="2200"/>
              <a:buFont typeface="Oswald"/>
              <a:buChar char="❏"/>
            </a:pPr>
            <a:r>
              <a:rPr lang="en-US" sz="2200">
                <a:latin typeface="Oswald"/>
                <a:ea typeface="Oswald"/>
                <a:cs typeface="Oswald"/>
                <a:sym typeface="Oswald"/>
              </a:rPr>
              <a:t>2007 from the journal of economic psychology “Does watching TV make us unhappy?”</a:t>
            </a:r>
            <a:endParaRPr sz="2200">
              <a:latin typeface="Oswald"/>
              <a:ea typeface="Oswald"/>
              <a:cs typeface="Oswald"/>
              <a:sym typeface="Oswald"/>
            </a:endParaRPr>
          </a:p>
          <a:p>
            <a:pPr indent="0" lvl="0" marL="0" rtl="0" algn="just">
              <a:lnSpc>
                <a:spcPct val="115000"/>
              </a:lnSpc>
              <a:spcBef>
                <a:spcPts val="0"/>
              </a:spcBef>
              <a:spcAft>
                <a:spcPts val="0"/>
              </a:spcAft>
              <a:buNone/>
            </a:pPr>
            <a:r>
              <a:t/>
            </a:r>
            <a:endParaRPr sz="2200">
              <a:solidFill>
                <a:srgbClr val="FFFFFF"/>
              </a:solidFill>
              <a:latin typeface="Oswald"/>
              <a:ea typeface="Oswald"/>
              <a:cs typeface="Oswald"/>
              <a:sym typeface="Oswald"/>
            </a:endParaRPr>
          </a:p>
          <a:p>
            <a:pPr indent="-368300" lvl="0" marL="457200" rtl="0" algn="just">
              <a:lnSpc>
                <a:spcPct val="115000"/>
              </a:lnSpc>
              <a:spcBef>
                <a:spcPts val="0"/>
              </a:spcBef>
              <a:spcAft>
                <a:spcPts val="0"/>
              </a:spcAft>
              <a:buClr>
                <a:srgbClr val="FFFFFF"/>
              </a:buClr>
              <a:buSzPts val="2200"/>
              <a:buFont typeface="Oswald"/>
              <a:buChar char="❏"/>
            </a:pPr>
            <a:r>
              <a:rPr lang="en-US" sz="2200">
                <a:solidFill>
                  <a:srgbClr val="FFFFFF"/>
                </a:solidFill>
                <a:latin typeface="Oswald"/>
                <a:ea typeface="Oswald"/>
                <a:cs typeface="Oswald"/>
                <a:sym typeface="Oswald"/>
              </a:rPr>
              <a:t>Bruno Frey, Christine Benesch &amp; Alois Stuzer conclude that not only do unhappy people watch considerably more TV than happy people, but TV watching also pushes aside other activities that are less immediately engaging but can produce longer-term satisfaction. Spending more hours watching TV is linked to higher material aspirations and is proven to raise anxiety.</a:t>
            </a:r>
            <a:endParaRPr sz="2200">
              <a:solidFill>
                <a:srgbClr val="FFFFFF"/>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ctrTitle"/>
          </p:nvPr>
        </p:nvSpPr>
        <p:spPr>
          <a:xfrm>
            <a:off x="443850" y="920550"/>
            <a:ext cx="8388900" cy="1345800"/>
          </a:xfrm>
          <a:prstGeom prst="rect">
            <a:avLst/>
          </a:prstGeom>
        </p:spPr>
        <p:txBody>
          <a:bodyPr anchorCtr="0" anchor="b" bIns="0" lIns="45700" spcFirstLastPara="1" rIns="45700" wrap="square" tIns="0">
            <a:noAutofit/>
          </a:bodyPr>
          <a:lstStyle/>
          <a:p>
            <a:pPr indent="0" lvl="0" marL="0" rtl="0" algn="r">
              <a:lnSpc>
                <a:spcPct val="115000"/>
              </a:lnSpc>
              <a:spcBef>
                <a:spcPts val="0"/>
              </a:spcBef>
              <a:spcAft>
                <a:spcPts val="0"/>
              </a:spcAft>
              <a:buClr>
                <a:schemeClr val="dk1"/>
              </a:buClr>
              <a:buSzPts val="1100"/>
              <a:buFont typeface="Arial"/>
              <a:buNone/>
            </a:pPr>
            <a:r>
              <a:rPr lang="en-US" sz="2400">
                <a:solidFill>
                  <a:srgbClr val="F4DB8A"/>
                </a:solidFill>
                <a:latin typeface="Oswald"/>
                <a:ea typeface="Oswald"/>
                <a:cs typeface="Oswald"/>
                <a:sym typeface="Oswald"/>
              </a:rPr>
              <a:t>THE DRAMATIC GROWTH IN TV WATCHING WASN’T THE PROBLEM </a:t>
            </a:r>
            <a:r>
              <a:rPr lang="en-US" sz="2400">
                <a:solidFill>
                  <a:srgbClr val="F4DB8A"/>
                </a:solidFill>
                <a:latin typeface="Oswald"/>
                <a:ea typeface="Oswald"/>
                <a:cs typeface="Oswald"/>
                <a:sym typeface="Oswald"/>
              </a:rPr>
              <a:t>-</a:t>
            </a:r>
            <a:r>
              <a:rPr lang="en-US" sz="2400">
                <a:solidFill>
                  <a:srgbClr val="F4DB8A"/>
                </a:solidFill>
                <a:latin typeface="Oswald"/>
                <a:ea typeface="Oswald"/>
                <a:cs typeface="Oswald"/>
                <a:sym typeface="Oswald"/>
              </a:rPr>
              <a:t> IT WAS A REACTION TO THE PROBLEM (COGNITIVE SURPLUS OF EXTRA TIME). SOME NEGATIVE EFFECTS IS THE REDUCTION OF HUMAN CONTACT.</a:t>
            </a:r>
            <a:endParaRPr sz="2400">
              <a:solidFill>
                <a:srgbClr val="F4DB8A"/>
              </a:solidFill>
              <a:latin typeface="Oswald"/>
              <a:ea typeface="Oswald"/>
              <a:cs typeface="Oswald"/>
              <a:sym typeface="Oswald"/>
            </a:endParaRPr>
          </a:p>
        </p:txBody>
      </p:sp>
      <p:sp>
        <p:nvSpPr>
          <p:cNvPr id="171" name="Google Shape;171;p28"/>
          <p:cNvSpPr txBox="1"/>
          <p:nvPr>
            <p:ph idx="1" type="subTitle"/>
          </p:nvPr>
        </p:nvSpPr>
        <p:spPr>
          <a:xfrm>
            <a:off x="615900" y="2428300"/>
            <a:ext cx="7912200" cy="40962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FFFFFF"/>
              </a:buClr>
              <a:buSzPts val="2000"/>
              <a:buFont typeface="Oswald"/>
              <a:buChar char="❏"/>
            </a:pPr>
            <a:r>
              <a:rPr lang="en-US" sz="2000">
                <a:solidFill>
                  <a:srgbClr val="FFFFFF"/>
                </a:solidFill>
                <a:latin typeface="Oswald"/>
                <a:ea typeface="Oswald"/>
                <a:cs typeface="Oswald"/>
                <a:sym typeface="Oswald"/>
              </a:rPr>
              <a:t>Jib Fowles notes in </a:t>
            </a:r>
            <a:r>
              <a:rPr i="1" lang="en-US" sz="2000">
                <a:solidFill>
                  <a:srgbClr val="FFFFFF"/>
                </a:solidFill>
                <a:latin typeface="Oswald"/>
                <a:ea typeface="Oswald"/>
                <a:cs typeface="Oswald"/>
                <a:sym typeface="Oswald"/>
              </a:rPr>
              <a:t>Why Viewers Watch </a:t>
            </a:r>
            <a:r>
              <a:rPr lang="en-US" sz="2000">
                <a:solidFill>
                  <a:srgbClr val="FFFFFF"/>
                </a:solidFill>
                <a:latin typeface="Oswald"/>
                <a:ea typeface="Oswald"/>
                <a:cs typeface="Oswald"/>
                <a:sym typeface="Oswald"/>
              </a:rPr>
              <a:t>“Television viewing has come to displace principally (a) Other diversions (b) Socializing © Sleep. </a:t>
            </a:r>
            <a:endParaRPr sz="2000">
              <a:solidFill>
                <a:srgbClr val="FFFFFF"/>
              </a:solidFill>
              <a:latin typeface="Oswald"/>
              <a:ea typeface="Oswald"/>
              <a:cs typeface="Oswald"/>
              <a:sym typeface="Oswald"/>
            </a:endParaRPr>
          </a:p>
          <a:p>
            <a:pPr indent="0" lvl="0" marL="457200" rtl="0" algn="l">
              <a:lnSpc>
                <a:spcPct val="115000"/>
              </a:lnSpc>
              <a:spcBef>
                <a:spcPts val="0"/>
              </a:spcBef>
              <a:spcAft>
                <a:spcPts val="0"/>
              </a:spcAft>
              <a:buNone/>
            </a:pPr>
            <a:r>
              <a:t/>
            </a:r>
            <a:endParaRPr sz="2000">
              <a:solidFill>
                <a:srgbClr val="FFFFFF"/>
              </a:solidFill>
              <a:latin typeface="Oswald"/>
              <a:ea typeface="Oswald"/>
              <a:cs typeface="Oswald"/>
              <a:sym typeface="Oswald"/>
            </a:endParaRPr>
          </a:p>
          <a:p>
            <a:pPr indent="-355600" lvl="0" marL="457200" rtl="0" algn="l">
              <a:lnSpc>
                <a:spcPct val="115000"/>
              </a:lnSpc>
              <a:spcBef>
                <a:spcPts val="0"/>
              </a:spcBef>
              <a:spcAft>
                <a:spcPts val="0"/>
              </a:spcAft>
              <a:buClr>
                <a:srgbClr val="FFFFFF"/>
              </a:buClr>
              <a:buSzPts val="2000"/>
              <a:buFont typeface="Courier New"/>
              <a:buChar char="❏"/>
            </a:pPr>
            <a:r>
              <a:rPr lang="en-US" sz="2000">
                <a:solidFill>
                  <a:srgbClr val="FFFFFF"/>
                </a:solidFill>
                <a:latin typeface="Oswald"/>
                <a:ea typeface="Oswald"/>
                <a:cs typeface="Oswald"/>
                <a:sym typeface="Oswald"/>
              </a:rPr>
              <a:t>The Social Surrogacy Hypothesis (1) Watch so much TV that it displaces all other uses of free time including time with family &amp; friends. (2) People we see on TV constitute as a set of imaginary friends.</a:t>
            </a:r>
            <a:endParaRPr sz="2000">
              <a:solidFill>
                <a:srgbClr val="FFFFFF"/>
              </a:solidFill>
              <a:latin typeface="Oswald"/>
              <a:ea typeface="Oswald"/>
              <a:cs typeface="Oswald"/>
              <a:sym typeface="Oswald"/>
            </a:endParaRPr>
          </a:p>
          <a:p>
            <a:pPr indent="0" lvl="0" marL="457200" rtl="0" algn="l">
              <a:lnSpc>
                <a:spcPct val="115000"/>
              </a:lnSpc>
              <a:spcBef>
                <a:spcPts val="0"/>
              </a:spcBef>
              <a:spcAft>
                <a:spcPts val="0"/>
              </a:spcAft>
              <a:buNone/>
            </a:pPr>
            <a:r>
              <a:t/>
            </a:r>
            <a:endParaRPr sz="2000">
              <a:solidFill>
                <a:srgbClr val="FFFFFF"/>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US" sz="2000">
                <a:latin typeface="Oswald"/>
                <a:ea typeface="Oswald"/>
                <a:cs typeface="Oswald"/>
                <a:sym typeface="Oswald"/>
              </a:rPr>
              <a:t>Jaye Derrick and Shira Gabriel of the university at Buffalo and Kurt Hugenberg of the Miami University of Ohio concluded that people turn to favored programs when they are feeling lonely &amp; they feel less lonely while watching those programs.</a:t>
            </a:r>
            <a:endParaRPr sz="2000">
              <a:latin typeface="Oswald"/>
              <a:ea typeface="Oswald"/>
              <a:cs typeface="Oswald"/>
              <a:sym typeface="Oswald"/>
            </a:endParaRPr>
          </a:p>
          <a:p>
            <a:pPr indent="0" lvl="0" marL="457200" rtl="0" algn="l">
              <a:lnSpc>
                <a:spcPct val="115000"/>
              </a:lnSpc>
              <a:spcBef>
                <a:spcPts val="0"/>
              </a:spcBef>
              <a:spcAft>
                <a:spcPts val="0"/>
              </a:spcAft>
              <a:buNone/>
            </a:pPr>
            <a:r>
              <a:t/>
            </a:r>
            <a:endParaRPr sz="2000">
              <a:solidFill>
                <a:srgbClr val="FFFFFF"/>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ctrTitle"/>
          </p:nvPr>
        </p:nvSpPr>
        <p:spPr>
          <a:xfrm>
            <a:off x="457200" y="542250"/>
            <a:ext cx="8381100" cy="1392300"/>
          </a:xfrm>
          <a:prstGeom prst="rect">
            <a:avLst/>
          </a:prstGeom>
        </p:spPr>
        <p:txBody>
          <a:bodyPr anchorCtr="0" anchor="ctr" bIns="0" lIns="45700" spcFirstLastPara="1" rIns="45700" wrap="square" tIns="0">
            <a:noAutofit/>
          </a:bodyPr>
          <a:lstStyle/>
          <a:p>
            <a:pPr indent="0" lvl="0" marL="0" rtl="0" algn="r">
              <a:lnSpc>
                <a:spcPct val="115000"/>
              </a:lnSpc>
              <a:spcBef>
                <a:spcPts val="0"/>
              </a:spcBef>
              <a:spcAft>
                <a:spcPts val="0"/>
              </a:spcAft>
              <a:buClr>
                <a:schemeClr val="dk1"/>
              </a:buClr>
              <a:buSzPts val="1100"/>
              <a:buFont typeface="Arial"/>
              <a:buNone/>
            </a:pPr>
            <a:r>
              <a:rPr lang="en-US" sz="3200">
                <a:solidFill>
                  <a:srgbClr val="F4DB8A"/>
                </a:solidFill>
                <a:latin typeface="Oswald"/>
                <a:ea typeface="Oswald"/>
                <a:cs typeface="Oswald"/>
                <a:sym typeface="Oswald"/>
              </a:rPr>
              <a:t>THE INCREASED AMOUNT OF TV WATCHING HAS LED TO PEOPLE BEING MORE MATERIALISTIC. </a:t>
            </a:r>
            <a:endParaRPr sz="3200">
              <a:solidFill>
                <a:srgbClr val="F4DB8A"/>
              </a:solidFill>
              <a:latin typeface="Oswald"/>
              <a:ea typeface="Oswald"/>
              <a:cs typeface="Oswald"/>
              <a:sym typeface="Oswald"/>
            </a:endParaRPr>
          </a:p>
          <a:p>
            <a:pPr indent="0" lvl="0" marL="0" rtl="0" algn="ctr">
              <a:spcBef>
                <a:spcPts val="0"/>
              </a:spcBef>
              <a:spcAft>
                <a:spcPts val="0"/>
              </a:spcAft>
              <a:buNone/>
            </a:pPr>
            <a:r>
              <a:t/>
            </a:r>
            <a:endParaRPr sz="3200">
              <a:solidFill>
                <a:srgbClr val="F4DB8A"/>
              </a:solidFill>
              <a:latin typeface="Oswald"/>
              <a:ea typeface="Oswald"/>
              <a:cs typeface="Oswald"/>
              <a:sym typeface="Oswald"/>
            </a:endParaRPr>
          </a:p>
        </p:txBody>
      </p:sp>
      <p:sp>
        <p:nvSpPr>
          <p:cNvPr id="177" name="Google Shape;177;p29"/>
          <p:cNvSpPr txBox="1"/>
          <p:nvPr>
            <p:ph idx="1" type="subTitle"/>
          </p:nvPr>
        </p:nvSpPr>
        <p:spPr>
          <a:xfrm>
            <a:off x="600400" y="2321475"/>
            <a:ext cx="7832100" cy="38427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chemeClr val="lt1"/>
              </a:buClr>
              <a:buSzPts val="2000"/>
              <a:buFont typeface="Oswald"/>
              <a:buChar char="❏"/>
            </a:pPr>
            <a:r>
              <a:rPr lang="en-US" sz="2000">
                <a:latin typeface="Oswald"/>
                <a:ea typeface="Oswald"/>
                <a:cs typeface="Oswald"/>
                <a:sym typeface="Oswald"/>
              </a:rPr>
              <a:t>According to Luigino Bruni and Luca Stanca note in “Watching Alone” TV viewing plays a key role in crowding-out social activities with solitary ones. </a:t>
            </a:r>
            <a:endParaRPr sz="2000">
              <a:latin typeface="Oswald"/>
              <a:ea typeface="Oswald"/>
              <a:cs typeface="Oswald"/>
              <a:sym typeface="Oswald"/>
            </a:endParaRPr>
          </a:p>
          <a:p>
            <a:pPr indent="0" lvl="0" marL="457200" rtl="0" algn="l">
              <a:lnSpc>
                <a:spcPct val="115000"/>
              </a:lnSpc>
              <a:spcBef>
                <a:spcPts val="0"/>
              </a:spcBef>
              <a:spcAft>
                <a:spcPts val="0"/>
              </a:spcAft>
              <a:buNone/>
            </a:pPr>
            <a:r>
              <a:t/>
            </a:r>
            <a:endParaRPr sz="2000">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US" sz="2000">
                <a:latin typeface="Oswald"/>
                <a:ea typeface="Oswald"/>
                <a:cs typeface="Oswald"/>
                <a:sym typeface="Oswald"/>
              </a:rPr>
              <a:t>Marco Gui and Luca Stanca say “TV can play a significant role in raising peoples materialism and material aspirations, thus leading individuals to underestimate the importance of interpersonal relations for their life satisfaction and as a consequence, to over invest in income producing activities and under invest in relational activities (spending less time with family and friends, BECAUSE of TV. ) </a:t>
            </a:r>
            <a:endParaRPr sz="2000">
              <a:latin typeface="Oswald"/>
              <a:ea typeface="Oswald"/>
              <a:cs typeface="Oswald"/>
              <a:sym typeface="Oswald"/>
            </a:endParaRPr>
          </a:p>
          <a:p>
            <a:pPr indent="0" lvl="0" marL="457200" rtl="0" algn="l">
              <a:lnSpc>
                <a:spcPct val="115000"/>
              </a:lnSpc>
              <a:spcBef>
                <a:spcPts val="0"/>
              </a:spcBef>
              <a:spcAft>
                <a:spcPts val="0"/>
              </a:spcAft>
              <a:buNone/>
            </a:pPr>
            <a:r>
              <a:t/>
            </a:r>
            <a:endParaRPr sz="2000">
              <a:solidFill>
                <a:srgbClr val="FFFFFF"/>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ctrTitle"/>
          </p:nvPr>
        </p:nvSpPr>
        <p:spPr>
          <a:xfrm>
            <a:off x="616650" y="706825"/>
            <a:ext cx="8341200" cy="622200"/>
          </a:xfrm>
          <a:prstGeom prst="rect">
            <a:avLst/>
          </a:prstGeom>
        </p:spPr>
        <p:txBody>
          <a:bodyPr anchorCtr="0" anchor="b" bIns="0" lIns="45700" spcFirstLastPara="1" rIns="45700" wrap="square" tIns="0">
            <a:noAutofit/>
          </a:bodyPr>
          <a:lstStyle/>
          <a:p>
            <a:pPr indent="0" lvl="0" marL="0" rtl="0" algn="r">
              <a:lnSpc>
                <a:spcPct val="115000"/>
              </a:lnSpc>
              <a:spcBef>
                <a:spcPts val="0"/>
              </a:spcBef>
              <a:spcAft>
                <a:spcPts val="0"/>
              </a:spcAft>
              <a:buClr>
                <a:schemeClr val="dk1"/>
              </a:buClr>
              <a:buSzPts val="1100"/>
              <a:buFont typeface="Arial"/>
              <a:buNone/>
            </a:pPr>
            <a:r>
              <a:t/>
            </a:r>
            <a:endParaRPr sz="3600">
              <a:solidFill>
                <a:srgbClr val="F4DB8A"/>
              </a:solidFill>
              <a:latin typeface="Oswald"/>
              <a:ea typeface="Oswald"/>
              <a:cs typeface="Oswald"/>
              <a:sym typeface="Oswald"/>
            </a:endParaRPr>
          </a:p>
          <a:p>
            <a:pPr indent="0" lvl="0" marL="0" rtl="0" algn="r">
              <a:lnSpc>
                <a:spcPct val="115000"/>
              </a:lnSpc>
              <a:spcBef>
                <a:spcPts val="0"/>
              </a:spcBef>
              <a:spcAft>
                <a:spcPts val="0"/>
              </a:spcAft>
              <a:buClr>
                <a:schemeClr val="dk1"/>
              </a:buClr>
              <a:buSzPts val="1100"/>
              <a:buFont typeface="Arial"/>
              <a:buNone/>
            </a:pPr>
            <a:r>
              <a:rPr lang="en-US" sz="3600">
                <a:solidFill>
                  <a:srgbClr val="F4DB8A"/>
                </a:solidFill>
                <a:latin typeface="Oswald"/>
                <a:ea typeface="Oswald"/>
                <a:cs typeface="Oswald"/>
                <a:sym typeface="Oswald"/>
              </a:rPr>
              <a:t>WIKIPEDIA AND THE COGNITIVE SURPLUS</a:t>
            </a:r>
            <a:endParaRPr sz="3600">
              <a:solidFill>
                <a:srgbClr val="F4DB8A"/>
              </a:solidFill>
              <a:latin typeface="Oswald"/>
              <a:ea typeface="Oswald"/>
              <a:cs typeface="Oswald"/>
              <a:sym typeface="Oswald"/>
            </a:endParaRPr>
          </a:p>
        </p:txBody>
      </p:sp>
      <p:sp>
        <p:nvSpPr>
          <p:cNvPr id="183" name="Google Shape;183;p30"/>
          <p:cNvSpPr txBox="1"/>
          <p:nvPr>
            <p:ph idx="1" type="subTitle"/>
          </p:nvPr>
        </p:nvSpPr>
        <p:spPr>
          <a:xfrm>
            <a:off x="616650" y="1555000"/>
            <a:ext cx="7910700" cy="4665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000">
              <a:latin typeface="Oswald"/>
              <a:ea typeface="Oswald"/>
              <a:cs typeface="Oswald"/>
              <a:sym typeface="Oswald"/>
            </a:endParaRPr>
          </a:p>
          <a:p>
            <a:pPr indent="457200" lvl="0" marL="0" rtl="0" algn="l">
              <a:lnSpc>
                <a:spcPct val="115000"/>
              </a:lnSpc>
              <a:spcBef>
                <a:spcPts val="0"/>
              </a:spcBef>
              <a:spcAft>
                <a:spcPts val="0"/>
              </a:spcAft>
              <a:buNone/>
            </a:pPr>
            <a:r>
              <a:rPr lang="en-US" sz="2000">
                <a:latin typeface="Oswald"/>
                <a:ea typeface="Oswald"/>
                <a:cs typeface="Oswald"/>
                <a:sym typeface="Oswald"/>
              </a:rPr>
              <a:t>People in the western world never have enough time. We created a society in which we are forced to be too busy and must always be rushing somewhere. But every person still craves down time at the end of the day. Just because we are busier, or think we are busier, doesn’t mean that we don’t have a cognitive surplus in our society as well. </a:t>
            </a:r>
            <a:endParaRPr sz="20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t/>
            </a:r>
            <a:endParaRPr sz="2000">
              <a:latin typeface="Oswald"/>
              <a:ea typeface="Oswald"/>
              <a:cs typeface="Oswald"/>
              <a:sym typeface="Oswald"/>
            </a:endParaRPr>
          </a:p>
          <a:p>
            <a:pPr indent="457200" lvl="0" marL="0" rtl="0" algn="l">
              <a:lnSpc>
                <a:spcPct val="115000"/>
              </a:lnSpc>
              <a:spcBef>
                <a:spcPts val="0"/>
              </a:spcBef>
              <a:spcAft>
                <a:spcPts val="0"/>
              </a:spcAft>
              <a:buNone/>
            </a:pPr>
            <a:r>
              <a:rPr lang="en-US" sz="2000">
                <a:latin typeface="Oswald"/>
                <a:ea typeface="Oswald"/>
                <a:cs typeface="Oswald"/>
                <a:sym typeface="Oswald"/>
              </a:rPr>
              <a:t>Take Wikipedia. It’s a massive undertaking of people around the world editing articles about any topic you can possibly think of. If you can calculate the amount of time spent on Wikipedia every year globally, it will add up to about 100 million hours of work. </a:t>
            </a:r>
            <a:endParaRPr sz="2000">
              <a:latin typeface="Oswald"/>
              <a:ea typeface="Oswald"/>
              <a:cs typeface="Oswald"/>
              <a:sym typeface="Oswald"/>
            </a:endParaRPr>
          </a:p>
          <a:p>
            <a:pPr indent="0" lvl="0" marL="457200" rtl="0" algn="l">
              <a:lnSpc>
                <a:spcPct val="115000"/>
              </a:lnSpc>
              <a:spcBef>
                <a:spcPts val="0"/>
              </a:spcBef>
              <a:spcAft>
                <a:spcPts val="0"/>
              </a:spcAft>
              <a:buClr>
                <a:schemeClr val="dk1"/>
              </a:buClr>
              <a:buSzPts val="1100"/>
              <a:buFont typeface="Arial"/>
              <a:buNone/>
            </a:pPr>
            <a:r>
              <a:t/>
            </a:r>
            <a:endParaRPr sz="2000">
              <a:latin typeface="Oswald"/>
              <a:ea typeface="Oswald"/>
              <a:cs typeface="Oswald"/>
              <a:sym typeface="Oswald"/>
            </a:endParaRPr>
          </a:p>
          <a:p>
            <a:pPr indent="0" lvl="0" marL="457200" rtl="0" algn="l">
              <a:lnSpc>
                <a:spcPct val="115000"/>
              </a:lnSpc>
              <a:spcBef>
                <a:spcPts val="0"/>
              </a:spcBef>
              <a:spcAft>
                <a:spcPts val="0"/>
              </a:spcAft>
              <a:buNone/>
            </a:pPr>
            <a:r>
              <a:t/>
            </a:r>
            <a:endParaRPr sz="2000">
              <a:solidFill>
                <a:srgbClr val="FFFFFF"/>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type="ctrTitle"/>
          </p:nvPr>
        </p:nvSpPr>
        <p:spPr>
          <a:xfrm>
            <a:off x="616650" y="932775"/>
            <a:ext cx="8341200" cy="622200"/>
          </a:xfrm>
          <a:prstGeom prst="rect">
            <a:avLst/>
          </a:prstGeom>
        </p:spPr>
        <p:txBody>
          <a:bodyPr anchorCtr="0" anchor="b" bIns="0" lIns="45700" spcFirstLastPara="1" rIns="45700" wrap="square" tIns="0">
            <a:noAutofit/>
          </a:bodyPr>
          <a:lstStyle/>
          <a:p>
            <a:pPr indent="0" lvl="0" marL="0" rtl="0" algn="r">
              <a:lnSpc>
                <a:spcPct val="115000"/>
              </a:lnSpc>
              <a:spcBef>
                <a:spcPts val="0"/>
              </a:spcBef>
              <a:spcAft>
                <a:spcPts val="0"/>
              </a:spcAft>
              <a:buClr>
                <a:schemeClr val="dk1"/>
              </a:buClr>
              <a:buSzPts val="1100"/>
              <a:buFont typeface="Arial"/>
              <a:buNone/>
            </a:pPr>
            <a:r>
              <a:t/>
            </a:r>
            <a:endParaRPr sz="3600">
              <a:solidFill>
                <a:srgbClr val="F4DB8A"/>
              </a:solidFill>
              <a:latin typeface="Oswald"/>
              <a:ea typeface="Oswald"/>
              <a:cs typeface="Oswald"/>
              <a:sym typeface="Oswald"/>
            </a:endParaRPr>
          </a:p>
          <a:p>
            <a:pPr indent="0" lvl="0" marL="0" rtl="0" algn="r">
              <a:lnSpc>
                <a:spcPct val="115000"/>
              </a:lnSpc>
              <a:spcBef>
                <a:spcPts val="0"/>
              </a:spcBef>
              <a:spcAft>
                <a:spcPts val="0"/>
              </a:spcAft>
              <a:buClr>
                <a:schemeClr val="dk1"/>
              </a:buClr>
              <a:buSzPts val="1100"/>
              <a:buFont typeface="Arial"/>
              <a:buNone/>
            </a:pPr>
            <a:r>
              <a:rPr lang="en-US" sz="3600">
                <a:solidFill>
                  <a:srgbClr val="F4DB8A"/>
                </a:solidFill>
                <a:latin typeface="Oswald"/>
                <a:ea typeface="Oswald"/>
                <a:cs typeface="Oswald"/>
                <a:sym typeface="Oswald"/>
              </a:rPr>
              <a:t>WIKIPEDIA AND THE COGNITIVE SURPLUS</a:t>
            </a:r>
            <a:endParaRPr sz="3600">
              <a:solidFill>
                <a:srgbClr val="F4DB8A"/>
              </a:solidFill>
              <a:latin typeface="Oswald"/>
              <a:ea typeface="Oswald"/>
              <a:cs typeface="Oswald"/>
              <a:sym typeface="Oswald"/>
            </a:endParaRPr>
          </a:p>
        </p:txBody>
      </p:sp>
      <p:sp>
        <p:nvSpPr>
          <p:cNvPr id="189" name="Google Shape;189;p31"/>
          <p:cNvSpPr txBox="1"/>
          <p:nvPr>
            <p:ph idx="1" type="subTitle"/>
          </p:nvPr>
        </p:nvSpPr>
        <p:spPr>
          <a:xfrm>
            <a:off x="616650" y="1807525"/>
            <a:ext cx="7910700" cy="44124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200">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en-US" sz="2200">
                <a:latin typeface="Oswald"/>
                <a:ea typeface="Oswald"/>
                <a:cs typeface="Oswald"/>
                <a:sym typeface="Oswald"/>
              </a:rPr>
              <a:t>But the massive undertaking that is Wikipedia is nothing compared to how many hours </a:t>
            </a:r>
            <a:r>
              <a:rPr b="1" lang="en-US" sz="2200">
                <a:latin typeface="Oswald"/>
                <a:ea typeface="Oswald"/>
                <a:cs typeface="Oswald"/>
                <a:sym typeface="Oswald"/>
              </a:rPr>
              <a:t>America alone</a:t>
            </a:r>
            <a:r>
              <a:rPr lang="en-US" sz="2200">
                <a:latin typeface="Oswald"/>
                <a:ea typeface="Oswald"/>
                <a:cs typeface="Oswald"/>
                <a:sym typeface="Oswald"/>
              </a:rPr>
              <a:t> spends mindlessly watching TV-- 200 billion hours, roughly 2,000 times the amount of time spent editing Wikipedia globally. </a:t>
            </a:r>
            <a:endParaRPr sz="2200">
              <a:latin typeface="Oswald"/>
              <a:ea typeface="Oswald"/>
              <a:cs typeface="Oswald"/>
              <a:sym typeface="Oswald"/>
            </a:endParaRPr>
          </a:p>
          <a:p>
            <a:pPr indent="0" lvl="0" marL="457200" rtl="0" algn="l">
              <a:lnSpc>
                <a:spcPct val="115000"/>
              </a:lnSpc>
              <a:spcBef>
                <a:spcPts val="0"/>
              </a:spcBef>
              <a:spcAft>
                <a:spcPts val="0"/>
              </a:spcAft>
              <a:buClr>
                <a:schemeClr val="dk1"/>
              </a:buClr>
              <a:buSzPts val="1100"/>
              <a:buFont typeface="Arial"/>
              <a:buNone/>
            </a:pPr>
            <a:r>
              <a:t/>
            </a:r>
            <a:endParaRPr sz="2200">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en-US" sz="2200">
                <a:latin typeface="Oswald"/>
                <a:ea typeface="Oswald"/>
                <a:cs typeface="Oswald"/>
                <a:sym typeface="Oswald"/>
              </a:rPr>
              <a:t>People look at Wikipedia and think who had the time to write an article about retroreflective sheeting. But it’s those same people who are watching reruns of Friends for the 7th time.</a:t>
            </a:r>
            <a:endParaRPr sz="2200">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t/>
            </a:r>
            <a:endParaRPr sz="2200">
              <a:latin typeface="Oswald"/>
              <a:ea typeface="Oswald"/>
              <a:cs typeface="Oswald"/>
              <a:sym typeface="Oswald"/>
            </a:endParaRPr>
          </a:p>
          <a:p>
            <a:pPr indent="0" lvl="0" marL="457200" rtl="0" algn="l">
              <a:lnSpc>
                <a:spcPct val="115000"/>
              </a:lnSpc>
              <a:spcBef>
                <a:spcPts val="0"/>
              </a:spcBef>
              <a:spcAft>
                <a:spcPts val="0"/>
              </a:spcAft>
              <a:buClr>
                <a:schemeClr val="dk1"/>
              </a:buClr>
              <a:buSzPts val="1100"/>
              <a:buFont typeface="Arial"/>
              <a:buNone/>
            </a:pPr>
            <a:r>
              <a:t/>
            </a:r>
            <a:endParaRPr sz="2200">
              <a:latin typeface="Oswald"/>
              <a:ea typeface="Oswald"/>
              <a:cs typeface="Oswald"/>
              <a:sym typeface="Oswald"/>
            </a:endParaRPr>
          </a:p>
          <a:p>
            <a:pPr indent="0" lvl="0" marL="457200" rtl="0" algn="l">
              <a:lnSpc>
                <a:spcPct val="115000"/>
              </a:lnSpc>
              <a:spcBef>
                <a:spcPts val="0"/>
              </a:spcBef>
              <a:spcAft>
                <a:spcPts val="0"/>
              </a:spcAft>
              <a:buNone/>
            </a:pPr>
            <a:r>
              <a:t/>
            </a:r>
            <a:endParaRPr sz="2200">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ctrTitle"/>
          </p:nvPr>
        </p:nvSpPr>
        <p:spPr>
          <a:xfrm>
            <a:off x="457200" y="467000"/>
            <a:ext cx="8229600" cy="821700"/>
          </a:xfrm>
          <a:prstGeom prst="rect">
            <a:avLst/>
          </a:prstGeom>
        </p:spPr>
        <p:txBody>
          <a:bodyPr anchorCtr="0" anchor="b" bIns="0" lIns="45700" spcFirstLastPara="1" rIns="45700" wrap="square" tIns="0">
            <a:noAutofit/>
          </a:bodyPr>
          <a:lstStyle/>
          <a:p>
            <a:pPr indent="0" lvl="0" marL="0" rtl="0" algn="r">
              <a:spcBef>
                <a:spcPts val="0"/>
              </a:spcBef>
              <a:spcAft>
                <a:spcPts val="0"/>
              </a:spcAft>
              <a:buNone/>
            </a:pPr>
            <a:r>
              <a:rPr lang="en-US">
                <a:latin typeface="Oswald"/>
                <a:ea typeface="Oswald"/>
                <a:cs typeface="Oswald"/>
                <a:sym typeface="Oswald"/>
              </a:rPr>
              <a:t>DISCUSSION QUESTIONS</a:t>
            </a:r>
            <a:endParaRPr>
              <a:latin typeface="Oswald"/>
              <a:ea typeface="Oswald"/>
              <a:cs typeface="Oswald"/>
              <a:sym typeface="Oswald"/>
            </a:endParaRPr>
          </a:p>
        </p:txBody>
      </p:sp>
      <p:sp>
        <p:nvSpPr>
          <p:cNvPr id="195" name="Google Shape;195;p32"/>
          <p:cNvSpPr txBox="1"/>
          <p:nvPr>
            <p:ph idx="1" type="subTitle"/>
          </p:nvPr>
        </p:nvSpPr>
        <p:spPr>
          <a:xfrm>
            <a:off x="655850" y="1575375"/>
            <a:ext cx="7616400" cy="42165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FFFFFF"/>
              </a:buClr>
              <a:buSzPts val="1800"/>
              <a:buFont typeface="Oswald"/>
              <a:buChar char="❏"/>
            </a:pPr>
            <a:r>
              <a:rPr lang="en-US" sz="1800">
                <a:solidFill>
                  <a:srgbClr val="FFFFFF"/>
                </a:solidFill>
                <a:latin typeface="Oswald"/>
                <a:ea typeface="Oswald"/>
                <a:cs typeface="Oswald"/>
                <a:sym typeface="Oswald"/>
              </a:rPr>
              <a:t> If you add up all the time you’ve spent watching your favorite series, browsing social media, online shopping, and/or watching youtube tutorials; </a:t>
            </a:r>
            <a:r>
              <a:rPr lang="en-US" sz="1800">
                <a:latin typeface="Oswald"/>
                <a:ea typeface="Oswald"/>
                <a:cs typeface="Oswald"/>
                <a:sym typeface="Oswald"/>
              </a:rPr>
              <a:t>What is your annual cognitive surplus? </a:t>
            </a:r>
            <a:r>
              <a:rPr lang="en-US" sz="1800">
                <a:solidFill>
                  <a:srgbClr val="FFFFFF"/>
                </a:solidFill>
                <a:latin typeface="Oswald"/>
                <a:ea typeface="Oswald"/>
                <a:cs typeface="Oswald"/>
                <a:sym typeface="Oswald"/>
              </a:rPr>
              <a:t> What else could you be doing with that extra time?</a:t>
            </a:r>
            <a:endParaRPr sz="1800">
              <a:solidFill>
                <a:srgbClr val="FFFFFF"/>
              </a:solidFill>
              <a:latin typeface="Oswald"/>
              <a:ea typeface="Oswald"/>
              <a:cs typeface="Oswald"/>
              <a:sym typeface="Oswald"/>
            </a:endParaRPr>
          </a:p>
          <a:p>
            <a:pPr indent="0" lvl="0" marL="457200" rtl="0" algn="l">
              <a:lnSpc>
                <a:spcPct val="115000"/>
              </a:lnSpc>
              <a:spcBef>
                <a:spcPts val="0"/>
              </a:spcBef>
              <a:spcAft>
                <a:spcPts val="0"/>
              </a:spcAft>
              <a:buNone/>
            </a:pPr>
            <a:r>
              <a:t/>
            </a:r>
            <a:endParaRPr sz="1800">
              <a:solidFill>
                <a:srgbClr val="FFFFFF"/>
              </a:solidFill>
              <a:latin typeface="Oswald"/>
              <a:ea typeface="Oswald"/>
              <a:cs typeface="Oswald"/>
              <a:sym typeface="Oswald"/>
            </a:endParaRPr>
          </a:p>
          <a:p>
            <a:pPr indent="-342900" lvl="0" marL="457200" rtl="0" algn="l">
              <a:lnSpc>
                <a:spcPct val="115000"/>
              </a:lnSpc>
              <a:spcBef>
                <a:spcPts val="0"/>
              </a:spcBef>
              <a:spcAft>
                <a:spcPts val="0"/>
              </a:spcAft>
              <a:buClr>
                <a:srgbClr val="FFFFFF"/>
              </a:buClr>
              <a:buSzPts val="1800"/>
              <a:buFont typeface="Oswald"/>
              <a:buChar char="❏"/>
            </a:pPr>
            <a:r>
              <a:rPr lang="en-US" sz="1800">
                <a:solidFill>
                  <a:srgbClr val="FFFFFF"/>
                </a:solidFill>
                <a:latin typeface="Oswald"/>
                <a:ea typeface="Oswald"/>
                <a:cs typeface="Oswald"/>
                <a:sym typeface="Oswald"/>
              </a:rPr>
              <a:t>Has Social media become our new form of Gin &amp; TV? Has social media taken over all of our “free” time?</a:t>
            </a:r>
            <a:endParaRPr sz="1800">
              <a:solidFill>
                <a:srgbClr val="FFFFFF"/>
              </a:solidFill>
              <a:latin typeface="Oswald"/>
              <a:ea typeface="Oswald"/>
              <a:cs typeface="Oswald"/>
              <a:sym typeface="Oswald"/>
            </a:endParaRPr>
          </a:p>
          <a:p>
            <a:pPr indent="0" lvl="0" marL="457200" rtl="0" algn="l">
              <a:lnSpc>
                <a:spcPct val="115000"/>
              </a:lnSpc>
              <a:spcBef>
                <a:spcPts val="0"/>
              </a:spcBef>
              <a:spcAft>
                <a:spcPts val="0"/>
              </a:spcAft>
              <a:buNone/>
            </a:pPr>
            <a:r>
              <a:t/>
            </a:r>
            <a:endParaRPr sz="1800">
              <a:solidFill>
                <a:srgbClr val="FFFFFF"/>
              </a:solidFill>
              <a:latin typeface="Oswald"/>
              <a:ea typeface="Oswald"/>
              <a:cs typeface="Oswald"/>
              <a:sym typeface="Oswald"/>
            </a:endParaRPr>
          </a:p>
          <a:p>
            <a:pPr indent="-342900" lvl="0" marL="457200" rtl="0" algn="l">
              <a:lnSpc>
                <a:spcPct val="115000"/>
              </a:lnSpc>
              <a:spcBef>
                <a:spcPts val="0"/>
              </a:spcBef>
              <a:spcAft>
                <a:spcPts val="0"/>
              </a:spcAft>
              <a:buClr>
                <a:srgbClr val="FFFFFF"/>
              </a:buClr>
              <a:buSzPts val="1800"/>
              <a:buFont typeface="Oswald"/>
              <a:buChar char="❏"/>
            </a:pPr>
            <a:r>
              <a:rPr lang="en-US" sz="1800">
                <a:solidFill>
                  <a:srgbClr val="FFFFFF"/>
                </a:solidFill>
                <a:latin typeface="Oswald"/>
                <a:ea typeface="Oswald"/>
                <a:cs typeface="Oswald"/>
                <a:sym typeface="Oswald"/>
              </a:rPr>
              <a:t>Do you believe our cognitive surplus/free time is at fault for causing current issues with substance, internet, or other types of addiction/abuse?</a:t>
            </a:r>
            <a:endParaRPr sz="1800">
              <a:solidFill>
                <a:srgbClr val="FFFFFF"/>
              </a:solidFill>
              <a:latin typeface="Oswald"/>
              <a:ea typeface="Oswald"/>
              <a:cs typeface="Oswald"/>
              <a:sym typeface="Oswald"/>
            </a:endParaRPr>
          </a:p>
          <a:p>
            <a:pPr indent="0" lvl="0" marL="457200" rtl="0" algn="l">
              <a:lnSpc>
                <a:spcPct val="115000"/>
              </a:lnSpc>
              <a:spcBef>
                <a:spcPts val="0"/>
              </a:spcBef>
              <a:spcAft>
                <a:spcPts val="0"/>
              </a:spcAft>
              <a:buNone/>
            </a:pPr>
            <a:r>
              <a:t/>
            </a:r>
            <a:endParaRPr sz="1800">
              <a:solidFill>
                <a:srgbClr val="FFFFFF"/>
              </a:solidFill>
              <a:latin typeface="Oswald"/>
              <a:ea typeface="Oswald"/>
              <a:cs typeface="Oswald"/>
              <a:sym typeface="Oswald"/>
            </a:endParaRPr>
          </a:p>
          <a:p>
            <a:pPr indent="0" lvl="0" marL="457200" rtl="0" algn="l">
              <a:lnSpc>
                <a:spcPct val="115000"/>
              </a:lnSpc>
              <a:spcBef>
                <a:spcPts val="0"/>
              </a:spcBef>
              <a:spcAft>
                <a:spcPts val="0"/>
              </a:spcAft>
              <a:buNone/>
            </a:pPr>
            <a:r>
              <a:t/>
            </a:r>
            <a:endParaRPr sz="1800">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type="ctrTitle"/>
          </p:nvPr>
        </p:nvSpPr>
        <p:spPr>
          <a:xfrm>
            <a:off x="422025" y="185350"/>
            <a:ext cx="8229600" cy="1297500"/>
          </a:xfrm>
          <a:prstGeom prst="rect">
            <a:avLst/>
          </a:prstGeom>
        </p:spPr>
        <p:txBody>
          <a:bodyPr anchorCtr="0" anchor="b" bIns="0" lIns="45700" spcFirstLastPara="1" rIns="45700" wrap="square" tIns="0">
            <a:noAutofit/>
          </a:bodyPr>
          <a:lstStyle/>
          <a:p>
            <a:pPr indent="0" lvl="0" marL="0" rtl="0" algn="r">
              <a:spcBef>
                <a:spcPts val="0"/>
              </a:spcBef>
              <a:spcAft>
                <a:spcPts val="0"/>
              </a:spcAft>
              <a:buNone/>
            </a:pPr>
            <a:r>
              <a:rPr lang="en-US" sz="6000">
                <a:latin typeface="Oswald"/>
                <a:ea typeface="Oswald"/>
                <a:cs typeface="Oswald"/>
                <a:sym typeface="Oswald"/>
              </a:rPr>
              <a:t>SUMMARY</a:t>
            </a:r>
            <a:endParaRPr sz="6000">
              <a:latin typeface="Oswald"/>
              <a:ea typeface="Oswald"/>
              <a:cs typeface="Oswald"/>
              <a:sym typeface="Oswald"/>
            </a:endParaRPr>
          </a:p>
        </p:txBody>
      </p:sp>
      <p:sp>
        <p:nvSpPr>
          <p:cNvPr id="94" name="Google Shape;94;p15"/>
          <p:cNvSpPr txBox="1"/>
          <p:nvPr>
            <p:ph idx="1" type="subTitle"/>
          </p:nvPr>
        </p:nvSpPr>
        <p:spPr>
          <a:xfrm>
            <a:off x="950025" y="1640225"/>
            <a:ext cx="7173600" cy="4419900"/>
          </a:xfrm>
          <a:prstGeom prst="rect">
            <a:avLst/>
          </a:prstGeom>
        </p:spPr>
        <p:txBody>
          <a:bodyPr anchorCtr="0" anchor="t" bIns="45700" lIns="91425" spcFirstLastPara="1" rIns="91425" wrap="square" tIns="45700">
            <a:noAutofit/>
          </a:bodyPr>
          <a:lstStyle/>
          <a:p>
            <a:pPr indent="457200" lvl="0" marL="0" rtl="0" algn="l">
              <a:spcBef>
                <a:spcPts val="560"/>
              </a:spcBef>
              <a:spcAft>
                <a:spcPts val="0"/>
              </a:spcAft>
              <a:buNone/>
            </a:pPr>
            <a:r>
              <a:rPr lang="en-US" sz="2200">
                <a:latin typeface="Oswald"/>
                <a:ea typeface="Oswald"/>
                <a:cs typeface="Oswald"/>
                <a:sym typeface="Oswald"/>
              </a:rPr>
              <a:t>Since the second world war, increases in GDP, </a:t>
            </a:r>
            <a:r>
              <a:rPr lang="en-US" sz="2200">
                <a:latin typeface="Oswald"/>
                <a:ea typeface="Oswald"/>
                <a:cs typeface="Oswald"/>
                <a:sym typeface="Oswald"/>
              </a:rPr>
              <a:t>educational</a:t>
            </a:r>
            <a:r>
              <a:rPr lang="en-US" sz="2200">
                <a:latin typeface="Oswald"/>
                <a:ea typeface="Oswald"/>
                <a:cs typeface="Oswald"/>
                <a:sym typeface="Oswald"/>
              </a:rPr>
              <a:t> attainment and life span have forced the industrialized work to grapple with something we’d never had to deal with on a national scale: FREE TIME. Cognitive surplus is the free time we have, as consumers, that can be put towards global, collaborative projects on the internet. Whether it be communal activity like LOLcats or one of more civic value like Ushahidi, the efforts made redirect our free time into creating something meaningful. Shirky uses the Gin Craze &amp; Mcdonalds’ Milkshake mistakes to relate to how we use our free time and how technology affects community and interaction today.</a:t>
            </a:r>
            <a:endParaRPr sz="2200">
              <a:latin typeface="Oswald"/>
              <a:ea typeface="Oswald"/>
              <a:cs typeface="Oswald"/>
              <a:sym typeface="Oswald"/>
            </a:endParaRPr>
          </a:p>
          <a:p>
            <a:pPr indent="457200" lvl="0" marL="0" rtl="0" algn="l">
              <a:spcBef>
                <a:spcPts val="560"/>
              </a:spcBef>
              <a:spcAft>
                <a:spcPts val="0"/>
              </a:spcAft>
              <a:buNone/>
            </a:pPr>
            <a:r>
              <a:t/>
            </a:r>
            <a:endParaRPr b="1" sz="2200">
              <a:latin typeface="Oswald"/>
              <a:ea typeface="Oswald"/>
              <a:cs typeface="Oswald"/>
              <a:sym typeface="Oswald"/>
            </a:endParaRPr>
          </a:p>
          <a:p>
            <a:pPr indent="457200" lvl="0" marL="0" rtl="0" algn="l">
              <a:spcBef>
                <a:spcPts val="560"/>
              </a:spcBef>
              <a:spcAft>
                <a:spcPts val="0"/>
              </a:spcAft>
              <a:buNone/>
            </a:pPr>
            <a:r>
              <a:rPr b="1" lang="en-US" sz="1600">
                <a:latin typeface="Oswald"/>
                <a:ea typeface="Oswald"/>
                <a:cs typeface="Oswald"/>
                <a:sym typeface="Oswald"/>
              </a:rPr>
              <a:t>GDP: [</a:t>
            </a:r>
            <a:r>
              <a:rPr lang="en-US" sz="1600">
                <a:latin typeface="Oswald"/>
                <a:ea typeface="Oswald"/>
                <a:cs typeface="Oswald"/>
                <a:sym typeface="Oswald"/>
              </a:rPr>
              <a:t>GROSS DOMESTIC PRODUCT]</a:t>
            </a:r>
            <a:r>
              <a:rPr lang="en-US" sz="1600">
                <a:solidFill>
                  <a:srgbClr val="FFFFFF"/>
                </a:solidFill>
                <a:latin typeface="Oswald"/>
                <a:ea typeface="Oswald"/>
                <a:cs typeface="Oswald"/>
                <a:sym typeface="Oswald"/>
              </a:rPr>
              <a:t> is the broadest quantitative measure of a nation's total economic activity. More specifically, GDP represents the monetary value of all goods and services produced within a nation's </a:t>
            </a:r>
            <a:r>
              <a:rPr lang="en-US" sz="1600">
                <a:solidFill>
                  <a:srgbClr val="FFFFFF"/>
                </a:solidFill>
                <a:latin typeface="Oswald"/>
                <a:ea typeface="Oswald"/>
                <a:cs typeface="Oswald"/>
                <a:sym typeface="Oswald"/>
              </a:rPr>
              <a:t>geographical</a:t>
            </a:r>
            <a:r>
              <a:rPr lang="en-US" sz="1600">
                <a:solidFill>
                  <a:srgbClr val="FFFFFF"/>
                </a:solidFill>
                <a:latin typeface="Oswald"/>
                <a:ea typeface="Oswald"/>
                <a:cs typeface="Oswald"/>
                <a:sym typeface="Oswald"/>
              </a:rPr>
              <a:t> borders over a specified period of time.</a:t>
            </a:r>
            <a:endParaRPr sz="1600">
              <a:solidFill>
                <a:srgbClr val="FFFFFF"/>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ctrTitle"/>
          </p:nvPr>
        </p:nvSpPr>
        <p:spPr>
          <a:xfrm>
            <a:off x="838200" y="373600"/>
            <a:ext cx="7772400" cy="1170600"/>
          </a:xfrm>
          <a:prstGeom prst="rect">
            <a:avLst/>
          </a:prstGeom>
          <a:noFill/>
          <a:ln>
            <a:noFill/>
          </a:ln>
        </p:spPr>
        <p:txBody>
          <a:bodyPr anchorCtr="0" anchor="b" bIns="0" lIns="45700" spcFirstLastPara="1" rIns="45700" wrap="square" tIns="0">
            <a:noAutofit/>
          </a:bodyPr>
          <a:lstStyle/>
          <a:p>
            <a:pPr indent="0" lvl="0" marL="0" rtl="0" algn="r">
              <a:spcBef>
                <a:spcPts val="0"/>
              </a:spcBef>
              <a:spcAft>
                <a:spcPts val="0"/>
              </a:spcAft>
              <a:buClr>
                <a:srgbClr val="EAD594"/>
              </a:buClr>
              <a:buSzPts val="4800"/>
              <a:buFont typeface="Lucida Sans"/>
              <a:buNone/>
            </a:pPr>
            <a:r>
              <a:rPr lang="en-US" sz="6000">
                <a:latin typeface="Oswald"/>
                <a:ea typeface="Oswald"/>
                <a:cs typeface="Oswald"/>
                <a:sym typeface="Oswald"/>
              </a:rPr>
              <a:t> THE GIN CRAZE</a:t>
            </a:r>
            <a:endParaRPr sz="6000">
              <a:latin typeface="Oswald"/>
              <a:ea typeface="Oswald"/>
              <a:cs typeface="Oswald"/>
              <a:sym typeface="Oswald"/>
            </a:endParaRPr>
          </a:p>
        </p:txBody>
      </p:sp>
      <p:sp>
        <p:nvSpPr>
          <p:cNvPr id="100" name="Google Shape;100;p16"/>
          <p:cNvSpPr txBox="1"/>
          <p:nvPr>
            <p:ph idx="1" type="subTitle"/>
          </p:nvPr>
        </p:nvSpPr>
        <p:spPr>
          <a:xfrm>
            <a:off x="546900" y="1948000"/>
            <a:ext cx="8050200" cy="445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20"/>
              <a:buNone/>
            </a:pPr>
            <a:r>
              <a:rPr b="1" lang="en-US" sz="2400">
                <a:latin typeface="Oswald"/>
                <a:ea typeface="Oswald"/>
                <a:cs typeface="Oswald"/>
                <a:sym typeface="Oswald"/>
              </a:rPr>
              <a:t>Period in 1720s where everyone in London was obsessed with gin.</a:t>
            </a:r>
            <a:endParaRPr b="1" sz="2400">
              <a:latin typeface="Oswald"/>
              <a:ea typeface="Oswald"/>
              <a:cs typeface="Oswald"/>
              <a:sym typeface="Oswald"/>
            </a:endParaRPr>
          </a:p>
          <a:p>
            <a:pPr indent="0" lvl="0" marL="457200" rtl="0" algn="l">
              <a:spcBef>
                <a:spcPts val="560"/>
              </a:spcBef>
              <a:spcAft>
                <a:spcPts val="0"/>
              </a:spcAft>
              <a:buNone/>
            </a:pPr>
            <a:r>
              <a:t/>
            </a:r>
            <a:endParaRPr sz="2400">
              <a:latin typeface="Oswald"/>
              <a:ea typeface="Oswald"/>
              <a:cs typeface="Oswald"/>
              <a:sym typeface="Oswald"/>
            </a:endParaRPr>
          </a:p>
          <a:p>
            <a:pPr indent="-381000" lvl="0" marL="457200" rtl="0" algn="l">
              <a:spcBef>
                <a:spcPts val="560"/>
              </a:spcBef>
              <a:spcAft>
                <a:spcPts val="0"/>
              </a:spcAft>
              <a:buSzPts val="2400"/>
              <a:buFont typeface="Oswald"/>
              <a:buChar char="❏"/>
            </a:pPr>
            <a:r>
              <a:rPr lang="en-US" sz="2400">
                <a:latin typeface="Oswald"/>
                <a:ea typeface="Oswald"/>
                <a:cs typeface="Oswald"/>
                <a:sym typeface="Oswald"/>
              </a:rPr>
              <a:t>Easy to make</a:t>
            </a:r>
            <a:endParaRPr sz="2400">
              <a:latin typeface="Oswald"/>
              <a:ea typeface="Oswald"/>
              <a:cs typeface="Oswald"/>
              <a:sym typeface="Oswald"/>
            </a:endParaRPr>
          </a:p>
          <a:p>
            <a:pPr indent="0" lvl="0" marL="457200" rtl="0" algn="l">
              <a:spcBef>
                <a:spcPts val="560"/>
              </a:spcBef>
              <a:spcAft>
                <a:spcPts val="0"/>
              </a:spcAft>
              <a:buNone/>
            </a:pPr>
            <a:r>
              <a:t/>
            </a:r>
            <a:endParaRPr sz="2400">
              <a:latin typeface="Oswald"/>
              <a:ea typeface="Oswald"/>
              <a:cs typeface="Oswald"/>
              <a:sym typeface="Oswald"/>
            </a:endParaRPr>
          </a:p>
          <a:p>
            <a:pPr indent="-381000" lvl="0" marL="457200" rtl="0" algn="l">
              <a:spcBef>
                <a:spcPts val="560"/>
              </a:spcBef>
              <a:spcAft>
                <a:spcPts val="0"/>
              </a:spcAft>
              <a:buSzPts val="2400"/>
              <a:buFont typeface="Oswald"/>
              <a:buChar char="❏"/>
            </a:pPr>
            <a:r>
              <a:rPr lang="en-US" sz="2400">
                <a:latin typeface="Oswald"/>
                <a:ea typeface="Oswald"/>
                <a:cs typeface="Oswald"/>
                <a:sym typeface="Oswald"/>
              </a:rPr>
              <a:t>Affordable in many forms</a:t>
            </a:r>
            <a:endParaRPr sz="2400">
              <a:latin typeface="Oswald"/>
              <a:ea typeface="Oswald"/>
              <a:cs typeface="Oswald"/>
              <a:sym typeface="Oswald"/>
            </a:endParaRPr>
          </a:p>
          <a:p>
            <a:pPr indent="0" lvl="0" marL="457200" rtl="0" algn="l">
              <a:spcBef>
                <a:spcPts val="560"/>
              </a:spcBef>
              <a:spcAft>
                <a:spcPts val="0"/>
              </a:spcAft>
              <a:buNone/>
            </a:pPr>
            <a:r>
              <a:t/>
            </a:r>
            <a:endParaRPr sz="2400">
              <a:latin typeface="Oswald"/>
              <a:ea typeface="Oswald"/>
              <a:cs typeface="Oswald"/>
              <a:sym typeface="Oswald"/>
            </a:endParaRPr>
          </a:p>
          <a:p>
            <a:pPr indent="-381000" lvl="0" marL="457200" rtl="0" algn="l">
              <a:spcBef>
                <a:spcPts val="560"/>
              </a:spcBef>
              <a:spcAft>
                <a:spcPts val="0"/>
              </a:spcAft>
              <a:buSzPts val="2400"/>
              <a:buFont typeface="Oswald"/>
              <a:buChar char="❏"/>
            </a:pPr>
            <a:r>
              <a:rPr lang="en-US" sz="2400">
                <a:latin typeface="Oswald"/>
                <a:ea typeface="Oswald"/>
                <a:cs typeface="Oswald"/>
                <a:sym typeface="Oswald"/>
              </a:rPr>
              <a:t>Stronger than beer</a:t>
            </a:r>
            <a:endParaRPr sz="2400">
              <a:latin typeface="Oswald"/>
              <a:ea typeface="Oswald"/>
              <a:cs typeface="Oswald"/>
              <a:sym typeface="Oswald"/>
            </a:endParaRPr>
          </a:p>
          <a:p>
            <a:pPr indent="0" lvl="0" marL="0" rtl="0" algn="ctr">
              <a:spcBef>
                <a:spcPts val="560"/>
              </a:spcBef>
              <a:spcAft>
                <a:spcPts val="0"/>
              </a:spcAft>
              <a:buSzPts val="1820"/>
              <a:buNone/>
            </a:pPr>
            <a:r>
              <a:t/>
            </a:r>
            <a:endParaRPr sz="2400">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EAD594"/>
              </a:buClr>
              <a:buSzPts val="4100"/>
              <a:buFont typeface="Lucida Sans"/>
              <a:buNone/>
            </a:pPr>
            <a:r>
              <a:rPr lang="en-US" sz="4800">
                <a:latin typeface="Oswald"/>
                <a:ea typeface="Oswald"/>
                <a:cs typeface="Oswald"/>
                <a:sym typeface="Oswald"/>
              </a:rPr>
              <a:t>WHAT WAS THE CAUSE</a:t>
            </a:r>
            <a:endParaRPr sz="4800">
              <a:latin typeface="Oswald"/>
              <a:ea typeface="Oswald"/>
              <a:cs typeface="Oswald"/>
              <a:sym typeface="Oswald"/>
            </a:endParaRPr>
          </a:p>
        </p:txBody>
      </p:sp>
      <p:sp>
        <p:nvSpPr>
          <p:cNvPr id="106" name="Google Shape;106;p17"/>
          <p:cNvSpPr txBox="1"/>
          <p:nvPr>
            <p:ph idx="1" type="body"/>
          </p:nvPr>
        </p:nvSpPr>
        <p:spPr>
          <a:xfrm>
            <a:off x="457200" y="1600200"/>
            <a:ext cx="8229600" cy="4709160"/>
          </a:xfrm>
          <a:prstGeom prst="rect">
            <a:avLst/>
          </a:prstGeom>
          <a:noFill/>
          <a:ln>
            <a:noFill/>
          </a:ln>
        </p:spPr>
        <p:txBody>
          <a:bodyPr anchorCtr="0" anchor="t" bIns="45700" lIns="91425" spcFirstLastPara="1" rIns="91425" wrap="square" tIns="45700">
            <a:noAutofit/>
          </a:bodyPr>
          <a:lstStyle/>
          <a:p>
            <a:pPr indent="-448310" lvl="0" marL="548640" rtl="0" algn="l">
              <a:spcBef>
                <a:spcPts val="0"/>
              </a:spcBef>
              <a:spcAft>
                <a:spcPts val="0"/>
              </a:spcAft>
              <a:buSzPts val="2400"/>
              <a:buFont typeface="Oswald"/>
              <a:buChar char="❏"/>
            </a:pPr>
            <a:r>
              <a:rPr lang="en-US" sz="2400">
                <a:latin typeface="Oswald"/>
                <a:ea typeface="Oswald"/>
                <a:cs typeface="Oswald"/>
                <a:sym typeface="Oswald"/>
              </a:rPr>
              <a:t>Issues of a higher density population</a:t>
            </a:r>
            <a:endParaRPr sz="2400">
              <a:latin typeface="Oswald"/>
              <a:ea typeface="Oswald"/>
              <a:cs typeface="Oswald"/>
              <a:sym typeface="Oswald"/>
            </a:endParaRPr>
          </a:p>
          <a:p>
            <a:pPr indent="0" lvl="0" marL="548640" rtl="0" algn="l">
              <a:spcBef>
                <a:spcPts val="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Changes with industrialization</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Higher crime rates</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Life sucked, so why be sober?</a:t>
            </a:r>
            <a:endParaRPr sz="24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EAD594"/>
              </a:buClr>
              <a:buSzPts val="4100"/>
              <a:buFont typeface="Lucida Sans"/>
              <a:buNone/>
            </a:pPr>
            <a:r>
              <a:rPr lang="en-US" sz="4800">
                <a:latin typeface="Oswald"/>
                <a:ea typeface="Oswald"/>
                <a:cs typeface="Oswald"/>
                <a:sym typeface="Oswald"/>
              </a:rPr>
              <a:t>WHAT WERE THE EFFECTS?</a:t>
            </a:r>
            <a:endParaRPr sz="4800">
              <a:latin typeface="Oswald"/>
              <a:ea typeface="Oswald"/>
              <a:cs typeface="Oswald"/>
              <a:sym typeface="Oswald"/>
            </a:endParaRPr>
          </a:p>
        </p:txBody>
      </p:sp>
      <p:sp>
        <p:nvSpPr>
          <p:cNvPr id="112" name="Google Shape;112;p18"/>
          <p:cNvSpPr txBox="1"/>
          <p:nvPr>
            <p:ph idx="1" type="body"/>
          </p:nvPr>
        </p:nvSpPr>
        <p:spPr>
          <a:xfrm>
            <a:off x="457200" y="1534375"/>
            <a:ext cx="8229600" cy="4775100"/>
          </a:xfrm>
          <a:prstGeom prst="rect">
            <a:avLst/>
          </a:prstGeom>
          <a:noFill/>
          <a:ln>
            <a:noFill/>
          </a:ln>
        </p:spPr>
        <p:txBody>
          <a:bodyPr anchorCtr="0" anchor="t" bIns="45700" lIns="91425" spcFirstLastPara="1" rIns="91425" wrap="square" tIns="45700">
            <a:noAutofit/>
          </a:bodyPr>
          <a:lstStyle/>
          <a:p>
            <a:pPr indent="-448310" lvl="0" marL="548640" rtl="0" algn="l">
              <a:spcBef>
                <a:spcPts val="0"/>
              </a:spcBef>
              <a:spcAft>
                <a:spcPts val="0"/>
              </a:spcAft>
              <a:buSzPts val="2400"/>
              <a:buFont typeface="Oswald"/>
              <a:buChar char="❏"/>
            </a:pPr>
            <a:r>
              <a:rPr lang="en-US" sz="2400">
                <a:latin typeface="Oswald"/>
                <a:ea typeface="Oswald"/>
                <a:cs typeface="Oswald"/>
                <a:sym typeface="Oswald"/>
              </a:rPr>
              <a:t>Parliament cracked down on Gin</a:t>
            </a:r>
            <a:endParaRPr sz="2400">
              <a:latin typeface="Oswald"/>
              <a:ea typeface="Oswald"/>
              <a:cs typeface="Oswald"/>
              <a:sym typeface="Oswald"/>
            </a:endParaRPr>
          </a:p>
          <a:p>
            <a:pPr indent="0" lvl="0" marL="548640" rtl="0" algn="l">
              <a:spcBef>
                <a:spcPts val="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Created laws against it</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Tried to control it</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As time passed and people adapted to industrialization The Gin Craze ended</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Enter something new : The sitcom</a:t>
            </a:r>
            <a:endParaRPr sz="24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457200" y="341100"/>
            <a:ext cx="8367900" cy="114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EAD594"/>
              </a:buClr>
              <a:buSzPts val="3690"/>
              <a:buFont typeface="Lucida Sans"/>
              <a:buNone/>
            </a:pPr>
            <a:r>
              <a:rPr lang="en-US" sz="3600">
                <a:latin typeface="Oswald"/>
                <a:ea typeface="Oswald"/>
                <a:cs typeface="Oswald"/>
                <a:sym typeface="Oswald"/>
              </a:rPr>
              <a:t>WHAT DOES THE GIN CRAZE HAVE TO DO WITH SITCOMS, OR EVEN TELEVISION?</a:t>
            </a:r>
            <a:endParaRPr sz="3600">
              <a:latin typeface="Oswald"/>
              <a:ea typeface="Oswald"/>
              <a:cs typeface="Oswald"/>
              <a:sym typeface="Oswald"/>
            </a:endParaRPr>
          </a:p>
        </p:txBody>
      </p:sp>
      <p:sp>
        <p:nvSpPr>
          <p:cNvPr id="118" name="Google Shape;118;p19"/>
          <p:cNvSpPr txBox="1"/>
          <p:nvPr>
            <p:ph idx="1" type="body"/>
          </p:nvPr>
        </p:nvSpPr>
        <p:spPr>
          <a:xfrm>
            <a:off x="457200" y="2099926"/>
            <a:ext cx="8229600" cy="4285500"/>
          </a:xfrm>
          <a:prstGeom prst="rect">
            <a:avLst/>
          </a:prstGeom>
          <a:noFill/>
          <a:ln>
            <a:noFill/>
          </a:ln>
        </p:spPr>
        <p:txBody>
          <a:bodyPr anchorCtr="0" anchor="t" bIns="45700" lIns="91425" spcFirstLastPara="1" rIns="91425" wrap="square" tIns="45700">
            <a:noAutofit/>
          </a:bodyPr>
          <a:lstStyle/>
          <a:p>
            <a:pPr indent="-448310" lvl="0" marL="548640" rtl="0" algn="l">
              <a:spcBef>
                <a:spcPts val="0"/>
              </a:spcBef>
              <a:spcAft>
                <a:spcPts val="0"/>
              </a:spcAft>
              <a:buSzPts val="2400"/>
              <a:buFont typeface="Oswald"/>
              <a:buChar char="❏"/>
            </a:pPr>
            <a:r>
              <a:rPr lang="en-US" sz="2400">
                <a:latin typeface="Oswald"/>
                <a:ea typeface="Oswald"/>
                <a:cs typeface="Oswald"/>
                <a:sym typeface="Oswald"/>
              </a:rPr>
              <a:t>Shirky compares the two to further his point that with free time and “cognitive surplus” we find new ways to cope with our issues and our free time</a:t>
            </a:r>
            <a:endParaRPr sz="2400">
              <a:latin typeface="Oswald"/>
              <a:ea typeface="Oswald"/>
              <a:cs typeface="Oswald"/>
              <a:sym typeface="Oswald"/>
            </a:endParaRPr>
          </a:p>
          <a:p>
            <a:pPr indent="0" lvl="0" marL="548640" rtl="0" algn="l">
              <a:spcBef>
                <a:spcPts val="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Gin, like sitcoms are a way to distract ourselves from reality</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Television is partially regulated by the government (The FCC)</a:t>
            </a:r>
            <a:endParaRPr sz="24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457200" y="247963"/>
            <a:ext cx="8229600" cy="114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EAD594"/>
              </a:buClr>
              <a:buSzPts val="4100"/>
              <a:buFont typeface="Lucida Sans"/>
              <a:buNone/>
            </a:pPr>
            <a:r>
              <a:rPr lang="en-US" sz="4800">
                <a:latin typeface="Oswald"/>
                <a:ea typeface="Oswald"/>
                <a:cs typeface="Oswald"/>
                <a:sym typeface="Oswald"/>
              </a:rPr>
              <a:t>SOME CRITICAL THINKING</a:t>
            </a:r>
            <a:endParaRPr sz="4800">
              <a:latin typeface="Oswald"/>
              <a:ea typeface="Oswald"/>
              <a:cs typeface="Oswald"/>
              <a:sym typeface="Oswald"/>
            </a:endParaRPr>
          </a:p>
        </p:txBody>
      </p:sp>
      <p:sp>
        <p:nvSpPr>
          <p:cNvPr id="124" name="Google Shape;124;p20"/>
          <p:cNvSpPr txBox="1"/>
          <p:nvPr>
            <p:ph idx="1" type="body"/>
          </p:nvPr>
        </p:nvSpPr>
        <p:spPr>
          <a:xfrm>
            <a:off x="457200" y="1807525"/>
            <a:ext cx="8229600" cy="4501800"/>
          </a:xfrm>
          <a:prstGeom prst="rect">
            <a:avLst/>
          </a:prstGeom>
          <a:noFill/>
          <a:ln>
            <a:noFill/>
          </a:ln>
        </p:spPr>
        <p:txBody>
          <a:bodyPr anchorCtr="0" anchor="t" bIns="45700" lIns="91425" spcFirstLastPara="1" rIns="91425" wrap="square" tIns="45700">
            <a:noAutofit/>
          </a:bodyPr>
          <a:lstStyle/>
          <a:p>
            <a:pPr indent="-448310" lvl="0" marL="548640" rtl="0" algn="l">
              <a:spcBef>
                <a:spcPts val="0"/>
              </a:spcBef>
              <a:spcAft>
                <a:spcPts val="0"/>
              </a:spcAft>
              <a:buSzPts val="2400"/>
              <a:buFont typeface="Oswald"/>
              <a:buChar char="❏"/>
            </a:pPr>
            <a:r>
              <a:rPr lang="en-US" sz="2400">
                <a:latin typeface="Oswald"/>
                <a:ea typeface="Oswald"/>
                <a:cs typeface="Oswald"/>
                <a:sym typeface="Oswald"/>
              </a:rPr>
              <a:t>A whole glass of Gin: Standard package, cable/regular TV</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Gin-Soaked rag: Regular analog TV</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Gin + flop houses with straw pallets: Premium packages, on demand, streaming, etc.</a:t>
            </a:r>
            <a:endParaRPr sz="24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ctrTitle"/>
          </p:nvPr>
        </p:nvSpPr>
        <p:spPr>
          <a:xfrm>
            <a:off x="457200" y="201500"/>
            <a:ext cx="8229600" cy="1094100"/>
          </a:xfrm>
          <a:prstGeom prst="rect">
            <a:avLst/>
          </a:prstGeom>
        </p:spPr>
        <p:txBody>
          <a:bodyPr anchorCtr="0" anchor="b" bIns="0" lIns="45700" spcFirstLastPara="1" rIns="45700" wrap="square" tIns="0">
            <a:noAutofit/>
          </a:bodyPr>
          <a:lstStyle/>
          <a:p>
            <a:pPr indent="0" lvl="0" marL="0" rtl="0" algn="r">
              <a:lnSpc>
                <a:spcPct val="115000"/>
              </a:lnSpc>
              <a:spcBef>
                <a:spcPts val="0"/>
              </a:spcBef>
              <a:spcAft>
                <a:spcPts val="0"/>
              </a:spcAft>
              <a:buClr>
                <a:schemeClr val="dk1"/>
              </a:buClr>
              <a:buSzPts val="1100"/>
              <a:buFont typeface="Arial"/>
              <a:buNone/>
            </a:pPr>
            <a:r>
              <a:rPr lang="en-US">
                <a:solidFill>
                  <a:srgbClr val="EAD594"/>
                </a:solidFill>
                <a:latin typeface="Oswald"/>
                <a:ea typeface="Oswald"/>
                <a:cs typeface="Oswald"/>
                <a:sym typeface="Oswald"/>
              </a:rPr>
              <a:t>MILKSHAKE MISTAKES</a:t>
            </a:r>
            <a:endParaRPr>
              <a:solidFill>
                <a:srgbClr val="EAD594"/>
              </a:solidFill>
              <a:latin typeface="Oswald"/>
              <a:ea typeface="Oswald"/>
              <a:cs typeface="Oswald"/>
              <a:sym typeface="Oswald"/>
            </a:endParaRPr>
          </a:p>
        </p:txBody>
      </p:sp>
      <p:sp>
        <p:nvSpPr>
          <p:cNvPr id="130" name="Google Shape;130;p21"/>
          <p:cNvSpPr txBox="1"/>
          <p:nvPr>
            <p:ph idx="1" type="subTitle"/>
          </p:nvPr>
        </p:nvSpPr>
        <p:spPr>
          <a:xfrm>
            <a:off x="337500" y="1668350"/>
            <a:ext cx="8469000" cy="4572000"/>
          </a:xfrm>
          <a:prstGeom prst="rect">
            <a:avLst/>
          </a:prstGeom>
        </p:spPr>
        <p:txBody>
          <a:bodyPr anchorCtr="0" anchor="t" bIns="45700" lIns="91425" spcFirstLastPara="1" rIns="91425" wrap="square" tIns="45700">
            <a:noAutofit/>
          </a:bodyPr>
          <a:lstStyle/>
          <a:p>
            <a:pPr indent="457200" lvl="0" marL="457200" rtl="0" algn="l">
              <a:lnSpc>
                <a:spcPct val="115000"/>
              </a:lnSpc>
              <a:spcBef>
                <a:spcPts val="0"/>
              </a:spcBef>
              <a:spcAft>
                <a:spcPts val="0"/>
              </a:spcAft>
              <a:buNone/>
            </a:pPr>
            <a:r>
              <a:t/>
            </a:r>
            <a:endParaRPr sz="2200">
              <a:solidFill>
                <a:srgbClr val="F9F9F9"/>
              </a:solidFill>
              <a:latin typeface="Oswald"/>
              <a:ea typeface="Oswald"/>
              <a:cs typeface="Oswald"/>
              <a:sym typeface="Oswald"/>
            </a:endParaRPr>
          </a:p>
          <a:p>
            <a:pPr indent="457200" lvl="0" marL="457200" rtl="0" algn="l">
              <a:lnSpc>
                <a:spcPct val="115000"/>
              </a:lnSpc>
              <a:spcBef>
                <a:spcPts val="0"/>
              </a:spcBef>
              <a:spcAft>
                <a:spcPts val="0"/>
              </a:spcAft>
              <a:buNone/>
            </a:pPr>
            <a:r>
              <a:rPr lang="en-US" sz="2200">
                <a:solidFill>
                  <a:srgbClr val="F9F9F9"/>
                </a:solidFill>
                <a:latin typeface="Oswald"/>
                <a:ea typeface="Oswald"/>
                <a:cs typeface="Oswald"/>
                <a:sym typeface="Oswald"/>
              </a:rPr>
              <a:t>McDonald’s wanted to improve sales of its milkshakes, it hired researchers to figure out what characteristics its customers cared about.</a:t>
            </a:r>
            <a:r>
              <a:rPr lang="en-US" sz="2200">
                <a:solidFill>
                  <a:schemeClr val="dk1"/>
                </a:solidFill>
                <a:latin typeface="Oswald"/>
                <a:ea typeface="Oswald"/>
                <a:cs typeface="Oswald"/>
                <a:sym typeface="Oswald"/>
              </a:rPr>
              <a:t> </a:t>
            </a:r>
            <a:r>
              <a:rPr lang="en-US" sz="2200">
                <a:solidFill>
                  <a:srgbClr val="F9F9F9"/>
                </a:solidFill>
                <a:latin typeface="Oswald"/>
                <a:ea typeface="Oswald"/>
                <a:cs typeface="Oswald"/>
                <a:sym typeface="Oswald"/>
              </a:rPr>
              <a:t>But almost all of the researchers focused on the product instead of customers, expect Gerald Berstell.  He and his colleagues noted that the key to understanding what was going on was to</a:t>
            </a:r>
            <a:r>
              <a:rPr b="1" lang="en-US" sz="2200">
                <a:solidFill>
                  <a:srgbClr val="F9F9F9"/>
                </a:solidFill>
                <a:latin typeface="Oswald"/>
                <a:ea typeface="Oswald"/>
                <a:cs typeface="Oswald"/>
                <a:sym typeface="Oswald"/>
              </a:rPr>
              <a:t> stop viewing the product in isolation</a:t>
            </a:r>
            <a:r>
              <a:rPr lang="en-US" sz="2200">
                <a:solidFill>
                  <a:srgbClr val="F9F9F9"/>
                </a:solidFill>
                <a:latin typeface="Oswald"/>
                <a:ea typeface="Oswald"/>
                <a:cs typeface="Oswald"/>
                <a:sym typeface="Oswald"/>
              </a:rPr>
              <a:t> and to give up traditional notions of the morning meal. So they figured this out from a question: what job is a customer hiring that milkshake to do at eight a.m.</a:t>
            </a:r>
            <a:endParaRPr sz="2200">
              <a:solidFill>
                <a:srgbClr val="F9F9F9"/>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ctrTitle"/>
          </p:nvPr>
        </p:nvSpPr>
        <p:spPr>
          <a:xfrm>
            <a:off x="457200" y="242375"/>
            <a:ext cx="8229600" cy="1251900"/>
          </a:xfrm>
          <a:prstGeom prst="rect">
            <a:avLst/>
          </a:prstGeom>
        </p:spPr>
        <p:txBody>
          <a:bodyPr anchorCtr="0" anchor="b" bIns="0" lIns="45700" spcFirstLastPara="1" rIns="45700" wrap="square" tIns="0">
            <a:noAutofit/>
          </a:bodyPr>
          <a:lstStyle/>
          <a:p>
            <a:pPr indent="0" lvl="0" marL="457200" rtl="0" algn="r">
              <a:lnSpc>
                <a:spcPct val="115000"/>
              </a:lnSpc>
              <a:spcBef>
                <a:spcPts val="0"/>
              </a:spcBef>
              <a:spcAft>
                <a:spcPts val="0"/>
              </a:spcAft>
              <a:buNone/>
            </a:pPr>
            <a:r>
              <a:rPr lang="en-US">
                <a:solidFill>
                  <a:srgbClr val="F4DB8A"/>
                </a:solidFill>
                <a:latin typeface="Oswald"/>
                <a:ea typeface="Oswald"/>
                <a:cs typeface="Oswald"/>
                <a:sym typeface="Oswald"/>
              </a:rPr>
              <a:t>WHAT WERE THE MISTAKES</a:t>
            </a:r>
            <a:endParaRPr>
              <a:solidFill>
                <a:srgbClr val="F4DB8A"/>
              </a:solidFill>
              <a:latin typeface="Oswald"/>
              <a:ea typeface="Oswald"/>
              <a:cs typeface="Oswald"/>
              <a:sym typeface="Oswald"/>
            </a:endParaRPr>
          </a:p>
        </p:txBody>
      </p:sp>
      <p:sp>
        <p:nvSpPr>
          <p:cNvPr id="136" name="Google Shape;136;p22"/>
          <p:cNvSpPr txBox="1"/>
          <p:nvPr/>
        </p:nvSpPr>
        <p:spPr>
          <a:xfrm>
            <a:off x="760500" y="2359650"/>
            <a:ext cx="7926300" cy="330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F9F9F9"/>
              </a:buClr>
              <a:buSzPts val="2400"/>
              <a:buFont typeface="Oswald"/>
              <a:buChar char="❏"/>
            </a:pPr>
            <a:r>
              <a:rPr lang="en-US" sz="2400">
                <a:solidFill>
                  <a:srgbClr val="F9F9F9"/>
                </a:solidFill>
                <a:latin typeface="Oswald"/>
                <a:ea typeface="Oswald"/>
                <a:cs typeface="Oswald"/>
                <a:sym typeface="Oswald"/>
              </a:rPr>
              <a:t>Researchers c</a:t>
            </a:r>
            <a:r>
              <a:rPr lang="en-US" sz="2400">
                <a:solidFill>
                  <a:srgbClr val="F9F9F9"/>
                </a:solidFill>
                <a:latin typeface="Oswald"/>
                <a:ea typeface="Oswald"/>
                <a:cs typeface="Oswald"/>
                <a:sym typeface="Oswald"/>
              </a:rPr>
              <a:t>oncentrated mainly on the product without regard to what role the customers wanted it to play.</a:t>
            </a:r>
            <a:endParaRPr sz="2400">
              <a:solidFill>
                <a:srgbClr val="F9F9F9"/>
              </a:solidFill>
              <a:latin typeface="Oswald"/>
              <a:ea typeface="Oswald"/>
              <a:cs typeface="Oswald"/>
              <a:sym typeface="Oswald"/>
            </a:endParaRPr>
          </a:p>
          <a:p>
            <a:pPr indent="0" lvl="0" marL="457200" rtl="0" algn="l">
              <a:lnSpc>
                <a:spcPct val="115000"/>
              </a:lnSpc>
              <a:spcBef>
                <a:spcPts val="0"/>
              </a:spcBef>
              <a:spcAft>
                <a:spcPts val="0"/>
              </a:spcAft>
              <a:buNone/>
            </a:pPr>
            <a:r>
              <a:t/>
            </a:r>
            <a:endParaRPr sz="2400">
              <a:solidFill>
                <a:srgbClr val="F9F9F9"/>
              </a:solidFill>
              <a:latin typeface="Oswald"/>
              <a:ea typeface="Oswald"/>
              <a:cs typeface="Oswald"/>
              <a:sym typeface="Oswald"/>
            </a:endParaRPr>
          </a:p>
          <a:p>
            <a:pPr indent="-381000" lvl="0" marL="457200" rtl="0" algn="l">
              <a:lnSpc>
                <a:spcPct val="115000"/>
              </a:lnSpc>
              <a:spcBef>
                <a:spcPts val="0"/>
              </a:spcBef>
              <a:spcAft>
                <a:spcPts val="0"/>
              </a:spcAft>
              <a:buClr>
                <a:srgbClr val="F9F9F9"/>
              </a:buClr>
              <a:buSzPts val="2400"/>
              <a:buFont typeface="Oswald"/>
              <a:buChar char="❏"/>
            </a:pPr>
            <a:r>
              <a:rPr lang="en-US" sz="2400">
                <a:solidFill>
                  <a:srgbClr val="F9F9F9"/>
                </a:solidFill>
                <a:latin typeface="Oswald"/>
                <a:ea typeface="Oswald"/>
                <a:cs typeface="Oswald"/>
                <a:sym typeface="Oswald"/>
              </a:rPr>
              <a:t>Adopted a narrow view of the usage of the product. Assumed that all habits were deeply rooted traditions instead of accumulated accidents.</a:t>
            </a:r>
            <a:endParaRPr sz="2400">
              <a:solidFill>
                <a:srgbClr val="F9F9F9"/>
              </a:solidFill>
              <a:latin typeface="Oswald"/>
              <a:ea typeface="Oswald"/>
              <a:cs typeface="Oswald"/>
              <a:sym typeface="Oswald"/>
            </a:endParaRPr>
          </a:p>
          <a:p>
            <a:pPr indent="0" lvl="0" marL="457200" rtl="0" algn="l">
              <a:lnSpc>
                <a:spcPct val="115000"/>
              </a:lnSpc>
              <a:spcBef>
                <a:spcPts val="0"/>
              </a:spcBef>
              <a:spcAft>
                <a:spcPts val="0"/>
              </a:spcAft>
              <a:buNone/>
            </a:pPr>
            <a:r>
              <a:t/>
            </a:r>
            <a:endParaRPr sz="2400">
              <a:solidFill>
                <a:srgbClr val="F9F9F9"/>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Apex">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