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sldIdLst>
    <p:sldId id="258" r:id="rId3"/>
    <p:sldId id="257" r:id="rId4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73" d="100"/>
          <a:sy n="73" d="100"/>
        </p:scale>
        <p:origin x="39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4AA250-336B-4BCD-ADBF-B8CCD2D691E2}" type="doc">
      <dgm:prSet loTypeId="urn:microsoft.com/office/officeart/2005/8/layout/orgChart1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DK"/>
        </a:p>
      </dgm:t>
    </dgm:pt>
    <dgm:pt modelId="{9F6B9DAF-99E9-476C-8A27-6A5458A97829}">
      <dgm:prSet phldrT="[Text]" phldr="0"/>
      <dgm:spPr>
        <a:solidFill>
          <a:srgbClr val="D9F0F2"/>
        </a:solidFill>
      </dgm:spPr>
      <dgm:t>
        <a:bodyPr/>
        <a:lstStyle/>
        <a:p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Contoso Holding</a:t>
          </a:r>
        </a:p>
        <a:p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Microsoft 365 account: hq@contoso.com</a:t>
          </a:r>
          <a:endParaRPr lang="en-DK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7EA5C72F-C841-4A9E-9C05-170DD0E0E87F}" type="parTrans" cxnId="{2FBD48A6-90EA-4D83-B793-14159351ADAF}">
      <dgm:prSet/>
      <dgm:spPr/>
      <dgm:t>
        <a:bodyPr/>
        <a:lstStyle/>
        <a:p>
          <a:endParaRPr lang="en-DK"/>
        </a:p>
      </dgm:t>
    </dgm:pt>
    <dgm:pt modelId="{6F961BA0-23E2-430E-940B-80BB544C8028}" type="sibTrans" cxnId="{2FBD48A6-90EA-4D83-B793-14159351ADAF}">
      <dgm:prSet/>
      <dgm:spPr/>
      <dgm:t>
        <a:bodyPr/>
        <a:lstStyle/>
        <a:p>
          <a:endParaRPr lang="en-DK"/>
        </a:p>
      </dgm:t>
    </dgm:pt>
    <dgm:pt modelId="{0165A075-DCE3-48F7-8A7C-87E0BE47B341}">
      <dgm:prSet phldrT="[Text]" phldr="0"/>
      <dgm:spPr>
        <a:solidFill>
          <a:srgbClr val="30E5D0"/>
        </a:solidFill>
      </dgm:spPr>
      <dgm:t>
        <a:bodyPr/>
        <a:lstStyle/>
        <a:p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Contoso Corp</a:t>
          </a:r>
          <a:b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Production environment 1</a:t>
          </a:r>
          <a:endParaRPr lang="en-DK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47461694-B736-4137-AE84-55273E261A29}" type="parTrans" cxnId="{FFEBA572-2BD2-4A03-934F-F0B2B1D2B26A}">
      <dgm:prSet/>
      <dgm:spPr>
        <a:ln>
          <a:solidFill>
            <a:srgbClr val="30E5D0"/>
          </a:solidFill>
        </a:ln>
      </dgm:spPr>
      <dgm:t>
        <a:bodyPr/>
        <a:lstStyle/>
        <a:p>
          <a:endParaRPr lang="en-DK"/>
        </a:p>
      </dgm:t>
    </dgm:pt>
    <dgm:pt modelId="{F43B62B8-2F9A-421A-A98C-879DBE4954E0}" type="sibTrans" cxnId="{FFEBA572-2BD2-4A03-934F-F0B2B1D2B26A}">
      <dgm:prSet/>
      <dgm:spPr/>
      <dgm:t>
        <a:bodyPr/>
        <a:lstStyle/>
        <a:p>
          <a:endParaRPr lang="en-DK"/>
        </a:p>
      </dgm:t>
    </dgm:pt>
    <dgm:pt modelId="{AF9245AC-5B0D-4BAC-9B64-12A2461BF8F1}">
      <dgm:prSet/>
      <dgm:spPr>
        <a:solidFill>
          <a:srgbClr val="30E5D0"/>
        </a:solidFill>
      </dgm:spPr>
      <dgm:t>
        <a:bodyPr/>
        <a:lstStyle/>
        <a:p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Contoso DE</a:t>
          </a:r>
          <a:b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Production environment 2</a:t>
          </a:r>
          <a:endParaRPr lang="en-DK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479D8422-75CD-416C-B03C-591BEA80FE75}" type="parTrans" cxnId="{5CA1B477-6D7B-42DE-918F-8F5F0D9C2A59}">
      <dgm:prSet/>
      <dgm:spPr>
        <a:ln>
          <a:solidFill>
            <a:srgbClr val="30E5D0"/>
          </a:solidFill>
        </a:ln>
      </dgm:spPr>
      <dgm:t>
        <a:bodyPr/>
        <a:lstStyle/>
        <a:p>
          <a:endParaRPr lang="en-DK"/>
        </a:p>
      </dgm:t>
    </dgm:pt>
    <dgm:pt modelId="{8AAFF17B-2E4A-46D9-853F-82DE2629C82F}" type="sibTrans" cxnId="{5CA1B477-6D7B-42DE-918F-8F5F0D9C2A59}">
      <dgm:prSet/>
      <dgm:spPr/>
      <dgm:t>
        <a:bodyPr/>
        <a:lstStyle/>
        <a:p>
          <a:endParaRPr lang="en-DK"/>
        </a:p>
      </dgm:t>
    </dgm:pt>
    <dgm:pt modelId="{A960AA9B-0110-4DF7-9CF5-4EA2C8E3D66A}">
      <dgm:prSet phldrT="[Text]" phldr="0"/>
      <dgm:spPr>
        <a:solidFill>
          <a:srgbClr val="00B7C3"/>
        </a:solidFill>
      </dgm:spPr>
      <dgm:t>
        <a:bodyPr/>
        <a:lstStyle/>
        <a:p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Company 1: </a:t>
          </a:r>
          <a:b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Corporate</a:t>
          </a:r>
          <a:endParaRPr lang="en-DK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51132B4-2409-46C1-A43A-6D830C1D0A7A}" type="parTrans" cxnId="{6C8525D3-F2B7-406C-B8AE-601124D7B277}">
      <dgm:prSet/>
      <dgm:spPr>
        <a:ln>
          <a:solidFill>
            <a:srgbClr val="00B7C3"/>
          </a:solidFill>
        </a:ln>
      </dgm:spPr>
      <dgm:t>
        <a:bodyPr/>
        <a:lstStyle/>
        <a:p>
          <a:endParaRPr lang="en-DK"/>
        </a:p>
      </dgm:t>
    </dgm:pt>
    <dgm:pt modelId="{A7642C0B-FDAD-4DAF-9F96-6C1C80F7F52E}" type="sibTrans" cxnId="{6C8525D3-F2B7-406C-B8AE-601124D7B277}">
      <dgm:prSet/>
      <dgm:spPr/>
      <dgm:t>
        <a:bodyPr/>
        <a:lstStyle/>
        <a:p>
          <a:endParaRPr lang="en-DK"/>
        </a:p>
      </dgm:t>
    </dgm:pt>
    <dgm:pt modelId="{9E640ADF-7720-4AD6-AEB3-A2F96D1145A8}">
      <dgm:prSet phldrT="[Text]" phldr="0"/>
      <dgm:spPr>
        <a:solidFill>
          <a:srgbClr val="00B7C3"/>
        </a:solidFill>
      </dgm:spPr>
      <dgm:t>
        <a:bodyPr/>
        <a:lstStyle/>
        <a:p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Company 2:</a:t>
          </a:r>
          <a:b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Manufacturing</a:t>
          </a:r>
          <a:endParaRPr lang="en-DK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979C6CF-B2A6-462C-85EF-5C7D86F7CEA3}" type="parTrans" cxnId="{5F5A39AC-271E-4AF9-A8A9-B7EC84FB6D1E}">
      <dgm:prSet/>
      <dgm:spPr>
        <a:ln>
          <a:solidFill>
            <a:srgbClr val="00B7C3"/>
          </a:solidFill>
        </a:ln>
      </dgm:spPr>
      <dgm:t>
        <a:bodyPr/>
        <a:lstStyle/>
        <a:p>
          <a:endParaRPr lang="en-DK"/>
        </a:p>
      </dgm:t>
    </dgm:pt>
    <dgm:pt modelId="{4E9D03DC-C05D-43E5-BD56-3B2E671924C1}" type="sibTrans" cxnId="{5F5A39AC-271E-4AF9-A8A9-B7EC84FB6D1E}">
      <dgm:prSet/>
      <dgm:spPr/>
      <dgm:t>
        <a:bodyPr/>
        <a:lstStyle/>
        <a:p>
          <a:endParaRPr lang="en-DK"/>
        </a:p>
      </dgm:t>
    </dgm:pt>
    <dgm:pt modelId="{1F58B346-EFAD-4226-A08B-7D480CD9D444}">
      <dgm:prSet phldrT="[Text]" phldr="0"/>
      <dgm:spPr>
        <a:solidFill>
          <a:srgbClr val="00B7C3"/>
        </a:solidFill>
      </dgm:spPr>
      <dgm:t>
        <a:bodyPr/>
        <a:lstStyle/>
        <a:p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Company 3: </a:t>
          </a:r>
          <a:b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DK Sales</a:t>
          </a:r>
          <a:endParaRPr lang="en-DK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BCC424F-802C-4C61-B080-DC729C0B7B96}" type="parTrans" cxnId="{EE067043-514F-4D87-BD49-52323E08092D}">
      <dgm:prSet/>
      <dgm:spPr>
        <a:ln>
          <a:solidFill>
            <a:srgbClr val="00B7C3"/>
          </a:solidFill>
        </a:ln>
      </dgm:spPr>
      <dgm:t>
        <a:bodyPr/>
        <a:lstStyle/>
        <a:p>
          <a:endParaRPr lang="en-DK"/>
        </a:p>
      </dgm:t>
    </dgm:pt>
    <dgm:pt modelId="{7F18BB9F-FBAD-4663-9059-3F79A8D992F1}" type="sibTrans" cxnId="{EE067043-514F-4D87-BD49-52323E08092D}">
      <dgm:prSet/>
      <dgm:spPr/>
      <dgm:t>
        <a:bodyPr/>
        <a:lstStyle/>
        <a:p>
          <a:endParaRPr lang="en-DK"/>
        </a:p>
      </dgm:t>
    </dgm:pt>
    <dgm:pt modelId="{9BC029AF-DDC6-45AB-BACA-66E45E779CD3}">
      <dgm:prSet/>
      <dgm:spPr>
        <a:solidFill>
          <a:srgbClr val="00B7C3"/>
        </a:solidFill>
      </dgm:spPr>
      <dgm:t>
        <a:bodyPr/>
        <a:lstStyle/>
        <a:p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Company 1: </a:t>
          </a:r>
          <a:b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DE Sales</a:t>
          </a:r>
          <a:endParaRPr lang="en-DK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85CAAFA-2F48-4C24-9164-20916E7C6AA7}" type="parTrans" cxnId="{94D7D875-E69E-4E5B-9709-CC0B855DF300}">
      <dgm:prSet/>
      <dgm:spPr>
        <a:ln>
          <a:solidFill>
            <a:srgbClr val="00B7C3"/>
          </a:solidFill>
        </a:ln>
      </dgm:spPr>
      <dgm:t>
        <a:bodyPr/>
        <a:lstStyle/>
        <a:p>
          <a:endParaRPr lang="en-DK"/>
        </a:p>
      </dgm:t>
    </dgm:pt>
    <dgm:pt modelId="{0A3DA0C9-5D29-426C-AE9D-238FF5809242}" type="sibTrans" cxnId="{94D7D875-E69E-4E5B-9709-CC0B855DF300}">
      <dgm:prSet/>
      <dgm:spPr/>
      <dgm:t>
        <a:bodyPr/>
        <a:lstStyle/>
        <a:p>
          <a:endParaRPr lang="en-DK"/>
        </a:p>
      </dgm:t>
    </dgm:pt>
    <dgm:pt modelId="{9261D660-D7B4-442D-8AB9-82FBD6BF683F}">
      <dgm:prSet/>
      <dgm:spPr>
        <a:solidFill>
          <a:srgbClr val="00B7C3"/>
        </a:solidFill>
      </dgm:spPr>
      <dgm:t>
        <a:bodyPr/>
        <a:lstStyle/>
        <a:p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Company 2: </a:t>
          </a:r>
          <a:b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DE Warehouse</a:t>
          </a:r>
          <a:endParaRPr lang="en-DK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A548673-474E-4792-BDB9-E86D55F32D0E}" type="parTrans" cxnId="{57419829-38D2-4C18-8BA2-E2657055CC0B}">
      <dgm:prSet/>
      <dgm:spPr>
        <a:ln>
          <a:solidFill>
            <a:srgbClr val="00B7C3"/>
          </a:solidFill>
        </a:ln>
      </dgm:spPr>
      <dgm:t>
        <a:bodyPr/>
        <a:lstStyle/>
        <a:p>
          <a:endParaRPr lang="en-DK"/>
        </a:p>
      </dgm:t>
    </dgm:pt>
    <dgm:pt modelId="{84BCA135-A723-4798-8EB6-6B73206287B5}" type="sibTrans" cxnId="{57419829-38D2-4C18-8BA2-E2657055CC0B}">
      <dgm:prSet/>
      <dgm:spPr/>
      <dgm:t>
        <a:bodyPr/>
        <a:lstStyle/>
        <a:p>
          <a:endParaRPr lang="en-DK"/>
        </a:p>
      </dgm:t>
    </dgm:pt>
    <dgm:pt modelId="{03F98B5D-72D6-4455-B7B6-5BC3336806E7}">
      <dgm:prSet/>
      <dgm:spPr>
        <a:solidFill>
          <a:srgbClr val="30E5D0"/>
        </a:solidFill>
      </dgm:spPr>
      <dgm:t>
        <a:bodyPr/>
        <a:lstStyle/>
        <a:p>
          <a:r>
            <a:rPr lang="en-GB">
              <a:latin typeface="Segoe UI" panose="020B0502040204020203" pitchFamily="34" charset="0"/>
              <a:cs typeface="Segoe UI" panose="020B0502040204020203" pitchFamily="34" charset="0"/>
            </a:rPr>
            <a:t>Training</a:t>
          </a:r>
          <a:br>
            <a:rPr lang="en-GB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>
              <a:latin typeface="Segoe UI" panose="020B0502040204020203" pitchFamily="34" charset="0"/>
              <a:cs typeface="Segoe UI" panose="020B0502040204020203" pitchFamily="34" charset="0"/>
            </a:rPr>
            <a:t>Sandbox environment</a:t>
          </a:r>
          <a:endParaRPr lang="en-DK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EFB3071-6A8F-4486-B605-E9C04A378B53}" type="parTrans" cxnId="{FB56921B-EEA2-41B1-8504-A2480C0C0AD4}">
      <dgm:prSet/>
      <dgm:spPr>
        <a:ln>
          <a:solidFill>
            <a:srgbClr val="30E5D0"/>
          </a:solidFill>
        </a:ln>
      </dgm:spPr>
      <dgm:t>
        <a:bodyPr/>
        <a:lstStyle/>
        <a:p>
          <a:endParaRPr lang="en-DK"/>
        </a:p>
      </dgm:t>
    </dgm:pt>
    <dgm:pt modelId="{F3CC0906-F7B0-4858-8628-18231F4C59C2}" type="sibTrans" cxnId="{FB56921B-EEA2-41B1-8504-A2480C0C0AD4}">
      <dgm:prSet/>
      <dgm:spPr/>
      <dgm:t>
        <a:bodyPr/>
        <a:lstStyle/>
        <a:p>
          <a:endParaRPr lang="en-DK"/>
        </a:p>
      </dgm:t>
    </dgm:pt>
    <dgm:pt modelId="{7B0151B8-4212-4FD6-953A-3F05582C9C48}">
      <dgm:prSet/>
      <dgm:spPr>
        <a:solidFill>
          <a:srgbClr val="00B7C3"/>
        </a:solidFill>
      </dgm:spPr>
      <dgm:t>
        <a:bodyPr/>
        <a:lstStyle/>
        <a:p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Sales</a:t>
          </a:r>
          <a:endParaRPr lang="en-DK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BA8B34B-B66B-4591-A44A-FEA377BB70FA}" type="parTrans" cxnId="{F1876738-E9CC-426D-87D1-A52D7477E99A}">
      <dgm:prSet/>
      <dgm:spPr>
        <a:ln>
          <a:solidFill>
            <a:srgbClr val="00B7C3"/>
          </a:solidFill>
        </a:ln>
      </dgm:spPr>
      <dgm:t>
        <a:bodyPr/>
        <a:lstStyle/>
        <a:p>
          <a:endParaRPr lang="en-DK"/>
        </a:p>
      </dgm:t>
    </dgm:pt>
    <dgm:pt modelId="{F4EF1378-8C66-43D1-823F-07391AEDD13B}" type="sibTrans" cxnId="{F1876738-E9CC-426D-87D1-A52D7477E99A}">
      <dgm:prSet/>
      <dgm:spPr/>
      <dgm:t>
        <a:bodyPr/>
        <a:lstStyle/>
        <a:p>
          <a:endParaRPr lang="en-DK"/>
        </a:p>
      </dgm:t>
    </dgm:pt>
    <dgm:pt modelId="{4AB40F23-F110-4714-B656-9C0AB4EC33B7}">
      <dgm:prSet/>
      <dgm:spPr>
        <a:solidFill>
          <a:srgbClr val="00B7C3"/>
        </a:solidFill>
      </dgm:spPr>
      <dgm:t>
        <a:bodyPr/>
        <a:lstStyle/>
        <a:p>
          <a:r>
            <a:rPr lang="en-GB">
              <a:latin typeface="Segoe UI" panose="020B0502040204020203" pitchFamily="34" charset="0"/>
              <a:cs typeface="Segoe UI" panose="020B0502040204020203" pitchFamily="34" charset="0"/>
            </a:rPr>
            <a:t>Logistics</a:t>
          </a:r>
          <a:endParaRPr lang="en-DK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46FF1A47-ECE3-4221-8320-3C1C3D45481D}" type="parTrans" cxnId="{F211BC6E-43F7-4C03-A0DE-369F08220311}">
      <dgm:prSet/>
      <dgm:spPr>
        <a:ln>
          <a:solidFill>
            <a:srgbClr val="00B7C3"/>
          </a:solidFill>
        </a:ln>
      </dgm:spPr>
      <dgm:t>
        <a:bodyPr/>
        <a:lstStyle/>
        <a:p>
          <a:endParaRPr lang="en-DK"/>
        </a:p>
      </dgm:t>
    </dgm:pt>
    <dgm:pt modelId="{5440236F-C430-4DA5-A815-8E79F4A3EDF9}" type="sibTrans" cxnId="{F211BC6E-43F7-4C03-A0DE-369F08220311}">
      <dgm:prSet/>
      <dgm:spPr/>
      <dgm:t>
        <a:bodyPr/>
        <a:lstStyle/>
        <a:p>
          <a:endParaRPr lang="en-DK"/>
        </a:p>
      </dgm:t>
    </dgm:pt>
    <dgm:pt modelId="{074C654D-483B-4BAA-A693-E6F309BCA595}" type="pres">
      <dgm:prSet presAssocID="{BB4AA250-336B-4BCD-ADBF-B8CCD2D691E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28DC389-BB49-4BB7-98F8-312DA10A50DE}" type="pres">
      <dgm:prSet presAssocID="{9F6B9DAF-99E9-476C-8A27-6A5458A97829}" presName="hierRoot1" presStyleCnt="0">
        <dgm:presLayoutVars>
          <dgm:hierBranch val="init"/>
        </dgm:presLayoutVars>
      </dgm:prSet>
      <dgm:spPr/>
    </dgm:pt>
    <dgm:pt modelId="{116E156E-B580-4A0A-96AE-B00EA96BD890}" type="pres">
      <dgm:prSet presAssocID="{9F6B9DAF-99E9-476C-8A27-6A5458A97829}" presName="rootComposite1" presStyleCnt="0"/>
      <dgm:spPr/>
    </dgm:pt>
    <dgm:pt modelId="{1B33B8FD-1B94-4E17-AF93-073E1EFA540F}" type="pres">
      <dgm:prSet presAssocID="{9F6B9DAF-99E9-476C-8A27-6A5458A97829}" presName="rootText1" presStyleLbl="node0" presStyleIdx="0" presStyleCnt="1">
        <dgm:presLayoutVars>
          <dgm:chPref val="3"/>
        </dgm:presLayoutVars>
      </dgm:prSet>
      <dgm:spPr/>
    </dgm:pt>
    <dgm:pt modelId="{A7C3843B-D28B-49C2-A829-D4C9B5715E48}" type="pres">
      <dgm:prSet presAssocID="{9F6B9DAF-99E9-476C-8A27-6A5458A97829}" presName="rootConnector1" presStyleLbl="node1" presStyleIdx="0" presStyleCnt="0"/>
      <dgm:spPr/>
    </dgm:pt>
    <dgm:pt modelId="{ED5DDF9C-5260-4D9A-9152-74AD38967453}" type="pres">
      <dgm:prSet presAssocID="{9F6B9DAF-99E9-476C-8A27-6A5458A97829}" presName="hierChild2" presStyleCnt="0"/>
      <dgm:spPr/>
    </dgm:pt>
    <dgm:pt modelId="{24C9A990-2F6B-47DC-B2E8-ECCB588EC0DB}" type="pres">
      <dgm:prSet presAssocID="{47461694-B736-4137-AE84-55273E261A29}" presName="Name37" presStyleLbl="parChTrans1D2" presStyleIdx="0" presStyleCnt="3"/>
      <dgm:spPr/>
    </dgm:pt>
    <dgm:pt modelId="{63380A7C-CD9D-451E-8B93-E905C8722DAC}" type="pres">
      <dgm:prSet presAssocID="{0165A075-DCE3-48F7-8A7C-87E0BE47B341}" presName="hierRoot2" presStyleCnt="0">
        <dgm:presLayoutVars>
          <dgm:hierBranch val="init"/>
        </dgm:presLayoutVars>
      </dgm:prSet>
      <dgm:spPr/>
    </dgm:pt>
    <dgm:pt modelId="{64571B08-0901-4442-A789-ADA4082CC7C1}" type="pres">
      <dgm:prSet presAssocID="{0165A075-DCE3-48F7-8A7C-87E0BE47B341}" presName="rootComposite" presStyleCnt="0"/>
      <dgm:spPr/>
    </dgm:pt>
    <dgm:pt modelId="{592E9C26-58C1-47A1-A432-DFC50DF6A43E}" type="pres">
      <dgm:prSet presAssocID="{0165A075-DCE3-48F7-8A7C-87E0BE47B341}" presName="rootText" presStyleLbl="node2" presStyleIdx="0" presStyleCnt="3">
        <dgm:presLayoutVars>
          <dgm:chPref val="3"/>
        </dgm:presLayoutVars>
      </dgm:prSet>
      <dgm:spPr/>
    </dgm:pt>
    <dgm:pt modelId="{9D2B13BE-1371-4291-8BDC-FC7A01169851}" type="pres">
      <dgm:prSet presAssocID="{0165A075-DCE3-48F7-8A7C-87E0BE47B341}" presName="rootConnector" presStyleLbl="node2" presStyleIdx="0" presStyleCnt="3"/>
      <dgm:spPr/>
    </dgm:pt>
    <dgm:pt modelId="{1AC5C48E-0972-4E5C-BB5A-903FDABD1FA2}" type="pres">
      <dgm:prSet presAssocID="{0165A075-DCE3-48F7-8A7C-87E0BE47B341}" presName="hierChild4" presStyleCnt="0"/>
      <dgm:spPr/>
    </dgm:pt>
    <dgm:pt modelId="{319DADAC-AB34-4A65-A300-96DCD39C11D9}" type="pres">
      <dgm:prSet presAssocID="{B51132B4-2409-46C1-A43A-6D830C1D0A7A}" presName="Name37" presStyleLbl="parChTrans1D3" presStyleIdx="0" presStyleCnt="7"/>
      <dgm:spPr/>
    </dgm:pt>
    <dgm:pt modelId="{05371837-ABC5-4695-B8C4-C84B3291978F}" type="pres">
      <dgm:prSet presAssocID="{A960AA9B-0110-4DF7-9CF5-4EA2C8E3D66A}" presName="hierRoot2" presStyleCnt="0">
        <dgm:presLayoutVars>
          <dgm:hierBranch val="init"/>
        </dgm:presLayoutVars>
      </dgm:prSet>
      <dgm:spPr/>
    </dgm:pt>
    <dgm:pt modelId="{893924BC-1AEC-4102-A5FB-9C0727A25E46}" type="pres">
      <dgm:prSet presAssocID="{A960AA9B-0110-4DF7-9CF5-4EA2C8E3D66A}" presName="rootComposite" presStyleCnt="0"/>
      <dgm:spPr/>
    </dgm:pt>
    <dgm:pt modelId="{0C40F73C-3123-4644-B22C-9BF3A77E5536}" type="pres">
      <dgm:prSet presAssocID="{A960AA9B-0110-4DF7-9CF5-4EA2C8E3D66A}" presName="rootText" presStyleLbl="node3" presStyleIdx="0" presStyleCnt="7">
        <dgm:presLayoutVars>
          <dgm:chPref val="3"/>
        </dgm:presLayoutVars>
      </dgm:prSet>
      <dgm:spPr/>
    </dgm:pt>
    <dgm:pt modelId="{D7125637-F9A5-4CE9-80CE-1542B9877A4C}" type="pres">
      <dgm:prSet presAssocID="{A960AA9B-0110-4DF7-9CF5-4EA2C8E3D66A}" presName="rootConnector" presStyleLbl="node3" presStyleIdx="0" presStyleCnt="7"/>
      <dgm:spPr/>
    </dgm:pt>
    <dgm:pt modelId="{07A3286F-332A-4A52-A547-70FD04994C61}" type="pres">
      <dgm:prSet presAssocID="{A960AA9B-0110-4DF7-9CF5-4EA2C8E3D66A}" presName="hierChild4" presStyleCnt="0"/>
      <dgm:spPr/>
    </dgm:pt>
    <dgm:pt modelId="{B9CC8197-2127-401F-8FB0-9C0480D942D5}" type="pres">
      <dgm:prSet presAssocID="{A960AA9B-0110-4DF7-9CF5-4EA2C8E3D66A}" presName="hierChild5" presStyleCnt="0"/>
      <dgm:spPr/>
    </dgm:pt>
    <dgm:pt modelId="{0D943912-BEEA-42FA-8B39-FFB5858DF821}" type="pres">
      <dgm:prSet presAssocID="{0979C6CF-B2A6-462C-85EF-5C7D86F7CEA3}" presName="Name37" presStyleLbl="parChTrans1D3" presStyleIdx="1" presStyleCnt="7"/>
      <dgm:spPr/>
    </dgm:pt>
    <dgm:pt modelId="{A9B41078-DFD5-4CCB-9043-323595FFE75A}" type="pres">
      <dgm:prSet presAssocID="{9E640ADF-7720-4AD6-AEB3-A2F96D1145A8}" presName="hierRoot2" presStyleCnt="0">
        <dgm:presLayoutVars>
          <dgm:hierBranch val="init"/>
        </dgm:presLayoutVars>
      </dgm:prSet>
      <dgm:spPr/>
    </dgm:pt>
    <dgm:pt modelId="{222FD56E-B77B-45C0-BFC8-3D677017D02B}" type="pres">
      <dgm:prSet presAssocID="{9E640ADF-7720-4AD6-AEB3-A2F96D1145A8}" presName="rootComposite" presStyleCnt="0"/>
      <dgm:spPr/>
    </dgm:pt>
    <dgm:pt modelId="{58422564-8303-42E5-8E0C-E75EF2C65AA8}" type="pres">
      <dgm:prSet presAssocID="{9E640ADF-7720-4AD6-AEB3-A2F96D1145A8}" presName="rootText" presStyleLbl="node3" presStyleIdx="1" presStyleCnt="7">
        <dgm:presLayoutVars>
          <dgm:chPref val="3"/>
        </dgm:presLayoutVars>
      </dgm:prSet>
      <dgm:spPr/>
    </dgm:pt>
    <dgm:pt modelId="{8CB49CAE-D4D8-47A3-815C-4CFADD156DF6}" type="pres">
      <dgm:prSet presAssocID="{9E640ADF-7720-4AD6-AEB3-A2F96D1145A8}" presName="rootConnector" presStyleLbl="node3" presStyleIdx="1" presStyleCnt="7"/>
      <dgm:spPr/>
    </dgm:pt>
    <dgm:pt modelId="{8D0F0E12-8D54-4D22-8238-E946F0AD7DBD}" type="pres">
      <dgm:prSet presAssocID="{9E640ADF-7720-4AD6-AEB3-A2F96D1145A8}" presName="hierChild4" presStyleCnt="0"/>
      <dgm:spPr/>
    </dgm:pt>
    <dgm:pt modelId="{F9C96D8C-9567-4AA8-8C27-51A7C2CEE89F}" type="pres">
      <dgm:prSet presAssocID="{9E640ADF-7720-4AD6-AEB3-A2F96D1145A8}" presName="hierChild5" presStyleCnt="0"/>
      <dgm:spPr/>
    </dgm:pt>
    <dgm:pt modelId="{D62EB66C-8F84-417D-88A0-6DECB164AE23}" type="pres">
      <dgm:prSet presAssocID="{FBCC424F-802C-4C61-B080-DC729C0B7B96}" presName="Name37" presStyleLbl="parChTrans1D3" presStyleIdx="2" presStyleCnt="7"/>
      <dgm:spPr/>
    </dgm:pt>
    <dgm:pt modelId="{97891A96-622A-421C-8B7D-6A941F16C375}" type="pres">
      <dgm:prSet presAssocID="{1F58B346-EFAD-4226-A08B-7D480CD9D444}" presName="hierRoot2" presStyleCnt="0">
        <dgm:presLayoutVars>
          <dgm:hierBranch val="init"/>
        </dgm:presLayoutVars>
      </dgm:prSet>
      <dgm:spPr/>
    </dgm:pt>
    <dgm:pt modelId="{25AAC0BB-23DD-4E7C-9627-96C06F60D7EC}" type="pres">
      <dgm:prSet presAssocID="{1F58B346-EFAD-4226-A08B-7D480CD9D444}" presName="rootComposite" presStyleCnt="0"/>
      <dgm:spPr/>
    </dgm:pt>
    <dgm:pt modelId="{E5AA4986-DB40-4529-ADBC-923531AF4D20}" type="pres">
      <dgm:prSet presAssocID="{1F58B346-EFAD-4226-A08B-7D480CD9D444}" presName="rootText" presStyleLbl="node3" presStyleIdx="2" presStyleCnt="7">
        <dgm:presLayoutVars>
          <dgm:chPref val="3"/>
        </dgm:presLayoutVars>
      </dgm:prSet>
      <dgm:spPr/>
    </dgm:pt>
    <dgm:pt modelId="{D7E6ED86-9C49-4D0D-88DB-A3A4DF5C6B34}" type="pres">
      <dgm:prSet presAssocID="{1F58B346-EFAD-4226-A08B-7D480CD9D444}" presName="rootConnector" presStyleLbl="node3" presStyleIdx="2" presStyleCnt="7"/>
      <dgm:spPr/>
    </dgm:pt>
    <dgm:pt modelId="{278069E0-46D6-4E0C-9A40-63840CC4031C}" type="pres">
      <dgm:prSet presAssocID="{1F58B346-EFAD-4226-A08B-7D480CD9D444}" presName="hierChild4" presStyleCnt="0"/>
      <dgm:spPr/>
    </dgm:pt>
    <dgm:pt modelId="{512263D4-1032-4B4A-A1A6-E3BF4C7B6D6B}" type="pres">
      <dgm:prSet presAssocID="{1F58B346-EFAD-4226-A08B-7D480CD9D444}" presName="hierChild5" presStyleCnt="0"/>
      <dgm:spPr/>
    </dgm:pt>
    <dgm:pt modelId="{23BE59BF-C5A5-4931-B7EE-1C32E69AEC62}" type="pres">
      <dgm:prSet presAssocID="{0165A075-DCE3-48F7-8A7C-87E0BE47B341}" presName="hierChild5" presStyleCnt="0"/>
      <dgm:spPr/>
    </dgm:pt>
    <dgm:pt modelId="{6FAD9CC6-9855-465B-9117-BFBDDC0B4015}" type="pres">
      <dgm:prSet presAssocID="{479D8422-75CD-416C-B03C-591BEA80FE75}" presName="Name37" presStyleLbl="parChTrans1D2" presStyleIdx="1" presStyleCnt="3"/>
      <dgm:spPr/>
    </dgm:pt>
    <dgm:pt modelId="{C4DDCFEC-DEAA-40B6-B025-F8DA65D49CFB}" type="pres">
      <dgm:prSet presAssocID="{AF9245AC-5B0D-4BAC-9B64-12A2461BF8F1}" presName="hierRoot2" presStyleCnt="0">
        <dgm:presLayoutVars>
          <dgm:hierBranch val="init"/>
        </dgm:presLayoutVars>
      </dgm:prSet>
      <dgm:spPr/>
    </dgm:pt>
    <dgm:pt modelId="{EDA1D681-2F91-4632-86BB-15055BC4CE35}" type="pres">
      <dgm:prSet presAssocID="{AF9245AC-5B0D-4BAC-9B64-12A2461BF8F1}" presName="rootComposite" presStyleCnt="0"/>
      <dgm:spPr/>
    </dgm:pt>
    <dgm:pt modelId="{0F695031-7AD0-4E5B-A6CE-D9B9CE86191D}" type="pres">
      <dgm:prSet presAssocID="{AF9245AC-5B0D-4BAC-9B64-12A2461BF8F1}" presName="rootText" presStyleLbl="node2" presStyleIdx="1" presStyleCnt="3">
        <dgm:presLayoutVars>
          <dgm:chPref val="3"/>
        </dgm:presLayoutVars>
      </dgm:prSet>
      <dgm:spPr/>
    </dgm:pt>
    <dgm:pt modelId="{1FFD2E51-71EB-4972-88CD-CB1A5BFD8EA7}" type="pres">
      <dgm:prSet presAssocID="{AF9245AC-5B0D-4BAC-9B64-12A2461BF8F1}" presName="rootConnector" presStyleLbl="node2" presStyleIdx="1" presStyleCnt="3"/>
      <dgm:spPr/>
    </dgm:pt>
    <dgm:pt modelId="{2D44723F-F9DE-4A8C-A75E-2DD35B0B1392}" type="pres">
      <dgm:prSet presAssocID="{AF9245AC-5B0D-4BAC-9B64-12A2461BF8F1}" presName="hierChild4" presStyleCnt="0"/>
      <dgm:spPr/>
    </dgm:pt>
    <dgm:pt modelId="{8C8C68AE-C9CC-4481-BE03-E64F483BF914}" type="pres">
      <dgm:prSet presAssocID="{D85CAAFA-2F48-4C24-9164-20916E7C6AA7}" presName="Name37" presStyleLbl="parChTrans1D3" presStyleIdx="3" presStyleCnt="7"/>
      <dgm:spPr/>
    </dgm:pt>
    <dgm:pt modelId="{F2304E6C-7564-4153-8217-92CB7CC77C97}" type="pres">
      <dgm:prSet presAssocID="{9BC029AF-DDC6-45AB-BACA-66E45E779CD3}" presName="hierRoot2" presStyleCnt="0">
        <dgm:presLayoutVars>
          <dgm:hierBranch val="init"/>
        </dgm:presLayoutVars>
      </dgm:prSet>
      <dgm:spPr/>
    </dgm:pt>
    <dgm:pt modelId="{B6E98D5C-3B97-454B-8715-E9E6FE237E7A}" type="pres">
      <dgm:prSet presAssocID="{9BC029AF-DDC6-45AB-BACA-66E45E779CD3}" presName="rootComposite" presStyleCnt="0"/>
      <dgm:spPr/>
    </dgm:pt>
    <dgm:pt modelId="{152E7416-1BEB-4733-A158-1FC17E443AC2}" type="pres">
      <dgm:prSet presAssocID="{9BC029AF-DDC6-45AB-BACA-66E45E779CD3}" presName="rootText" presStyleLbl="node3" presStyleIdx="3" presStyleCnt="7">
        <dgm:presLayoutVars>
          <dgm:chPref val="3"/>
        </dgm:presLayoutVars>
      </dgm:prSet>
      <dgm:spPr/>
    </dgm:pt>
    <dgm:pt modelId="{113C1701-9BC4-44E4-8CDB-8767A1459DDC}" type="pres">
      <dgm:prSet presAssocID="{9BC029AF-DDC6-45AB-BACA-66E45E779CD3}" presName="rootConnector" presStyleLbl="node3" presStyleIdx="3" presStyleCnt="7"/>
      <dgm:spPr/>
    </dgm:pt>
    <dgm:pt modelId="{C48D0265-EAF8-4F45-92E8-3F6A33B0CF68}" type="pres">
      <dgm:prSet presAssocID="{9BC029AF-DDC6-45AB-BACA-66E45E779CD3}" presName="hierChild4" presStyleCnt="0"/>
      <dgm:spPr/>
    </dgm:pt>
    <dgm:pt modelId="{EAFB88D8-E5F8-4841-ABF3-52C1FBBF2B30}" type="pres">
      <dgm:prSet presAssocID="{9BC029AF-DDC6-45AB-BACA-66E45E779CD3}" presName="hierChild5" presStyleCnt="0"/>
      <dgm:spPr/>
    </dgm:pt>
    <dgm:pt modelId="{59CB927C-19F1-4BED-8B59-1A25985B42AC}" type="pres">
      <dgm:prSet presAssocID="{0A548673-474E-4792-BDB9-E86D55F32D0E}" presName="Name37" presStyleLbl="parChTrans1D3" presStyleIdx="4" presStyleCnt="7"/>
      <dgm:spPr/>
    </dgm:pt>
    <dgm:pt modelId="{105C31BA-F485-4ED8-9FD8-5CBF2915E031}" type="pres">
      <dgm:prSet presAssocID="{9261D660-D7B4-442D-8AB9-82FBD6BF683F}" presName="hierRoot2" presStyleCnt="0">
        <dgm:presLayoutVars>
          <dgm:hierBranch val="init"/>
        </dgm:presLayoutVars>
      </dgm:prSet>
      <dgm:spPr/>
    </dgm:pt>
    <dgm:pt modelId="{0EA9AF26-B1C7-4AEA-8BF4-1C05C476C7FC}" type="pres">
      <dgm:prSet presAssocID="{9261D660-D7B4-442D-8AB9-82FBD6BF683F}" presName="rootComposite" presStyleCnt="0"/>
      <dgm:spPr/>
    </dgm:pt>
    <dgm:pt modelId="{D0709DDD-64F7-4064-8C41-813DFAEE0DCE}" type="pres">
      <dgm:prSet presAssocID="{9261D660-D7B4-442D-8AB9-82FBD6BF683F}" presName="rootText" presStyleLbl="node3" presStyleIdx="4" presStyleCnt="7">
        <dgm:presLayoutVars>
          <dgm:chPref val="3"/>
        </dgm:presLayoutVars>
      </dgm:prSet>
      <dgm:spPr/>
    </dgm:pt>
    <dgm:pt modelId="{DC399DE5-2C41-4F62-A20E-44E2066314D1}" type="pres">
      <dgm:prSet presAssocID="{9261D660-D7B4-442D-8AB9-82FBD6BF683F}" presName="rootConnector" presStyleLbl="node3" presStyleIdx="4" presStyleCnt="7"/>
      <dgm:spPr/>
    </dgm:pt>
    <dgm:pt modelId="{BBA4B149-AB5D-4A72-BC64-9DA6689957E4}" type="pres">
      <dgm:prSet presAssocID="{9261D660-D7B4-442D-8AB9-82FBD6BF683F}" presName="hierChild4" presStyleCnt="0"/>
      <dgm:spPr/>
    </dgm:pt>
    <dgm:pt modelId="{AFA4BE02-03FF-42DE-8630-B38F41B3AD50}" type="pres">
      <dgm:prSet presAssocID="{9261D660-D7B4-442D-8AB9-82FBD6BF683F}" presName="hierChild5" presStyleCnt="0"/>
      <dgm:spPr/>
    </dgm:pt>
    <dgm:pt modelId="{1E8B79A7-3872-41FA-A03F-775AD92B95BD}" type="pres">
      <dgm:prSet presAssocID="{AF9245AC-5B0D-4BAC-9B64-12A2461BF8F1}" presName="hierChild5" presStyleCnt="0"/>
      <dgm:spPr/>
    </dgm:pt>
    <dgm:pt modelId="{091A331D-DE6F-4B9A-90EB-C3A8F16CDD17}" type="pres">
      <dgm:prSet presAssocID="{FEFB3071-6A8F-4486-B605-E9C04A378B53}" presName="Name37" presStyleLbl="parChTrans1D2" presStyleIdx="2" presStyleCnt="3"/>
      <dgm:spPr/>
    </dgm:pt>
    <dgm:pt modelId="{0A5D3ACE-142F-47CB-AB13-EF57C25A231D}" type="pres">
      <dgm:prSet presAssocID="{03F98B5D-72D6-4455-B7B6-5BC3336806E7}" presName="hierRoot2" presStyleCnt="0">
        <dgm:presLayoutVars>
          <dgm:hierBranch val="init"/>
        </dgm:presLayoutVars>
      </dgm:prSet>
      <dgm:spPr/>
    </dgm:pt>
    <dgm:pt modelId="{E2B8E81B-DAD6-4DF7-B6AE-6D65EE5832AC}" type="pres">
      <dgm:prSet presAssocID="{03F98B5D-72D6-4455-B7B6-5BC3336806E7}" presName="rootComposite" presStyleCnt="0"/>
      <dgm:spPr/>
    </dgm:pt>
    <dgm:pt modelId="{D6DB3CDB-61CC-479F-9DBD-F6AA5C57BA40}" type="pres">
      <dgm:prSet presAssocID="{03F98B5D-72D6-4455-B7B6-5BC3336806E7}" presName="rootText" presStyleLbl="node2" presStyleIdx="2" presStyleCnt="3">
        <dgm:presLayoutVars>
          <dgm:chPref val="3"/>
        </dgm:presLayoutVars>
      </dgm:prSet>
      <dgm:spPr/>
    </dgm:pt>
    <dgm:pt modelId="{250A6B94-D7C9-492D-9258-F8B7F49F6E75}" type="pres">
      <dgm:prSet presAssocID="{03F98B5D-72D6-4455-B7B6-5BC3336806E7}" presName="rootConnector" presStyleLbl="node2" presStyleIdx="2" presStyleCnt="3"/>
      <dgm:spPr/>
    </dgm:pt>
    <dgm:pt modelId="{A16FA392-9D72-49C1-B18B-10A5D918B4A6}" type="pres">
      <dgm:prSet presAssocID="{03F98B5D-72D6-4455-B7B6-5BC3336806E7}" presName="hierChild4" presStyleCnt="0"/>
      <dgm:spPr/>
    </dgm:pt>
    <dgm:pt modelId="{B0FA7126-B488-4076-9A30-EE646DC5E3E4}" type="pres">
      <dgm:prSet presAssocID="{6BA8B34B-B66B-4591-A44A-FEA377BB70FA}" presName="Name37" presStyleLbl="parChTrans1D3" presStyleIdx="5" presStyleCnt="7"/>
      <dgm:spPr/>
    </dgm:pt>
    <dgm:pt modelId="{FB0BD84C-4366-4534-9E86-11BB6B52E046}" type="pres">
      <dgm:prSet presAssocID="{7B0151B8-4212-4FD6-953A-3F05582C9C48}" presName="hierRoot2" presStyleCnt="0">
        <dgm:presLayoutVars>
          <dgm:hierBranch val="init"/>
        </dgm:presLayoutVars>
      </dgm:prSet>
      <dgm:spPr/>
    </dgm:pt>
    <dgm:pt modelId="{0EB29392-AD1C-4E27-AF36-BAAF2AC2FBFE}" type="pres">
      <dgm:prSet presAssocID="{7B0151B8-4212-4FD6-953A-3F05582C9C48}" presName="rootComposite" presStyleCnt="0"/>
      <dgm:spPr/>
    </dgm:pt>
    <dgm:pt modelId="{31FCEBBF-2978-4E63-B45E-3B6DF6F7FC37}" type="pres">
      <dgm:prSet presAssocID="{7B0151B8-4212-4FD6-953A-3F05582C9C48}" presName="rootText" presStyleLbl="node3" presStyleIdx="5" presStyleCnt="7">
        <dgm:presLayoutVars>
          <dgm:chPref val="3"/>
        </dgm:presLayoutVars>
      </dgm:prSet>
      <dgm:spPr/>
    </dgm:pt>
    <dgm:pt modelId="{28EFBFCF-D4AA-4D98-8646-E171693996C5}" type="pres">
      <dgm:prSet presAssocID="{7B0151B8-4212-4FD6-953A-3F05582C9C48}" presName="rootConnector" presStyleLbl="node3" presStyleIdx="5" presStyleCnt="7"/>
      <dgm:spPr/>
    </dgm:pt>
    <dgm:pt modelId="{6A17FEF7-1864-4984-928D-C4007FDDB4B0}" type="pres">
      <dgm:prSet presAssocID="{7B0151B8-4212-4FD6-953A-3F05582C9C48}" presName="hierChild4" presStyleCnt="0"/>
      <dgm:spPr/>
    </dgm:pt>
    <dgm:pt modelId="{CB91E0DE-FCF9-4E0E-8C1C-EF0A59BF9799}" type="pres">
      <dgm:prSet presAssocID="{7B0151B8-4212-4FD6-953A-3F05582C9C48}" presName="hierChild5" presStyleCnt="0"/>
      <dgm:spPr/>
    </dgm:pt>
    <dgm:pt modelId="{5E99FC80-0A09-401E-BBCB-976CD6270019}" type="pres">
      <dgm:prSet presAssocID="{46FF1A47-ECE3-4221-8320-3C1C3D45481D}" presName="Name37" presStyleLbl="parChTrans1D3" presStyleIdx="6" presStyleCnt="7"/>
      <dgm:spPr/>
    </dgm:pt>
    <dgm:pt modelId="{6B30F56B-F608-4595-B102-B9965F8F1137}" type="pres">
      <dgm:prSet presAssocID="{4AB40F23-F110-4714-B656-9C0AB4EC33B7}" presName="hierRoot2" presStyleCnt="0">
        <dgm:presLayoutVars>
          <dgm:hierBranch val="init"/>
        </dgm:presLayoutVars>
      </dgm:prSet>
      <dgm:spPr/>
    </dgm:pt>
    <dgm:pt modelId="{EF51C7A9-A6C7-4A66-84D9-909BF48FD51C}" type="pres">
      <dgm:prSet presAssocID="{4AB40F23-F110-4714-B656-9C0AB4EC33B7}" presName="rootComposite" presStyleCnt="0"/>
      <dgm:spPr/>
    </dgm:pt>
    <dgm:pt modelId="{BB355E25-4A0C-4496-9CF0-EF8AF3347F31}" type="pres">
      <dgm:prSet presAssocID="{4AB40F23-F110-4714-B656-9C0AB4EC33B7}" presName="rootText" presStyleLbl="node3" presStyleIdx="6" presStyleCnt="7">
        <dgm:presLayoutVars>
          <dgm:chPref val="3"/>
        </dgm:presLayoutVars>
      </dgm:prSet>
      <dgm:spPr/>
    </dgm:pt>
    <dgm:pt modelId="{3D2772FC-F06E-4339-B26B-26CBEE412D8D}" type="pres">
      <dgm:prSet presAssocID="{4AB40F23-F110-4714-B656-9C0AB4EC33B7}" presName="rootConnector" presStyleLbl="node3" presStyleIdx="6" presStyleCnt="7"/>
      <dgm:spPr/>
    </dgm:pt>
    <dgm:pt modelId="{9CC1188D-9587-439A-A4F5-3B1C23D7DDF7}" type="pres">
      <dgm:prSet presAssocID="{4AB40F23-F110-4714-B656-9C0AB4EC33B7}" presName="hierChild4" presStyleCnt="0"/>
      <dgm:spPr/>
    </dgm:pt>
    <dgm:pt modelId="{61AB9A0B-9DC2-4B25-9C6A-E7F32E6D8857}" type="pres">
      <dgm:prSet presAssocID="{4AB40F23-F110-4714-B656-9C0AB4EC33B7}" presName="hierChild5" presStyleCnt="0"/>
      <dgm:spPr/>
    </dgm:pt>
    <dgm:pt modelId="{D1B3B9FD-1A6A-4545-AC65-3A4DA7680050}" type="pres">
      <dgm:prSet presAssocID="{03F98B5D-72D6-4455-B7B6-5BC3336806E7}" presName="hierChild5" presStyleCnt="0"/>
      <dgm:spPr/>
    </dgm:pt>
    <dgm:pt modelId="{EA22819D-D645-43A2-833B-8AD7E096860E}" type="pres">
      <dgm:prSet presAssocID="{9F6B9DAF-99E9-476C-8A27-6A5458A97829}" presName="hierChild3" presStyleCnt="0"/>
      <dgm:spPr/>
    </dgm:pt>
  </dgm:ptLst>
  <dgm:cxnLst>
    <dgm:cxn modelId="{B5A30100-FBBA-4D5F-9814-72E5E4CB0234}" type="presOf" srcId="{1F58B346-EFAD-4226-A08B-7D480CD9D444}" destId="{E5AA4986-DB40-4529-ADBC-923531AF4D20}" srcOrd="0" destOrd="0" presId="urn:microsoft.com/office/officeart/2005/8/layout/orgChart1"/>
    <dgm:cxn modelId="{039C3306-259C-4277-B468-BC9C650BD3D8}" type="presOf" srcId="{BB4AA250-336B-4BCD-ADBF-B8CCD2D691E2}" destId="{074C654D-483B-4BAA-A693-E6F309BCA595}" srcOrd="0" destOrd="0" presId="urn:microsoft.com/office/officeart/2005/8/layout/orgChart1"/>
    <dgm:cxn modelId="{76924C0B-C091-47D4-9243-DED64DDB18F7}" type="presOf" srcId="{FEFB3071-6A8F-4486-B605-E9C04A378B53}" destId="{091A331D-DE6F-4B9A-90EB-C3A8F16CDD17}" srcOrd="0" destOrd="0" presId="urn:microsoft.com/office/officeart/2005/8/layout/orgChart1"/>
    <dgm:cxn modelId="{E5350311-12F3-4DFB-993F-5C6A38744005}" type="presOf" srcId="{9E640ADF-7720-4AD6-AEB3-A2F96D1145A8}" destId="{58422564-8303-42E5-8E0C-E75EF2C65AA8}" srcOrd="0" destOrd="0" presId="urn:microsoft.com/office/officeart/2005/8/layout/orgChart1"/>
    <dgm:cxn modelId="{0E8D8A11-7A47-40F6-8A2D-209428B3229E}" type="presOf" srcId="{0979C6CF-B2A6-462C-85EF-5C7D86F7CEA3}" destId="{0D943912-BEEA-42FA-8B39-FFB5858DF821}" srcOrd="0" destOrd="0" presId="urn:microsoft.com/office/officeart/2005/8/layout/orgChart1"/>
    <dgm:cxn modelId="{3B35C919-C593-4B10-8CAA-5D482B463222}" type="presOf" srcId="{FBCC424F-802C-4C61-B080-DC729C0B7B96}" destId="{D62EB66C-8F84-417D-88A0-6DECB164AE23}" srcOrd="0" destOrd="0" presId="urn:microsoft.com/office/officeart/2005/8/layout/orgChart1"/>
    <dgm:cxn modelId="{FB56921B-EEA2-41B1-8504-A2480C0C0AD4}" srcId="{9F6B9DAF-99E9-476C-8A27-6A5458A97829}" destId="{03F98B5D-72D6-4455-B7B6-5BC3336806E7}" srcOrd="2" destOrd="0" parTransId="{FEFB3071-6A8F-4486-B605-E9C04A378B53}" sibTransId="{F3CC0906-F7B0-4858-8628-18231F4C59C2}"/>
    <dgm:cxn modelId="{57419829-38D2-4C18-8BA2-E2657055CC0B}" srcId="{AF9245AC-5B0D-4BAC-9B64-12A2461BF8F1}" destId="{9261D660-D7B4-442D-8AB9-82FBD6BF683F}" srcOrd="1" destOrd="0" parTransId="{0A548673-474E-4792-BDB9-E86D55F32D0E}" sibTransId="{84BCA135-A723-4798-8EB6-6B73206287B5}"/>
    <dgm:cxn modelId="{8F5B2E2B-5B70-4E49-88BB-A867F33C4E41}" type="presOf" srcId="{9BC029AF-DDC6-45AB-BACA-66E45E779CD3}" destId="{152E7416-1BEB-4733-A158-1FC17E443AC2}" srcOrd="0" destOrd="0" presId="urn:microsoft.com/office/officeart/2005/8/layout/orgChart1"/>
    <dgm:cxn modelId="{B9595E2D-F41C-4B77-9DC7-3A9DC5CC70E5}" type="presOf" srcId="{9F6B9DAF-99E9-476C-8A27-6A5458A97829}" destId="{1B33B8FD-1B94-4E17-AF93-073E1EFA540F}" srcOrd="0" destOrd="0" presId="urn:microsoft.com/office/officeart/2005/8/layout/orgChart1"/>
    <dgm:cxn modelId="{79958E2E-A37D-4082-A16C-DBA5CA828751}" type="presOf" srcId="{9E640ADF-7720-4AD6-AEB3-A2F96D1145A8}" destId="{8CB49CAE-D4D8-47A3-815C-4CFADD156DF6}" srcOrd="1" destOrd="0" presId="urn:microsoft.com/office/officeart/2005/8/layout/orgChart1"/>
    <dgm:cxn modelId="{35871D2F-020D-4BB9-AB3E-F62064D9FC39}" type="presOf" srcId="{0165A075-DCE3-48F7-8A7C-87E0BE47B341}" destId="{9D2B13BE-1371-4291-8BDC-FC7A01169851}" srcOrd="1" destOrd="0" presId="urn:microsoft.com/office/officeart/2005/8/layout/orgChart1"/>
    <dgm:cxn modelId="{6DC89434-5E62-4FB7-8F9A-E43927F0705C}" type="presOf" srcId="{03F98B5D-72D6-4455-B7B6-5BC3336806E7}" destId="{250A6B94-D7C9-492D-9258-F8B7F49F6E75}" srcOrd="1" destOrd="0" presId="urn:microsoft.com/office/officeart/2005/8/layout/orgChart1"/>
    <dgm:cxn modelId="{F1876738-E9CC-426D-87D1-A52D7477E99A}" srcId="{03F98B5D-72D6-4455-B7B6-5BC3336806E7}" destId="{7B0151B8-4212-4FD6-953A-3F05582C9C48}" srcOrd="0" destOrd="0" parTransId="{6BA8B34B-B66B-4591-A44A-FEA377BB70FA}" sibTransId="{F4EF1378-8C66-43D1-823F-07391AEDD13B}"/>
    <dgm:cxn modelId="{BE2F9138-EE0D-4B11-B245-F813E62306A0}" type="presOf" srcId="{0165A075-DCE3-48F7-8A7C-87E0BE47B341}" destId="{592E9C26-58C1-47A1-A432-DFC50DF6A43E}" srcOrd="0" destOrd="0" presId="urn:microsoft.com/office/officeart/2005/8/layout/orgChart1"/>
    <dgm:cxn modelId="{C50AAD3B-84DD-4B3E-8B83-5A3990E61D1F}" type="presOf" srcId="{A960AA9B-0110-4DF7-9CF5-4EA2C8E3D66A}" destId="{D7125637-F9A5-4CE9-80CE-1542B9877A4C}" srcOrd="1" destOrd="0" presId="urn:microsoft.com/office/officeart/2005/8/layout/orgChart1"/>
    <dgm:cxn modelId="{05A74E5E-6339-4B74-B8A7-E55ABBD6342E}" type="presOf" srcId="{AF9245AC-5B0D-4BAC-9B64-12A2461BF8F1}" destId="{0F695031-7AD0-4E5B-A6CE-D9B9CE86191D}" srcOrd="0" destOrd="0" presId="urn:microsoft.com/office/officeart/2005/8/layout/orgChart1"/>
    <dgm:cxn modelId="{1AEA7141-D8DF-4247-BD23-1962FE374B24}" type="presOf" srcId="{7B0151B8-4212-4FD6-953A-3F05582C9C48}" destId="{31FCEBBF-2978-4E63-B45E-3B6DF6F7FC37}" srcOrd="0" destOrd="0" presId="urn:microsoft.com/office/officeart/2005/8/layout/orgChart1"/>
    <dgm:cxn modelId="{EE067043-514F-4D87-BD49-52323E08092D}" srcId="{0165A075-DCE3-48F7-8A7C-87E0BE47B341}" destId="{1F58B346-EFAD-4226-A08B-7D480CD9D444}" srcOrd="2" destOrd="0" parTransId="{FBCC424F-802C-4C61-B080-DC729C0B7B96}" sibTransId="{7F18BB9F-FBAD-4663-9059-3F79A8D992F1}"/>
    <dgm:cxn modelId="{DF18E24D-0177-4CDC-A881-7155A375D20F}" type="presOf" srcId="{9261D660-D7B4-442D-8AB9-82FBD6BF683F}" destId="{DC399DE5-2C41-4F62-A20E-44E2066314D1}" srcOrd="1" destOrd="0" presId="urn:microsoft.com/office/officeart/2005/8/layout/orgChart1"/>
    <dgm:cxn modelId="{F211BC6E-43F7-4C03-A0DE-369F08220311}" srcId="{03F98B5D-72D6-4455-B7B6-5BC3336806E7}" destId="{4AB40F23-F110-4714-B656-9C0AB4EC33B7}" srcOrd="1" destOrd="0" parTransId="{46FF1A47-ECE3-4221-8320-3C1C3D45481D}" sibTransId="{5440236F-C430-4DA5-A815-8E79F4A3EDF9}"/>
    <dgm:cxn modelId="{2E59186F-A60C-402F-8A19-F315908FADD3}" type="presOf" srcId="{B51132B4-2409-46C1-A43A-6D830C1D0A7A}" destId="{319DADAC-AB34-4A65-A300-96DCD39C11D9}" srcOrd="0" destOrd="0" presId="urn:microsoft.com/office/officeart/2005/8/layout/orgChart1"/>
    <dgm:cxn modelId="{FFEBA572-2BD2-4A03-934F-F0B2B1D2B26A}" srcId="{9F6B9DAF-99E9-476C-8A27-6A5458A97829}" destId="{0165A075-DCE3-48F7-8A7C-87E0BE47B341}" srcOrd="0" destOrd="0" parTransId="{47461694-B736-4137-AE84-55273E261A29}" sibTransId="{F43B62B8-2F9A-421A-A98C-879DBE4954E0}"/>
    <dgm:cxn modelId="{9323E653-5BFC-462B-BBE1-53CE19868AE5}" type="presOf" srcId="{AF9245AC-5B0D-4BAC-9B64-12A2461BF8F1}" destId="{1FFD2E51-71EB-4972-88CD-CB1A5BFD8EA7}" srcOrd="1" destOrd="0" presId="urn:microsoft.com/office/officeart/2005/8/layout/orgChart1"/>
    <dgm:cxn modelId="{94D7D875-E69E-4E5B-9709-CC0B855DF300}" srcId="{AF9245AC-5B0D-4BAC-9B64-12A2461BF8F1}" destId="{9BC029AF-DDC6-45AB-BACA-66E45E779CD3}" srcOrd="0" destOrd="0" parTransId="{D85CAAFA-2F48-4C24-9164-20916E7C6AA7}" sibTransId="{0A3DA0C9-5D29-426C-AE9D-238FF5809242}"/>
    <dgm:cxn modelId="{5CA1B477-6D7B-42DE-918F-8F5F0D9C2A59}" srcId="{9F6B9DAF-99E9-476C-8A27-6A5458A97829}" destId="{AF9245AC-5B0D-4BAC-9B64-12A2461BF8F1}" srcOrd="1" destOrd="0" parTransId="{479D8422-75CD-416C-B03C-591BEA80FE75}" sibTransId="{8AAFF17B-2E4A-46D9-853F-82DE2629C82F}"/>
    <dgm:cxn modelId="{0434DF5A-610F-4F03-B14F-4A0F8956492D}" type="presOf" srcId="{9F6B9DAF-99E9-476C-8A27-6A5458A97829}" destId="{A7C3843B-D28B-49C2-A829-D4C9B5715E48}" srcOrd="1" destOrd="0" presId="urn:microsoft.com/office/officeart/2005/8/layout/orgChart1"/>
    <dgm:cxn modelId="{88951D7E-43D0-4CE9-9199-F43198E8DABA}" type="presOf" srcId="{46FF1A47-ECE3-4221-8320-3C1C3D45481D}" destId="{5E99FC80-0A09-401E-BBCB-976CD6270019}" srcOrd="0" destOrd="0" presId="urn:microsoft.com/office/officeart/2005/8/layout/orgChart1"/>
    <dgm:cxn modelId="{131B2482-BD7A-4A96-A8B6-7D5A40D26D44}" type="presOf" srcId="{4AB40F23-F110-4714-B656-9C0AB4EC33B7}" destId="{3D2772FC-F06E-4339-B26B-26CBEE412D8D}" srcOrd="1" destOrd="0" presId="urn:microsoft.com/office/officeart/2005/8/layout/orgChart1"/>
    <dgm:cxn modelId="{A4316B84-BA2A-4F58-9796-55E2FDFF5032}" type="presOf" srcId="{7B0151B8-4212-4FD6-953A-3F05582C9C48}" destId="{28EFBFCF-D4AA-4D98-8646-E171693996C5}" srcOrd="1" destOrd="0" presId="urn:microsoft.com/office/officeart/2005/8/layout/orgChart1"/>
    <dgm:cxn modelId="{6964FD87-8DD9-467E-9854-47D3C67CF380}" type="presOf" srcId="{0A548673-474E-4792-BDB9-E86D55F32D0E}" destId="{59CB927C-19F1-4BED-8B59-1A25985B42AC}" srcOrd="0" destOrd="0" presId="urn:microsoft.com/office/officeart/2005/8/layout/orgChart1"/>
    <dgm:cxn modelId="{A0C65D8E-36C0-4F24-9050-26A194D0C12F}" type="presOf" srcId="{1F58B346-EFAD-4226-A08B-7D480CD9D444}" destId="{D7E6ED86-9C49-4D0D-88DB-A3A4DF5C6B34}" srcOrd="1" destOrd="0" presId="urn:microsoft.com/office/officeart/2005/8/layout/orgChart1"/>
    <dgm:cxn modelId="{FC99909F-0971-4A4D-8589-337F6D867FC1}" type="presOf" srcId="{9261D660-D7B4-442D-8AB9-82FBD6BF683F}" destId="{D0709DDD-64F7-4064-8C41-813DFAEE0DCE}" srcOrd="0" destOrd="0" presId="urn:microsoft.com/office/officeart/2005/8/layout/orgChart1"/>
    <dgm:cxn modelId="{182ADAA3-7BCC-421A-A7FF-0A366818C9EF}" type="presOf" srcId="{A960AA9B-0110-4DF7-9CF5-4EA2C8E3D66A}" destId="{0C40F73C-3123-4644-B22C-9BF3A77E5536}" srcOrd="0" destOrd="0" presId="urn:microsoft.com/office/officeart/2005/8/layout/orgChart1"/>
    <dgm:cxn modelId="{2FBD48A6-90EA-4D83-B793-14159351ADAF}" srcId="{BB4AA250-336B-4BCD-ADBF-B8CCD2D691E2}" destId="{9F6B9DAF-99E9-476C-8A27-6A5458A97829}" srcOrd="0" destOrd="0" parTransId="{7EA5C72F-C841-4A9E-9C05-170DD0E0E87F}" sibTransId="{6F961BA0-23E2-430E-940B-80BB544C8028}"/>
    <dgm:cxn modelId="{AC2501AB-D58B-46CE-8CEC-8607A31AF687}" type="presOf" srcId="{D85CAAFA-2F48-4C24-9164-20916E7C6AA7}" destId="{8C8C68AE-C9CC-4481-BE03-E64F483BF914}" srcOrd="0" destOrd="0" presId="urn:microsoft.com/office/officeart/2005/8/layout/orgChart1"/>
    <dgm:cxn modelId="{5F5A39AC-271E-4AF9-A8A9-B7EC84FB6D1E}" srcId="{0165A075-DCE3-48F7-8A7C-87E0BE47B341}" destId="{9E640ADF-7720-4AD6-AEB3-A2F96D1145A8}" srcOrd="1" destOrd="0" parTransId="{0979C6CF-B2A6-462C-85EF-5C7D86F7CEA3}" sibTransId="{4E9D03DC-C05D-43E5-BD56-3B2E671924C1}"/>
    <dgm:cxn modelId="{B107B9C0-2DC8-4945-B02E-1CAE9D04F6A0}" type="presOf" srcId="{47461694-B736-4137-AE84-55273E261A29}" destId="{24C9A990-2F6B-47DC-B2E8-ECCB588EC0DB}" srcOrd="0" destOrd="0" presId="urn:microsoft.com/office/officeart/2005/8/layout/orgChart1"/>
    <dgm:cxn modelId="{D819B9CF-DB80-4264-9D77-F0D9C23867F6}" type="presOf" srcId="{9BC029AF-DDC6-45AB-BACA-66E45E779CD3}" destId="{113C1701-9BC4-44E4-8CDB-8767A1459DDC}" srcOrd="1" destOrd="0" presId="urn:microsoft.com/office/officeart/2005/8/layout/orgChart1"/>
    <dgm:cxn modelId="{6C8525D3-F2B7-406C-B8AE-601124D7B277}" srcId="{0165A075-DCE3-48F7-8A7C-87E0BE47B341}" destId="{A960AA9B-0110-4DF7-9CF5-4EA2C8E3D66A}" srcOrd="0" destOrd="0" parTransId="{B51132B4-2409-46C1-A43A-6D830C1D0A7A}" sibTransId="{A7642C0B-FDAD-4DAF-9F96-6C1C80F7F52E}"/>
    <dgm:cxn modelId="{9FFEA2D9-7FD5-4DE0-8398-8F81B5F01A5D}" type="presOf" srcId="{4AB40F23-F110-4714-B656-9C0AB4EC33B7}" destId="{BB355E25-4A0C-4496-9CF0-EF8AF3347F31}" srcOrd="0" destOrd="0" presId="urn:microsoft.com/office/officeart/2005/8/layout/orgChart1"/>
    <dgm:cxn modelId="{CD2A83E8-E88F-45BA-A6E8-0CE7ED1F77E2}" type="presOf" srcId="{6BA8B34B-B66B-4591-A44A-FEA377BB70FA}" destId="{B0FA7126-B488-4076-9A30-EE646DC5E3E4}" srcOrd="0" destOrd="0" presId="urn:microsoft.com/office/officeart/2005/8/layout/orgChart1"/>
    <dgm:cxn modelId="{1B9167F5-304D-4383-9F85-21D509F67897}" type="presOf" srcId="{479D8422-75CD-416C-B03C-591BEA80FE75}" destId="{6FAD9CC6-9855-465B-9117-BFBDDC0B4015}" srcOrd="0" destOrd="0" presId="urn:microsoft.com/office/officeart/2005/8/layout/orgChart1"/>
    <dgm:cxn modelId="{659C68FE-13BD-4AB8-A13C-326D0065E2AB}" type="presOf" srcId="{03F98B5D-72D6-4455-B7B6-5BC3336806E7}" destId="{D6DB3CDB-61CC-479F-9DBD-F6AA5C57BA40}" srcOrd="0" destOrd="0" presId="urn:microsoft.com/office/officeart/2005/8/layout/orgChart1"/>
    <dgm:cxn modelId="{82B0ACD9-93D7-4F97-9887-8C295EEAB8FB}" type="presParOf" srcId="{074C654D-483B-4BAA-A693-E6F309BCA595}" destId="{D28DC389-BB49-4BB7-98F8-312DA10A50DE}" srcOrd="0" destOrd="0" presId="urn:microsoft.com/office/officeart/2005/8/layout/orgChart1"/>
    <dgm:cxn modelId="{8EC2A630-C84C-479C-B51C-B82A021648A0}" type="presParOf" srcId="{D28DC389-BB49-4BB7-98F8-312DA10A50DE}" destId="{116E156E-B580-4A0A-96AE-B00EA96BD890}" srcOrd="0" destOrd="0" presId="urn:microsoft.com/office/officeart/2005/8/layout/orgChart1"/>
    <dgm:cxn modelId="{851490AC-B2FC-4FC0-9FBE-3F4780FEBCCB}" type="presParOf" srcId="{116E156E-B580-4A0A-96AE-B00EA96BD890}" destId="{1B33B8FD-1B94-4E17-AF93-073E1EFA540F}" srcOrd="0" destOrd="0" presId="urn:microsoft.com/office/officeart/2005/8/layout/orgChart1"/>
    <dgm:cxn modelId="{F2B99969-2661-4569-B871-1383C06E2EDC}" type="presParOf" srcId="{116E156E-B580-4A0A-96AE-B00EA96BD890}" destId="{A7C3843B-D28B-49C2-A829-D4C9B5715E48}" srcOrd="1" destOrd="0" presId="urn:microsoft.com/office/officeart/2005/8/layout/orgChart1"/>
    <dgm:cxn modelId="{C2D59D16-9C3E-4EED-9FE7-3A666A9EFA99}" type="presParOf" srcId="{D28DC389-BB49-4BB7-98F8-312DA10A50DE}" destId="{ED5DDF9C-5260-4D9A-9152-74AD38967453}" srcOrd="1" destOrd="0" presId="urn:microsoft.com/office/officeart/2005/8/layout/orgChart1"/>
    <dgm:cxn modelId="{D9D150FC-FE98-4F54-8D66-1A4BC4E81494}" type="presParOf" srcId="{ED5DDF9C-5260-4D9A-9152-74AD38967453}" destId="{24C9A990-2F6B-47DC-B2E8-ECCB588EC0DB}" srcOrd="0" destOrd="0" presId="urn:microsoft.com/office/officeart/2005/8/layout/orgChart1"/>
    <dgm:cxn modelId="{07D6CF90-39C7-472E-8F81-C8ABBB4772A8}" type="presParOf" srcId="{ED5DDF9C-5260-4D9A-9152-74AD38967453}" destId="{63380A7C-CD9D-451E-8B93-E905C8722DAC}" srcOrd="1" destOrd="0" presId="urn:microsoft.com/office/officeart/2005/8/layout/orgChart1"/>
    <dgm:cxn modelId="{C39EEABC-769D-4230-9A94-AA4123A3DB51}" type="presParOf" srcId="{63380A7C-CD9D-451E-8B93-E905C8722DAC}" destId="{64571B08-0901-4442-A789-ADA4082CC7C1}" srcOrd="0" destOrd="0" presId="urn:microsoft.com/office/officeart/2005/8/layout/orgChart1"/>
    <dgm:cxn modelId="{0D207A7F-8A38-4792-8E6B-8C5D5DA86737}" type="presParOf" srcId="{64571B08-0901-4442-A789-ADA4082CC7C1}" destId="{592E9C26-58C1-47A1-A432-DFC50DF6A43E}" srcOrd="0" destOrd="0" presId="urn:microsoft.com/office/officeart/2005/8/layout/orgChart1"/>
    <dgm:cxn modelId="{04DCD7C0-1554-4507-A104-E031EE7A5618}" type="presParOf" srcId="{64571B08-0901-4442-A789-ADA4082CC7C1}" destId="{9D2B13BE-1371-4291-8BDC-FC7A01169851}" srcOrd="1" destOrd="0" presId="urn:microsoft.com/office/officeart/2005/8/layout/orgChart1"/>
    <dgm:cxn modelId="{180BCD10-A620-4BE7-BFA8-D39BB7A90199}" type="presParOf" srcId="{63380A7C-CD9D-451E-8B93-E905C8722DAC}" destId="{1AC5C48E-0972-4E5C-BB5A-903FDABD1FA2}" srcOrd="1" destOrd="0" presId="urn:microsoft.com/office/officeart/2005/8/layout/orgChart1"/>
    <dgm:cxn modelId="{9E9420C4-3E77-43B1-BBA6-90DB9CDA88C4}" type="presParOf" srcId="{1AC5C48E-0972-4E5C-BB5A-903FDABD1FA2}" destId="{319DADAC-AB34-4A65-A300-96DCD39C11D9}" srcOrd="0" destOrd="0" presId="urn:microsoft.com/office/officeart/2005/8/layout/orgChart1"/>
    <dgm:cxn modelId="{37BFFB60-8D7E-43FC-A446-995A4D02A25A}" type="presParOf" srcId="{1AC5C48E-0972-4E5C-BB5A-903FDABD1FA2}" destId="{05371837-ABC5-4695-B8C4-C84B3291978F}" srcOrd="1" destOrd="0" presId="urn:microsoft.com/office/officeart/2005/8/layout/orgChart1"/>
    <dgm:cxn modelId="{3DCD9266-742B-4270-87E2-AD5D3A69F20E}" type="presParOf" srcId="{05371837-ABC5-4695-B8C4-C84B3291978F}" destId="{893924BC-1AEC-4102-A5FB-9C0727A25E46}" srcOrd="0" destOrd="0" presId="urn:microsoft.com/office/officeart/2005/8/layout/orgChart1"/>
    <dgm:cxn modelId="{38DD75FC-4525-4737-905E-BA96933E6227}" type="presParOf" srcId="{893924BC-1AEC-4102-A5FB-9C0727A25E46}" destId="{0C40F73C-3123-4644-B22C-9BF3A77E5536}" srcOrd="0" destOrd="0" presId="urn:microsoft.com/office/officeart/2005/8/layout/orgChart1"/>
    <dgm:cxn modelId="{F029ABB8-CEF0-4BF0-900D-3AA0D6EDDF82}" type="presParOf" srcId="{893924BC-1AEC-4102-A5FB-9C0727A25E46}" destId="{D7125637-F9A5-4CE9-80CE-1542B9877A4C}" srcOrd="1" destOrd="0" presId="urn:microsoft.com/office/officeart/2005/8/layout/orgChart1"/>
    <dgm:cxn modelId="{C7058FFD-2F02-4D2F-AAFD-F40328CD8A80}" type="presParOf" srcId="{05371837-ABC5-4695-B8C4-C84B3291978F}" destId="{07A3286F-332A-4A52-A547-70FD04994C61}" srcOrd="1" destOrd="0" presId="urn:microsoft.com/office/officeart/2005/8/layout/orgChart1"/>
    <dgm:cxn modelId="{AD2B8B21-03A8-4786-98C1-16C3AF94FFCB}" type="presParOf" srcId="{05371837-ABC5-4695-B8C4-C84B3291978F}" destId="{B9CC8197-2127-401F-8FB0-9C0480D942D5}" srcOrd="2" destOrd="0" presId="urn:microsoft.com/office/officeart/2005/8/layout/orgChart1"/>
    <dgm:cxn modelId="{DE1A86AE-65CC-41DF-84BB-3FC965304685}" type="presParOf" srcId="{1AC5C48E-0972-4E5C-BB5A-903FDABD1FA2}" destId="{0D943912-BEEA-42FA-8B39-FFB5858DF821}" srcOrd="2" destOrd="0" presId="urn:microsoft.com/office/officeart/2005/8/layout/orgChart1"/>
    <dgm:cxn modelId="{1FC95EDA-6B10-437B-9058-14ACD56AEFC1}" type="presParOf" srcId="{1AC5C48E-0972-4E5C-BB5A-903FDABD1FA2}" destId="{A9B41078-DFD5-4CCB-9043-323595FFE75A}" srcOrd="3" destOrd="0" presId="urn:microsoft.com/office/officeart/2005/8/layout/orgChart1"/>
    <dgm:cxn modelId="{CA42D022-F748-41FB-9D40-7F95FFA9BD8D}" type="presParOf" srcId="{A9B41078-DFD5-4CCB-9043-323595FFE75A}" destId="{222FD56E-B77B-45C0-BFC8-3D677017D02B}" srcOrd="0" destOrd="0" presId="urn:microsoft.com/office/officeart/2005/8/layout/orgChart1"/>
    <dgm:cxn modelId="{C3FCE4D8-4716-4F7A-9BAB-F2D09B9623A8}" type="presParOf" srcId="{222FD56E-B77B-45C0-BFC8-3D677017D02B}" destId="{58422564-8303-42E5-8E0C-E75EF2C65AA8}" srcOrd="0" destOrd="0" presId="urn:microsoft.com/office/officeart/2005/8/layout/orgChart1"/>
    <dgm:cxn modelId="{E00E2FEC-8C61-4F3B-8CCF-3F07FFD01F78}" type="presParOf" srcId="{222FD56E-B77B-45C0-BFC8-3D677017D02B}" destId="{8CB49CAE-D4D8-47A3-815C-4CFADD156DF6}" srcOrd="1" destOrd="0" presId="urn:microsoft.com/office/officeart/2005/8/layout/orgChart1"/>
    <dgm:cxn modelId="{719A21A1-78A2-449F-9C41-999C314EEE77}" type="presParOf" srcId="{A9B41078-DFD5-4CCB-9043-323595FFE75A}" destId="{8D0F0E12-8D54-4D22-8238-E946F0AD7DBD}" srcOrd="1" destOrd="0" presId="urn:microsoft.com/office/officeart/2005/8/layout/orgChart1"/>
    <dgm:cxn modelId="{7E26E0F9-FF7D-41CC-847C-EE2459BEA78E}" type="presParOf" srcId="{A9B41078-DFD5-4CCB-9043-323595FFE75A}" destId="{F9C96D8C-9567-4AA8-8C27-51A7C2CEE89F}" srcOrd="2" destOrd="0" presId="urn:microsoft.com/office/officeart/2005/8/layout/orgChart1"/>
    <dgm:cxn modelId="{17095E06-A516-48DC-8009-557C33F20E89}" type="presParOf" srcId="{1AC5C48E-0972-4E5C-BB5A-903FDABD1FA2}" destId="{D62EB66C-8F84-417D-88A0-6DECB164AE23}" srcOrd="4" destOrd="0" presId="urn:microsoft.com/office/officeart/2005/8/layout/orgChart1"/>
    <dgm:cxn modelId="{BCF1BC5A-EB8B-4AE9-B339-B5752FAD83A7}" type="presParOf" srcId="{1AC5C48E-0972-4E5C-BB5A-903FDABD1FA2}" destId="{97891A96-622A-421C-8B7D-6A941F16C375}" srcOrd="5" destOrd="0" presId="urn:microsoft.com/office/officeart/2005/8/layout/orgChart1"/>
    <dgm:cxn modelId="{4FA5CF6E-ACD1-47A1-98C1-3C73BAF98EBD}" type="presParOf" srcId="{97891A96-622A-421C-8B7D-6A941F16C375}" destId="{25AAC0BB-23DD-4E7C-9627-96C06F60D7EC}" srcOrd="0" destOrd="0" presId="urn:microsoft.com/office/officeart/2005/8/layout/orgChart1"/>
    <dgm:cxn modelId="{F9DCBAFF-B34C-45ED-A7C2-31F9392AAED9}" type="presParOf" srcId="{25AAC0BB-23DD-4E7C-9627-96C06F60D7EC}" destId="{E5AA4986-DB40-4529-ADBC-923531AF4D20}" srcOrd="0" destOrd="0" presId="urn:microsoft.com/office/officeart/2005/8/layout/orgChart1"/>
    <dgm:cxn modelId="{EB49BBA9-B1C3-46F3-B163-9361E8EB49C9}" type="presParOf" srcId="{25AAC0BB-23DD-4E7C-9627-96C06F60D7EC}" destId="{D7E6ED86-9C49-4D0D-88DB-A3A4DF5C6B34}" srcOrd="1" destOrd="0" presId="urn:microsoft.com/office/officeart/2005/8/layout/orgChart1"/>
    <dgm:cxn modelId="{5198181E-9611-49DE-8C8E-A6A08C596447}" type="presParOf" srcId="{97891A96-622A-421C-8B7D-6A941F16C375}" destId="{278069E0-46D6-4E0C-9A40-63840CC4031C}" srcOrd="1" destOrd="0" presId="urn:microsoft.com/office/officeart/2005/8/layout/orgChart1"/>
    <dgm:cxn modelId="{54053192-D6C6-4A40-9FAE-C53EED14FDF4}" type="presParOf" srcId="{97891A96-622A-421C-8B7D-6A941F16C375}" destId="{512263D4-1032-4B4A-A1A6-E3BF4C7B6D6B}" srcOrd="2" destOrd="0" presId="urn:microsoft.com/office/officeart/2005/8/layout/orgChart1"/>
    <dgm:cxn modelId="{6F185AA3-B8F9-4F23-80EA-987B46AF54B7}" type="presParOf" srcId="{63380A7C-CD9D-451E-8B93-E905C8722DAC}" destId="{23BE59BF-C5A5-4931-B7EE-1C32E69AEC62}" srcOrd="2" destOrd="0" presId="urn:microsoft.com/office/officeart/2005/8/layout/orgChart1"/>
    <dgm:cxn modelId="{A30371CB-F7A2-4DAE-9EE1-771F8B4F7204}" type="presParOf" srcId="{ED5DDF9C-5260-4D9A-9152-74AD38967453}" destId="{6FAD9CC6-9855-465B-9117-BFBDDC0B4015}" srcOrd="2" destOrd="0" presId="urn:microsoft.com/office/officeart/2005/8/layout/orgChart1"/>
    <dgm:cxn modelId="{FDD86F1B-3D22-4545-BB27-90E51E241E7B}" type="presParOf" srcId="{ED5DDF9C-5260-4D9A-9152-74AD38967453}" destId="{C4DDCFEC-DEAA-40B6-B025-F8DA65D49CFB}" srcOrd="3" destOrd="0" presId="urn:microsoft.com/office/officeart/2005/8/layout/orgChart1"/>
    <dgm:cxn modelId="{55844584-1F5A-434D-8369-8C8A4593374C}" type="presParOf" srcId="{C4DDCFEC-DEAA-40B6-B025-F8DA65D49CFB}" destId="{EDA1D681-2F91-4632-86BB-15055BC4CE35}" srcOrd="0" destOrd="0" presId="urn:microsoft.com/office/officeart/2005/8/layout/orgChart1"/>
    <dgm:cxn modelId="{2C9D966D-C601-410E-9226-2699867EC63F}" type="presParOf" srcId="{EDA1D681-2F91-4632-86BB-15055BC4CE35}" destId="{0F695031-7AD0-4E5B-A6CE-D9B9CE86191D}" srcOrd="0" destOrd="0" presId="urn:microsoft.com/office/officeart/2005/8/layout/orgChart1"/>
    <dgm:cxn modelId="{ED626008-08C8-486B-B467-A412763AB95A}" type="presParOf" srcId="{EDA1D681-2F91-4632-86BB-15055BC4CE35}" destId="{1FFD2E51-71EB-4972-88CD-CB1A5BFD8EA7}" srcOrd="1" destOrd="0" presId="urn:microsoft.com/office/officeart/2005/8/layout/orgChart1"/>
    <dgm:cxn modelId="{9A87814A-0296-49DC-B7D0-53C0BC5ED30A}" type="presParOf" srcId="{C4DDCFEC-DEAA-40B6-B025-F8DA65D49CFB}" destId="{2D44723F-F9DE-4A8C-A75E-2DD35B0B1392}" srcOrd="1" destOrd="0" presId="urn:microsoft.com/office/officeart/2005/8/layout/orgChart1"/>
    <dgm:cxn modelId="{8AFF7F77-C1DE-4B5F-8258-2E701C3868E3}" type="presParOf" srcId="{2D44723F-F9DE-4A8C-A75E-2DD35B0B1392}" destId="{8C8C68AE-C9CC-4481-BE03-E64F483BF914}" srcOrd="0" destOrd="0" presId="urn:microsoft.com/office/officeart/2005/8/layout/orgChart1"/>
    <dgm:cxn modelId="{970142B0-E2BD-4F40-B8ED-257B0860984C}" type="presParOf" srcId="{2D44723F-F9DE-4A8C-A75E-2DD35B0B1392}" destId="{F2304E6C-7564-4153-8217-92CB7CC77C97}" srcOrd="1" destOrd="0" presId="urn:microsoft.com/office/officeart/2005/8/layout/orgChart1"/>
    <dgm:cxn modelId="{C6952FD6-B718-413D-B200-FE99BBD85D78}" type="presParOf" srcId="{F2304E6C-7564-4153-8217-92CB7CC77C97}" destId="{B6E98D5C-3B97-454B-8715-E9E6FE237E7A}" srcOrd="0" destOrd="0" presId="urn:microsoft.com/office/officeart/2005/8/layout/orgChart1"/>
    <dgm:cxn modelId="{62206119-9AD7-408C-BA96-339ED9E1D216}" type="presParOf" srcId="{B6E98D5C-3B97-454B-8715-E9E6FE237E7A}" destId="{152E7416-1BEB-4733-A158-1FC17E443AC2}" srcOrd="0" destOrd="0" presId="urn:microsoft.com/office/officeart/2005/8/layout/orgChart1"/>
    <dgm:cxn modelId="{9391ACA5-C153-461F-9E19-DDB0CEBB075B}" type="presParOf" srcId="{B6E98D5C-3B97-454B-8715-E9E6FE237E7A}" destId="{113C1701-9BC4-44E4-8CDB-8767A1459DDC}" srcOrd="1" destOrd="0" presId="urn:microsoft.com/office/officeart/2005/8/layout/orgChart1"/>
    <dgm:cxn modelId="{32229523-70E5-43B8-A50D-C3AD4F94EB18}" type="presParOf" srcId="{F2304E6C-7564-4153-8217-92CB7CC77C97}" destId="{C48D0265-EAF8-4F45-92E8-3F6A33B0CF68}" srcOrd="1" destOrd="0" presId="urn:microsoft.com/office/officeart/2005/8/layout/orgChart1"/>
    <dgm:cxn modelId="{5463BB50-0847-45B8-83B8-4AFF7EB198A8}" type="presParOf" srcId="{F2304E6C-7564-4153-8217-92CB7CC77C97}" destId="{EAFB88D8-E5F8-4841-ABF3-52C1FBBF2B30}" srcOrd="2" destOrd="0" presId="urn:microsoft.com/office/officeart/2005/8/layout/orgChart1"/>
    <dgm:cxn modelId="{A71BDB25-4F6D-4B11-8BAA-1350256C7730}" type="presParOf" srcId="{2D44723F-F9DE-4A8C-A75E-2DD35B0B1392}" destId="{59CB927C-19F1-4BED-8B59-1A25985B42AC}" srcOrd="2" destOrd="0" presId="urn:microsoft.com/office/officeart/2005/8/layout/orgChart1"/>
    <dgm:cxn modelId="{0ECD6AC8-35B2-4664-8152-FCEB8D7D3356}" type="presParOf" srcId="{2D44723F-F9DE-4A8C-A75E-2DD35B0B1392}" destId="{105C31BA-F485-4ED8-9FD8-5CBF2915E031}" srcOrd="3" destOrd="0" presId="urn:microsoft.com/office/officeart/2005/8/layout/orgChart1"/>
    <dgm:cxn modelId="{12056749-3F75-4A9B-A27A-60716A750FEC}" type="presParOf" srcId="{105C31BA-F485-4ED8-9FD8-5CBF2915E031}" destId="{0EA9AF26-B1C7-4AEA-8BF4-1C05C476C7FC}" srcOrd="0" destOrd="0" presId="urn:microsoft.com/office/officeart/2005/8/layout/orgChart1"/>
    <dgm:cxn modelId="{5DD0D915-DAAC-42A9-8A7B-A77B2BADEE5F}" type="presParOf" srcId="{0EA9AF26-B1C7-4AEA-8BF4-1C05C476C7FC}" destId="{D0709DDD-64F7-4064-8C41-813DFAEE0DCE}" srcOrd="0" destOrd="0" presId="urn:microsoft.com/office/officeart/2005/8/layout/orgChart1"/>
    <dgm:cxn modelId="{71B9942C-C8D3-4B58-B33D-1FF5C7E1D39F}" type="presParOf" srcId="{0EA9AF26-B1C7-4AEA-8BF4-1C05C476C7FC}" destId="{DC399DE5-2C41-4F62-A20E-44E2066314D1}" srcOrd="1" destOrd="0" presId="urn:microsoft.com/office/officeart/2005/8/layout/orgChart1"/>
    <dgm:cxn modelId="{597BB28E-5FED-4D4E-9A51-51794A603508}" type="presParOf" srcId="{105C31BA-F485-4ED8-9FD8-5CBF2915E031}" destId="{BBA4B149-AB5D-4A72-BC64-9DA6689957E4}" srcOrd="1" destOrd="0" presId="urn:microsoft.com/office/officeart/2005/8/layout/orgChart1"/>
    <dgm:cxn modelId="{6E2C9D76-EC4F-4B89-951D-3DD34190373A}" type="presParOf" srcId="{105C31BA-F485-4ED8-9FD8-5CBF2915E031}" destId="{AFA4BE02-03FF-42DE-8630-B38F41B3AD50}" srcOrd="2" destOrd="0" presId="urn:microsoft.com/office/officeart/2005/8/layout/orgChart1"/>
    <dgm:cxn modelId="{91DF39EE-80F3-4D39-830D-F593D0BC7E28}" type="presParOf" srcId="{C4DDCFEC-DEAA-40B6-B025-F8DA65D49CFB}" destId="{1E8B79A7-3872-41FA-A03F-775AD92B95BD}" srcOrd="2" destOrd="0" presId="urn:microsoft.com/office/officeart/2005/8/layout/orgChart1"/>
    <dgm:cxn modelId="{E6420B87-973A-4E33-8D24-3D68EBC8D769}" type="presParOf" srcId="{ED5DDF9C-5260-4D9A-9152-74AD38967453}" destId="{091A331D-DE6F-4B9A-90EB-C3A8F16CDD17}" srcOrd="4" destOrd="0" presId="urn:microsoft.com/office/officeart/2005/8/layout/orgChart1"/>
    <dgm:cxn modelId="{B428D084-E2FE-4738-9270-1E0164664708}" type="presParOf" srcId="{ED5DDF9C-5260-4D9A-9152-74AD38967453}" destId="{0A5D3ACE-142F-47CB-AB13-EF57C25A231D}" srcOrd="5" destOrd="0" presId="urn:microsoft.com/office/officeart/2005/8/layout/orgChart1"/>
    <dgm:cxn modelId="{48E73B30-414B-49E5-A787-8BA21E307799}" type="presParOf" srcId="{0A5D3ACE-142F-47CB-AB13-EF57C25A231D}" destId="{E2B8E81B-DAD6-4DF7-B6AE-6D65EE5832AC}" srcOrd="0" destOrd="0" presId="urn:microsoft.com/office/officeart/2005/8/layout/orgChart1"/>
    <dgm:cxn modelId="{F4B39022-4D9E-4935-8CE0-BC8A747AE5CC}" type="presParOf" srcId="{E2B8E81B-DAD6-4DF7-B6AE-6D65EE5832AC}" destId="{D6DB3CDB-61CC-479F-9DBD-F6AA5C57BA40}" srcOrd="0" destOrd="0" presId="urn:microsoft.com/office/officeart/2005/8/layout/orgChart1"/>
    <dgm:cxn modelId="{55194570-A51F-4AEE-9404-EFBBE5158092}" type="presParOf" srcId="{E2B8E81B-DAD6-4DF7-B6AE-6D65EE5832AC}" destId="{250A6B94-D7C9-492D-9258-F8B7F49F6E75}" srcOrd="1" destOrd="0" presId="urn:microsoft.com/office/officeart/2005/8/layout/orgChart1"/>
    <dgm:cxn modelId="{CA7A020B-038A-40C1-AFD7-C049656665F1}" type="presParOf" srcId="{0A5D3ACE-142F-47CB-AB13-EF57C25A231D}" destId="{A16FA392-9D72-49C1-B18B-10A5D918B4A6}" srcOrd="1" destOrd="0" presId="urn:microsoft.com/office/officeart/2005/8/layout/orgChart1"/>
    <dgm:cxn modelId="{4CAFE8E0-A5F1-4C5A-B987-C9DB66479BC2}" type="presParOf" srcId="{A16FA392-9D72-49C1-B18B-10A5D918B4A6}" destId="{B0FA7126-B488-4076-9A30-EE646DC5E3E4}" srcOrd="0" destOrd="0" presId="urn:microsoft.com/office/officeart/2005/8/layout/orgChart1"/>
    <dgm:cxn modelId="{2BC19D4E-F46B-43D6-BAA5-B957873C0818}" type="presParOf" srcId="{A16FA392-9D72-49C1-B18B-10A5D918B4A6}" destId="{FB0BD84C-4366-4534-9E86-11BB6B52E046}" srcOrd="1" destOrd="0" presId="urn:microsoft.com/office/officeart/2005/8/layout/orgChart1"/>
    <dgm:cxn modelId="{3D598925-FF6D-4E71-B48B-F15BAB15C1F0}" type="presParOf" srcId="{FB0BD84C-4366-4534-9E86-11BB6B52E046}" destId="{0EB29392-AD1C-4E27-AF36-BAAF2AC2FBFE}" srcOrd="0" destOrd="0" presId="urn:microsoft.com/office/officeart/2005/8/layout/orgChart1"/>
    <dgm:cxn modelId="{C846771F-8320-4CDF-B206-C0F99441C139}" type="presParOf" srcId="{0EB29392-AD1C-4E27-AF36-BAAF2AC2FBFE}" destId="{31FCEBBF-2978-4E63-B45E-3B6DF6F7FC37}" srcOrd="0" destOrd="0" presId="urn:microsoft.com/office/officeart/2005/8/layout/orgChart1"/>
    <dgm:cxn modelId="{A629193A-C87D-4E14-8EB4-6FA54D8419B6}" type="presParOf" srcId="{0EB29392-AD1C-4E27-AF36-BAAF2AC2FBFE}" destId="{28EFBFCF-D4AA-4D98-8646-E171693996C5}" srcOrd="1" destOrd="0" presId="urn:microsoft.com/office/officeart/2005/8/layout/orgChart1"/>
    <dgm:cxn modelId="{46E127BD-88C9-41B3-9EEB-5DB98DA2353A}" type="presParOf" srcId="{FB0BD84C-4366-4534-9E86-11BB6B52E046}" destId="{6A17FEF7-1864-4984-928D-C4007FDDB4B0}" srcOrd="1" destOrd="0" presId="urn:microsoft.com/office/officeart/2005/8/layout/orgChart1"/>
    <dgm:cxn modelId="{06611A26-703F-401F-A948-1AF66477C67D}" type="presParOf" srcId="{FB0BD84C-4366-4534-9E86-11BB6B52E046}" destId="{CB91E0DE-FCF9-4E0E-8C1C-EF0A59BF9799}" srcOrd="2" destOrd="0" presId="urn:microsoft.com/office/officeart/2005/8/layout/orgChart1"/>
    <dgm:cxn modelId="{126C1333-D2FA-4568-B1D9-CF13BC18E705}" type="presParOf" srcId="{A16FA392-9D72-49C1-B18B-10A5D918B4A6}" destId="{5E99FC80-0A09-401E-BBCB-976CD6270019}" srcOrd="2" destOrd="0" presId="urn:microsoft.com/office/officeart/2005/8/layout/orgChart1"/>
    <dgm:cxn modelId="{5F49881A-DE7C-4010-941A-3C920DAAC3F3}" type="presParOf" srcId="{A16FA392-9D72-49C1-B18B-10A5D918B4A6}" destId="{6B30F56B-F608-4595-B102-B9965F8F1137}" srcOrd="3" destOrd="0" presId="urn:microsoft.com/office/officeart/2005/8/layout/orgChart1"/>
    <dgm:cxn modelId="{4CF224DA-F5EF-4C36-9698-CAA91403B437}" type="presParOf" srcId="{6B30F56B-F608-4595-B102-B9965F8F1137}" destId="{EF51C7A9-A6C7-4A66-84D9-909BF48FD51C}" srcOrd="0" destOrd="0" presId="urn:microsoft.com/office/officeart/2005/8/layout/orgChart1"/>
    <dgm:cxn modelId="{BA581703-0CBD-41B0-BE9F-1A740B4C42FA}" type="presParOf" srcId="{EF51C7A9-A6C7-4A66-84D9-909BF48FD51C}" destId="{BB355E25-4A0C-4496-9CF0-EF8AF3347F31}" srcOrd="0" destOrd="0" presId="urn:microsoft.com/office/officeart/2005/8/layout/orgChart1"/>
    <dgm:cxn modelId="{F1A01638-EE70-4C75-B347-12EE9832A318}" type="presParOf" srcId="{EF51C7A9-A6C7-4A66-84D9-909BF48FD51C}" destId="{3D2772FC-F06E-4339-B26B-26CBEE412D8D}" srcOrd="1" destOrd="0" presId="urn:microsoft.com/office/officeart/2005/8/layout/orgChart1"/>
    <dgm:cxn modelId="{E706668E-28A3-4B63-ACB0-1E36526F27F8}" type="presParOf" srcId="{6B30F56B-F608-4595-B102-B9965F8F1137}" destId="{9CC1188D-9587-439A-A4F5-3B1C23D7DDF7}" srcOrd="1" destOrd="0" presId="urn:microsoft.com/office/officeart/2005/8/layout/orgChart1"/>
    <dgm:cxn modelId="{5AA2F4C2-7A65-4D58-94F5-53113657BC94}" type="presParOf" srcId="{6B30F56B-F608-4595-B102-B9965F8F1137}" destId="{61AB9A0B-9DC2-4B25-9C6A-E7F32E6D8857}" srcOrd="2" destOrd="0" presId="urn:microsoft.com/office/officeart/2005/8/layout/orgChart1"/>
    <dgm:cxn modelId="{F086FD3E-04D1-4A78-88ED-688650C21B35}" type="presParOf" srcId="{0A5D3ACE-142F-47CB-AB13-EF57C25A231D}" destId="{D1B3B9FD-1A6A-4545-AC65-3A4DA7680050}" srcOrd="2" destOrd="0" presId="urn:microsoft.com/office/officeart/2005/8/layout/orgChart1"/>
    <dgm:cxn modelId="{AB853B72-379E-4407-BED5-589BF87A0D49}" type="presParOf" srcId="{D28DC389-BB49-4BB7-98F8-312DA10A50DE}" destId="{EA22819D-D645-43A2-833B-8AD7E096860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4AA250-336B-4BCD-ADBF-B8CCD2D691E2}" type="doc">
      <dgm:prSet loTypeId="urn:microsoft.com/office/officeart/2005/8/layout/orgChart1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DK"/>
        </a:p>
      </dgm:t>
    </dgm:pt>
    <dgm:pt modelId="{9F6B9DAF-99E9-476C-8A27-6A5458A97829}">
      <dgm:prSet phldrT="[Text]" phldr="0"/>
      <dgm:spPr/>
      <dgm:t>
        <a:bodyPr/>
        <a:lstStyle/>
        <a:p>
          <a:r>
            <a:rPr lang="en-GB" dirty="0"/>
            <a:t>Contoso Holding</a:t>
          </a:r>
        </a:p>
        <a:p>
          <a:r>
            <a:rPr lang="en-GB" dirty="0"/>
            <a:t>Microsoft 365 account: hq@contoso.com</a:t>
          </a:r>
          <a:endParaRPr lang="en-DK" dirty="0"/>
        </a:p>
      </dgm:t>
    </dgm:pt>
    <dgm:pt modelId="{7EA5C72F-C841-4A9E-9C05-170DD0E0E87F}" type="parTrans" cxnId="{2FBD48A6-90EA-4D83-B793-14159351ADAF}">
      <dgm:prSet/>
      <dgm:spPr/>
      <dgm:t>
        <a:bodyPr/>
        <a:lstStyle/>
        <a:p>
          <a:endParaRPr lang="en-DK"/>
        </a:p>
      </dgm:t>
    </dgm:pt>
    <dgm:pt modelId="{6F961BA0-23E2-430E-940B-80BB544C8028}" type="sibTrans" cxnId="{2FBD48A6-90EA-4D83-B793-14159351ADAF}">
      <dgm:prSet/>
      <dgm:spPr/>
      <dgm:t>
        <a:bodyPr/>
        <a:lstStyle/>
        <a:p>
          <a:endParaRPr lang="en-DK"/>
        </a:p>
      </dgm:t>
    </dgm:pt>
    <dgm:pt modelId="{0165A075-DCE3-48F7-8A7C-87E0BE47B341}">
      <dgm:prSet phldrT="[Text]" phldr="0"/>
      <dgm:spPr/>
      <dgm:t>
        <a:bodyPr/>
        <a:lstStyle/>
        <a:p>
          <a:r>
            <a:rPr lang="en-GB" dirty="0"/>
            <a:t>Contoso Corp</a:t>
          </a:r>
          <a:br>
            <a:rPr lang="en-GB" dirty="0"/>
          </a:br>
          <a:r>
            <a:rPr lang="en-GB" dirty="0"/>
            <a:t>Production environment 1</a:t>
          </a:r>
          <a:endParaRPr lang="en-DK" dirty="0"/>
        </a:p>
      </dgm:t>
    </dgm:pt>
    <dgm:pt modelId="{47461694-B736-4137-AE84-55273E261A29}" type="parTrans" cxnId="{FFEBA572-2BD2-4A03-934F-F0B2B1D2B26A}">
      <dgm:prSet/>
      <dgm:spPr/>
      <dgm:t>
        <a:bodyPr/>
        <a:lstStyle/>
        <a:p>
          <a:endParaRPr lang="en-DK"/>
        </a:p>
      </dgm:t>
    </dgm:pt>
    <dgm:pt modelId="{F43B62B8-2F9A-421A-A98C-879DBE4954E0}" type="sibTrans" cxnId="{FFEBA572-2BD2-4A03-934F-F0B2B1D2B26A}">
      <dgm:prSet/>
      <dgm:spPr/>
      <dgm:t>
        <a:bodyPr/>
        <a:lstStyle/>
        <a:p>
          <a:endParaRPr lang="en-DK"/>
        </a:p>
      </dgm:t>
    </dgm:pt>
    <dgm:pt modelId="{AF9245AC-5B0D-4BAC-9B64-12A2461BF8F1}">
      <dgm:prSet/>
      <dgm:spPr/>
      <dgm:t>
        <a:bodyPr/>
        <a:lstStyle/>
        <a:p>
          <a:r>
            <a:rPr lang="en-GB" dirty="0"/>
            <a:t>Contoso DE</a:t>
          </a:r>
          <a:br>
            <a:rPr lang="en-GB" dirty="0"/>
          </a:br>
          <a:r>
            <a:rPr lang="en-GB" dirty="0"/>
            <a:t>Production environment 2</a:t>
          </a:r>
          <a:endParaRPr lang="en-DK" dirty="0"/>
        </a:p>
      </dgm:t>
    </dgm:pt>
    <dgm:pt modelId="{479D8422-75CD-416C-B03C-591BEA80FE75}" type="parTrans" cxnId="{5CA1B477-6D7B-42DE-918F-8F5F0D9C2A59}">
      <dgm:prSet/>
      <dgm:spPr/>
      <dgm:t>
        <a:bodyPr/>
        <a:lstStyle/>
        <a:p>
          <a:endParaRPr lang="en-DK"/>
        </a:p>
      </dgm:t>
    </dgm:pt>
    <dgm:pt modelId="{8AAFF17B-2E4A-46D9-853F-82DE2629C82F}" type="sibTrans" cxnId="{5CA1B477-6D7B-42DE-918F-8F5F0D9C2A59}">
      <dgm:prSet/>
      <dgm:spPr/>
      <dgm:t>
        <a:bodyPr/>
        <a:lstStyle/>
        <a:p>
          <a:endParaRPr lang="en-DK"/>
        </a:p>
      </dgm:t>
    </dgm:pt>
    <dgm:pt modelId="{A960AA9B-0110-4DF7-9CF5-4EA2C8E3D66A}">
      <dgm:prSet phldrT="[Text]" phldr="0"/>
      <dgm:spPr/>
      <dgm:t>
        <a:bodyPr/>
        <a:lstStyle/>
        <a:p>
          <a:r>
            <a:rPr lang="en-GB" dirty="0"/>
            <a:t>Company 1: </a:t>
          </a:r>
          <a:br>
            <a:rPr lang="en-GB" dirty="0"/>
          </a:br>
          <a:r>
            <a:rPr lang="en-GB" dirty="0"/>
            <a:t>Corporate</a:t>
          </a:r>
          <a:endParaRPr lang="en-DK" dirty="0"/>
        </a:p>
      </dgm:t>
    </dgm:pt>
    <dgm:pt modelId="{B51132B4-2409-46C1-A43A-6D830C1D0A7A}" type="parTrans" cxnId="{6C8525D3-F2B7-406C-B8AE-601124D7B277}">
      <dgm:prSet/>
      <dgm:spPr/>
      <dgm:t>
        <a:bodyPr/>
        <a:lstStyle/>
        <a:p>
          <a:endParaRPr lang="en-DK"/>
        </a:p>
      </dgm:t>
    </dgm:pt>
    <dgm:pt modelId="{A7642C0B-FDAD-4DAF-9F96-6C1C80F7F52E}" type="sibTrans" cxnId="{6C8525D3-F2B7-406C-B8AE-601124D7B277}">
      <dgm:prSet/>
      <dgm:spPr/>
      <dgm:t>
        <a:bodyPr/>
        <a:lstStyle/>
        <a:p>
          <a:endParaRPr lang="en-DK"/>
        </a:p>
      </dgm:t>
    </dgm:pt>
    <dgm:pt modelId="{9E640ADF-7720-4AD6-AEB3-A2F96D1145A8}">
      <dgm:prSet phldrT="[Text]" phldr="0"/>
      <dgm:spPr/>
      <dgm:t>
        <a:bodyPr/>
        <a:lstStyle/>
        <a:p>
          <a:r>
            <a:rPr lang="en-GB" dirty="0"/>
            <a:t>Company 2:</a:t>
          </a:r>
          <a:br>
            <a:rPr lang="en-GB" dirty="0"/>
          </a:br>
          <a:r>
            <a:rPr lang="en-GB" dirty="0"/>
            <a:t>Manufacturing</a:t>
          </a:r>
          <a:endParaRPr lang="en-DK" dirty="0"/>
        </a:p>
      </dgm:t>
    </dgm:pt>
    <dgm:pt modelId="{0979C6CF-B2A6-462C-85EF-5C7D86F7CEA3}" type="parTrans" cxnId="{5F5A39AC-271E-4AF9-A8A9-B7EC84FB6D1E}">
      <dgm:prSet/>
      <dgm:spPr/>
      <dgm:t>
        <a:bodyPr/>
        <a:lstStyle/>
        <a:p>
          <a:endParaRPr lang="en-DK"/>
        </a:p>
      </dgm:t>
    </dgm:pt>
    <dgm:pt modelId="{4E9D03DC-C05D-43E5-BD56-3B2E671924C1}" type="sibTrans" cxnId="{5F5A39AC-271E-4AF9-A8A9-B7EC84FB6D1E}">
      <dgm:prSet/>
      <dgm:spPr/>
      <dgm:t>
        <a:bodyPr/>
        <a:lstStyle/>
        <a:p>
          <a:endParaRPr lang="en-DK"/>
        </a:p>
      </dgm:t>
    </dgm:pt>
    <dgm:pt modelId="{1F58B346-EFAD-4226-A08B-7D480CD9D444}">
      <dgm:prSet phldrT="[Text]" phldr="0"/>
      <dgm:spPr/>
      <dgm:t>
        <a:bodyPr/>
        <a:lstStyle/>
        <a:p>
          <a:r>
            <a:rPr lang="en-GB" dirty="0"/>
            <a:t>Company 3: </a:t>
          </a:r>
          <a:br>
            <a:rPr lang="en-GB" dirty="0"/>
          </a:br>
          <a:r>
            <a:rPr lang="en-GB" dirty="0"/>
            <a:t>DK Sales</a:t>
          </a:r>
          <a:endParaRPr lang="en-DK" dirty="0"/>
        </a:p>
      </dgm:t>
    </dgm:pt>
    <dgm:pt modelId="{FBCC424F-802C-4C61-B080-DC729C0B7B96}" type="parTrans" cxnId="{EE067043-514F-4D87-BD49-52323E08092D}">
      <dgm:prSet/>
      <dgm:spPr/>
      <dgm:t>
        <a:bodyPr/>
        <a:lstStyle/>
        <a:p>
          <a:endParaRPr lang="en-DK"/>
        </a:p>
      </dgm:t>
    </dgm:pt>
    <dgm:pt modelId="{7F18BB9F-FBAD-4663-9059-3F79A8D992F1}" type="sibTrans" cxnId="{EE067043-514F-4D87-BD49-52323E08092D}">
      <dgm:prSet/>
      <dgm:spPr/>
      <dgm:t>
        <a:bodyPr/>
        <a:lstStyle/>
        <a:p>
          <a:endParaRPr lang="en-DK"/>
        </a:p>
      </dgm:t>
    </dgm:pt>
    <dgm:pt modelId="{9BC029AF-DDC6-45AB-BACA-66E45E779CD3}">
      <dgm:prSet/>
      <dgm:spPr/>
      <dgm:t>
        <a:bodyPr/>
        <a:lstStyle/>
        <a:p>
          <a:r>
            <a:rPr lang="en-GB" dirty="0"/>
            <a:t>Company 1: </a:t>
          </a:r>
          <a:br>
            <a:rPr lang="en-GB" dirty="0"/>
          </a:br>
          <a:r>
            <a:rPr lang="en-GB" dirty="0"/>
            <a:t>DE Sales</a:t>
          </a:r>
          <a:endParaRPr lang="en-DK" dirty="0"/>
        </a:p>
      </dgm:t>
    </dgm:pt>
    <dgm:pt modelId="{D85CAAFA-2F48-4C24-9164-20916E7C6AA7}" type="parTrans" cxnId="{94D7D875-E69E-4E5B-9709-CC0B855DF300}">
      <dgm:prSet/>
      <dgm:spPr/>
      <dgm:t>
        <a:bodyPr/>
        <a:lstStyle/>
        <a:p>
          <a:endParaRPr lang="en-DK"/>
        </a:p>
      </dgm:t>
    </dgm:pt>
    <dgm:pt modelId="{0A3DA0C9-5D29-426C-AE9D-238FF5809242}" type="sibTrans" cxnId="{94D7D875-E69E-4E5B-9709-CC0B855DF300}">
      <dgm:prSet/>
      <dgm:spPr/>
      <dgm:t>
        <a:bodyPr/>
        <a:lstStyle/>
        <a:p>
          <a:endParaRPr lang="en-DK"/>
        </a:p>
      </dgm:t>
    </dgm:pt>
    <dgm:pt modelId="{9261D660-D7B4-442D-8AB9-82FBD6BF683F}">
      <dgm:prSet/>
      <dgm:spPr/>
      <dgm:t>
        <a:bodyPr/>
        <a:lstStyle/>
        <a:p>
          <a:r>
            <a:rPr lang="en-GB" dirty="0"/>
            <a:t>Company 2: </a:t>
          </a:r>
          <a:br>
            <a:rPr lang="en-GB" dirty="0"/>
          </a:br>
          <a:r>
            <a:rPr lang="en-GB" dirty="0"/>
            <a:t>DE Warehouse</a:t>
          </a:r>
          <a:endParaRPr lang="en-DK" dirty="0"/>
        </a:p>
      </dgm:t>
    </dgm:pt>
    <dgm:pt modelId="{0A548673-474E-4792-BDB9-E86D55F32D0E}" type="parTrans" cxnId="{57419829-38D2-4C18-8BA2-E2657055CC0B}">
      <dgm:prSet/>
      <dgm:spPr/>
      <dgm:t>
        <a:bodyPr/>
        <a:lstStyle/>
        <a:p>
          <a:endParaRPr lang="en-DK"/>
        </a:p>
      </dgm:t>
    </dgm:pt>
    <dgm:pt modelId="{84BCA135-A723-4798-8EB6-6B73206287B5}" type="sibTrans" cxnId="{57419829-38D2-4C18-8BA2-E2657055CC0B}">
      <dgm:prSet/>
      <dgm:spPr/>
      <dgm:t>
        <a:bodyPr/>
        <a:lstStyle/>
        <a:p>
          <a:endParaRPr lang="en-DK"/>
        </a:p>
      </dgm:t>
    </dgm:pt>
    <dgm:pt modelId="{03F98B5D-72D6-4455-B7B6-5BC3336806E7}">
      <dgm:prSet/>
      <dgm:spPr/>
      <dgm:t>
        <a:bodyPr/>
        <a:lstStyle/>
        <a:p>
          <a:r>
            <a:rPr lang="en-GB"/>
            <a:t>Training</a:t>
          </a:r>
          <a:br>
            <a:rPr lang="en-GB"/>
          </a:br>
          <a:r>
            <a:rPr lang="en-GB"/>
            <a:t>Sandbox environment</a:t>
          </a:r>
          <a:endParaRPr lang="en-DK" dirty="0"/>
        </a:p>
      </dgm:t>
    </dgm:pt>
    <dgm:pt modelId="{FEFB3071-6A8F-4486-B605-E9C04A378B53}" type="parTrans" cxnId="{FB56921B-EEA2-41B1-8504-A2480C0C0AD4}">
      <dgm:prSet/>
      <dgm:spPr/>
      <dgm:t>
        <a:bodyPr/>
        <a:lstStyle/>
        <a:p>
          <a:endParaRPr lang="en-DK"/>
        </a:p>
      </dgm:t>
    </dgm:pt>
    <dgm:pt modelId="{F3CC0906-F7B0-4858-8628-18231F4C59C2}" type="sibTrans" cxnId="{FB56921B-EEA2-41B1-8504-A2480C0C0AD4}">
      <dgm:prSet/>
      <dgm:spPr/>
      <dgm:t>
        <a:bodyPr/>
        <a:lstStyle/>
        <a:p>
          <a:endParaRPr lang="en-DK"/>
        </a:p>
      </dgm:t>
    </dgm:pt>
    <dgm:pt modelId="{7B0151B8-4212-4FD6-953A-3F05582C9C48}">
      <dgm:prSet/>
      <dgm:spPr/>
      <dgm:t>
        <a:bodyPr/>
        <a:lstStyle/>
        <a:p>
          <a:r>
            <a:rPr lang="en-GB" dirty="0"/>
            <a:t>Sales</a:t>
          </a:r>
          <a:endParaRPr lang="en-DK" dirty="0"/>
        </a:p>
      </dgm:t>
    </dgm:pt>
    <dgm:pt modelId="{6BA8B34B-B66B-4591-A44A-FEA377BB70FA}" type="parTrans" cxnId="{F1876738-E9CC-426D-87D1-A52D7477E99A}">
      <dgm:prSet/>
      <dgm:spPr/>
      <dgm:t>
        <a:bodyPr/>
        <a:lstStyle/>
        <a:p>
          <a:endParaRPr lang="en-DK"/>
        </a:p>
      </dgm:t>
    </dgm:pt>
    <dgm:pt modelId="{F4EF1378-8C66-43D1-823F-07391AEDD13B}" type="sibTrans" cxnId="{F1876738-E9CC-426D-87D1-A52D7477E99A}">
      <dgm:prSet/>
      <dgm:spPr/>
      <dgm:t>
        <a:bodyPr/>
        <a:lstStyle/>
        <a:p>
          <a:endParaRPr lang="en-DK"/>
        </a:p>
      </dgm:t>
    </dgm:pt>
    <dgm:pt modelId="{4AB40F23-F110-4714-B656-9C0AB4EC33B7}">
      <dgm:prSet/>
      <dgm:spPr/>
      <dgm:t>
        <a:bodyPr/>
        <a:lstStyle/>
        <a:p>
          <a:r>
            <a:rPr lang="en-GB"/>
            <a:t>Logistics</a:t>
          </a:r>
          <a:endParaRPr lang="en-DK" dirty="0"/>
        </a:p>
      </dgm:t>
    </dgm:pt>
    <dgm:pt modelId="{46FF1A47-ECE3-4221-8320-3C1C3D45481D}" type="parTrans" cxnId="{F211BC6E-43F7-4C03-A0DE-369F08220311}">
      <dgm:prSet/>
      <dgm:spPr/>
      <dgm:t>
        <a:bodyPr/>
        <a:lstStyle/>
        <a:p>
          <a:endParaRPr lang="en-DK"/>
        </a:p>
      </dgm:t>
    </dgm:pt>
    <dgm:pt modelId="{5440236F-C430-4DA5-A815-8E79F4A3EDF9}" type="sibTrans" cxnId="{F211BC6E-43F7-4C03-A0DE-369F08220311}">
      <dgm:prSet/>
      <dgm:spPr/>
      <dgm:t>
        <a:bodyPr/>
        <a:lstStyle/>
        <a:p>
          <a:endParaRPr lang="en-DK"/>
        </a:p>
      </dgm:t>
    </dgm:pt>
    <dgm:pt modelId="{074C654D-483B-4BAA-A693-E6F309BCA595}" type="pres">
      <dgm:prSet presAssocID="{BB4AA250-336B-4BCD-ADBF-B8CCD2D691E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28DC389-BB49-4BB7-98F8-312DA10A50DE}" type="pres">
      <dgm:prSet presAssocID="{9F6B9DAF-99E9-476C-8A27-6A5458A97829}" presName="hierRoot1" presStyleCnt="0">
        <dgm:presLayoutVars>
          <dgm:hierBranch val="init"/>
        </dgm:presLayoutVars>
      </dgm:prSet>
      <dgm:spPr/>
    </dgm:pt>
    <dgm:pt modelId="{116E156E-B580-4A0A-96AE-B00EA96BD890}" type="pres">
      <dgm:prSet presAssocID="{9F6B9DAF-99E9-476C-8A27-6A5458A97829}" presName="rootComposite1" presStyleCnt="0"/>
      <dgm:spPr/>
    </dgm:pt>
    <dgm:pt modelId="{1B33B8FD-1B94-4E17-AF93-073E1EFA540F}" type="pres">
      <dgm:prSet presAssocID="{9F6B9DAF-99E9-476C-8A27-6A5458A97829}" presName="rootText1" presStyleLbl="node0" presStyleIdx="0" presStyleCnt="1">
        <dgm:presLayoutVars>
          <dgm:chPref val="3"/>
        </dgm:presLayoutVars>
      </dgm:prSet>
      <dgm:spPr/>
    </dgm:pt>
    <dgm:pt modelId="{A7C3843B-D28B-49C2-A829-D4C9B5715E48}" type="pres">
      <dgm:prSet presAssocID="{9F6B9DAF-99E9-476C-8A27-6A5458A97829}" presName="rootConnector1" presStyleLbl="node1" presStyleIdx="0" presStyleCnt="0"/>
      <dgm:spPr/>
    </dgm:pt>
    <dgm:pt modelId="{ED5DDF9C-5260-4D9A-9152-74AD38967453}" type="pres">
      <dgm:prSet presAssocID="{9F6B9DAF-99E9-476C-8A27-6A5458A97829}" presName="hierChild2" presStyleCnt="0"/>
      <dgm:spPr/>
    </dgm:pt>
    <dgm:pt modelId="{24C9A990-2F6B-47DC-B2E8-ECCB588EC0DB}" type="pres">
      <dgm:prSet presAssocID="{47461694-B736-4137-AE84-55273E261A29}" presName="Name37" presStyleLbl="parChTrans1D2" presStyleIdx="0" presStyleCnt="3"/>
      <dgm:spPr/>
    </dgm:pt>
    <dgm:pt modelId="{63380A7C-CD9D-451E-8B93-E905C8722DAC}" type="pres">
      <dgm:prSet presAssocID="{0165A075-DCE3-48F7-8A7C-87E0BE47B341}" presName="hierRoot2" presStyleCnt="0">
        <dgm:presLayoutVars>
          <dgm:hierBranch val="init"/>
        </dgm:presLayoutVars>
      </dgm:prSet>
      <dgm:spPr/>
    </dgm:pt>
    <dgm:pt modelId="{64571B08-0901-4442-A789-ADA4082CC7C1}" type="pres">
      <dgm:prSet presAssocID="{0165A075-DCE3-48F7-8A7C-87E0BE47B341}" presName="rootComposite" presStyleCnt="0"/>
      <dgm:spPr/>
    </dgm:pt>
    <dgm:pt modelId="{592E9C26-58C1-47A1-A432-DFC50DF6A43E}" type="pres">
      <dgm:prSet presAssocID="{0165A075-DCE3-48F7-8A7C-87E0BE47B341}" presName="rootText" presStyleLbl="node2" presStyleIdx="0" presStyleCnt="3">
        <dgm:presLayoutVars>
          <dgm:chPref val="3"/>
        </dgm:presLayoutVars>
      </dgm:prSet>
      <dgm:spPr/>
    </dgm:pt>
    <dgm:pt modelId="{9D2B13BE-1371-4291-8BDC-FC7A01169851}" type="pres">
      <dgm:prSet presAssocID="{0165A075-DCE3-48F7-8A7C-87E0BE47B341}" presName="rootConnector" presStyleLbl="node2" presStyleIdx="0" presStyleCnt="3"/>
      <dgm:spPr/>
    </dgm:pt>
    <dgm:pt modelId="{1AC5C48E-0972-4E5C-BB5A-903FDABD1FA2}" type="pres">
      <dgm:prSet presAssocID="{0165A075-DCE3-48F7-8A7C-87E0BE47B341}" presName="hierChild4" presStyleCnt="0"/>
      <dgm:spPr/>
    </dgm:pt>
    <dgm:pt modelId="{319DADAC-AB34-4A65-A300-96DCD39C11D9}" type="pres">
      <dgm:prSet presAssocID="{B51132B4-2409-46C1-A43A-6D830C1D0A7A}" presName="Name37" presStyleLbl="parChTrans1D3" presStyleIdx="0" presStyleCnt="7"/>
      <dgm:spPr/>
    </dgm:pt>
    <dgm:pt modelId="{05371837-ABC5-4695-B8C4-C84B3291978F}" type="pres">
      <dgm:prSet presAssocID="{A960AA9B-0110-4DF7-9CF5-4EA2C8E3D66A}" presName="hierRoot2" presStyleCnt="0">
        <dgm:presLayoutVars>
          <dgm:hierBranch val="init"/>
        </dgm:presLayoutVars>
      </dgm:prSet>
      <dgm:spPr/>
    </dgm:pt>
    <dgm:pt modelId="{893924BC-1AEC-4102-A5FB-9C0727A25E46}" type="pres">
      <dgm:prSet presAssocID="{A960AA9B-0110-4DF7-9CF5-4EA2C8E3D66A}" presName="rootComposite" presStyleCnt="0"/>
      <dgm:spPr/>
    </dgm:pt>
    <dgm:pt modelId="{0C40F73C-3123-4644-B22C-9BF3A77E5536}" type="pres">
      <dgm:prSet presAssocID="{A960AA9B-0110-4DF7-9CF5-4EA2C8E3D66A}" presName="rootText" presStyleLbl="node3" presStyleIdx="0" presStyleCnt="7">
        <dgm:presLayoutVars>
          <dgm:chPref val="3"/>
        </dgm:presLayoutVars>
      </dgm:prSet>
      <dgm:spPr/>
    </dgm:pt>
    <dgm:pt modelId="{D7125637-F9A5-4CE9-80CE-1542B9877A4C}" type="pres">
      <dgm:prSet presAssocID="{A960AA9B-0110-4DF7-9CF5-4EA2C8E3D66A}" presName="rootConnector" presStyleLbl="node3" presStyleIdx="0" presStyleCnt="7"/>
      <dgm:spPr/>
    </dgm:pt>
    <dgm:pt modelId="{07A3286F-332A-4A52-A547-70FD04994C61}" type="pres">
      <dgm:prSet presAssocID="{A960AA9B-0110-4DF7-9CF5-4EA2C8E3D66A}" presName="hierChild4" presStyleCnt="0"/>
      <dgm:spPr/>
    </dgm:pt>
    <dgm:pt modelId="{B9CC8197-2127-401F-8FB0-9C0480D942D5}" type="pres">
      <dgm:prSet presAssocID="{A960AA9B-0110-4DF7-9CF5-4EA2C8E3D66A}" presName="hierChild5" presStyleCnt="0"/>
      <dgm:spPr/>
    </dgm:pt>
    <dgm:pt modelId="{0D943912-BEEA-42FA-8B39-FFB5858DF821}" type="pres">
      <dgm:prSet presAssocID="{0979C6CF-B2A6-462C-85EF-5C7D86F7CEA3}" presName="Name37" presStyleLbl="parChTrans1D3" presStyleIdx="1" presStyleCnt="7"/>
      <dgm:spPr/>
    </dgm:pt>
    <dgm:pt modelId="{A9B41078-DFD5-4CCB-9043-323595FFE75A}" type="pres">
      <dgm:prSet presAssocID="{9E640ADF-7720-4AD6-AEB3-A2F96D1145A8}" presName="hierRoot2" presStyleCnt="0">
        <dgm:presLayoutVars>
          <dgm:hierBranch val="init"/>
        </dgm:presLayoutVars>
      </dgm:prSet>
      <dgm:spPr/>
    </dgm:pt>
    <dgm:pt modelId="{222FD56E-B77B-45C0-BFC8-3D677017D02B}" type="pres">
      <dgm:prSet presAssocID="{9E640ADF-7720-4AD6-AEB3-A2F96D1145A8}" presName="rootComposite" presStyleCnt="0"/>
      <dgm:spPr/>
    </dgm:pt>
    <dgm:pt modelId="{58422564-8303-42E5-8E0C-E75EF2C65AA8}" type="pres">
      <dgm:prSet presAssocID="{9E640ADF-7720-4AD6-AEB3-A2F96D1145A8}" presName="rootText" presStyleLbl="node3" presStyleIdx="1" presStyleCnt="7">
        <dgm:presLayoutVars>
          <dgm:chPref val="3"/>
        </dgm:presLayoutVars>
      </dgm:prSet>
      <dgm:spPr/>
    </dgm:pt>
    <dgm:pt modelId="{8CB49CAE-D4D8-47A3-815C-4CFADD156DF6}" type="pres">
      <dgm:prSet presAssocID="{9E640ADF-7720-4AD6-AEB3-A2F96D1145A8}" presName="rootConnector" presStyleLbl="node3" presStyleIdx="1" presStyleCnt="7"/>
      <dgm:spPr/>
    </dgm:pt>
    <dgm:pt modelId="{8D0F0E12-8D54-4D22-8238-E946F0AD7DBD}" type="pres">
      <dgm:prSet presAssocID="{9E640ADF-7720-4AD6-AEB3-A2F96D1145A8}" presName="hierChild4" presStyleCnt="0"/>
      <dgm:spPr/>
    </dgm:pt>
    <dgm:pt modelId="{F9C96D8C-9567-4AA8-8C27-51A7C2CEE89F}" type="pres">
      <dgm:prSet presAssocID="{9E640ADF-7720-4AD6-AEB3-A2F96D1145A8}" presName="hierChild5" presStyleCnt="0"/>
      <dgm:spPr/>
    </dgm:pt>
    <dgm:pt modelId="{D62EB66C-8F84-417D-88A0-6DECB164AE23}" type="pres">
      <dgm:prSet presAssocID="{FBCC424F-802C-4C61-B080-DC729C0B7B96}" presName="Name37" presStyleLbl="parChTrans1D3" presStyleIdx="2" presStyleCnt="7"/>
      <dgm:spPr/>
    </dgm:pt>
    <dgm:pt modelId="{97891A96-622A-421C-8B7D-6A941F16C375}" type="pres">
      <dgm:prSet presAssocID="{1F58B346-EFAD-4226-A08B-7D480CD9D444}" presName="hierRoot2" presStyleCnt="0">
        <dgm:presLayoutVars>
          <dgm:hierBranch val="init"/>
        </dgm:presLayoutVars>
      </dgm:prSet>
      <dgm:spPr/>
    </dgm:pt>
    <dgm:pt modelId="{25AAC0BB-23DD-4E7C-9627-96C06F60D7EC}" type="pres">
      <dgm:prSet presAssocID="{1F58B346-EFAD-4226-A08B-7D480CD9D444}" presName="rootComposite" presStyleCnt="0"/>
      <dgm:spPr/>
    </dgm:pt>
    <dgm:pt modelId="{E5AA4986-DB40-4529-ADBC-923531AF4D20}" type="pres">
      <dgm:prSet presAssocID="{1F58B346-EFAD-4226-A08B-7D480CD9D444}" presName="rootText" presStyleLbl="node3" presStyleIdx="2" presStyleCnt="7">
        <dgm:presLayoutVars>
          <dgm:chPref val="3"/>
        </dgm:presLayoutVars>
      </dgm:prSet>
      <dgm:spPr/>
    </dgm:pt>
    <dgm:pt modelId="{D7E6ED86-9C49-4D0D-88DB-A3A4DF5C6B34}" type="pres">
      <dgm:prSet presAssocID="{1F58B346-EFAD-4226-A08B-7D480CD9D444}" presName="rootConnector" presStyleLbl="node3" presStyleIdx="2" presStyleCnt="7"/>
      <dgm:spPr/>
    </dgm:pt>
    <dgm:pt modelId="{278069E0-46D6-4E0C-9A40-63840CC4031C}" type="pres">
      <dgm:prSet presAssocID="{1F58B346-EFAD-4226-A08B-7D480CD9D444}" presName="hierChild4" presStyleCnt="0"/>
      <dgm:spPr/>
    </dgm:pt>
    <dgm:pt modelId="{512263D4-1032-4B4A-A1A6-E3BF4C7B6D6B}" type="pres">
      <dgm:prSet presAssocID="{1F58B346-EFAD-4226-A08B-7D480CD9D444}" presName="hierChild5" presStyleCnt="0"/>
      <dgm:spPr/>
    </dgm:pt>
    <dgm:pt modelId="{23BE59BF-C5A5-4931-B7EE-1C32E69AEC62}" type="pres">
      <dgm:prSet presAssocID="{0165A075-DCE3-48F7-8A7C-87E0BE47B341}" presName="hierChild5" presStyleCnt="0"/>
      <dgm:spPr/>
    </dgm:pt>
    <dgm:pt modelId="{6FAD9CC6-9855-465B-9117-BFBDDC0B4015}" type="pres">
      <dgm:prSet presAssocID="{479D8422-75CD-416C-B03C-591BEA80FE75}" presName="Name37" presStyleLbl="parChTrans1D2" presStyleIdx="1" presStyleCnt="3"/>
      <dgm:spPr/>
    </dgm:pt>
    <dgm:pt modelId="{C4DDCFEC-DEAA-40B6-B025-F8DA65D49CFB}" type="pres">
      <dgm:prSet presAssocID="{AF9245AC-5B0D-4BAC-9B64-12A2461BF8F1}" presName="hierRoot2" presStyleCnt="0">
        <dgm:presLayoutVars>
          <dgm:hierBranch val="init"/>
        </dgm:presLayoutVars>
      </dgm:prSet>
      <dgm:spPr/>
    </dgm:pt>
    <dgm:pt modelId="{EDA1D681-2F91-4632-86BB-15055BC4CE35}" type="pres">
      <dgm:prSet presAssocID="{AF9245AC-5B0D-4BAC-9B64-12A2461BF8F1}" presName="rootComposite" presStyleCnt="0"/>
      <dgm:spPr/>
    </dgm:pt>
    <dgm:pt modelId="{0F695031-7AD0-4E5B-A6CE-D9B9CE86191D}" type="pres">
      <dgm:prSet presAssocID="{AF9245AC-5B0D-4BAC-9B64-12A2461BF8F1}" presName="rootText" presStyleLbl="node2" presStyleIdx="1" presStyleCnt="3">
        <dgm:presLayoutVars>
          <dgm:chPref val="3"/>
        </dgm:presLayoutVars>
      </dgm:prSet>
      <dgm:spPr/>
    </dgm:pt>
    <dgm:pt modelId="{1FFD2E51-71EB-4972-88CD-CB1A5BFD8EA7}" type="pres">
      <dgm:prSet presAssocID="{AF9245AC-5B0D-4BAC-9B64-12A2461BF8F1}" presName="rootConnector" presStyleLbl="node2" presStyleIdx="1" presStyleCnt="3"/>
      <dgm:spPr/>
    </dgm:pt>
    <dgm:pt modelId="{2D44723F-F9DE-4A8C-A75E-2DD35B0B1392}" type="pres">
      <dgm:prSet presAssocID="{AF9245AC-5B0D-4BAC-9B64-12A2461BF8F1}" presName="hierChild4" presStyleCnt="0"/>
      <dgm:spPr/>
    </dgm:pt>
    <dgm:pt modelId="{8C8C68AE-C9CC-4481-BE03-E64F483BF914}" type="pres">
      <dgm:prSet presAssocID="{D85CAAFA-2F48-4C24-9164-20916E7C6AA7}" presName="Name37" presStyleLbl="parChTrans1D3" presStyleIdx="3" presStyleCnt="7"/>
      <dgm:spPr/>
    </dgm:pt>
    <dgm:pt modelId="{F2304E6C-7564-4153-8217-92CB7CC77C97}" type="pres">
      <dgm:prSet presAssocID="{9BC029AF-DDC6-45AB-BACA-66E45E779CD3}" presName="hierRoot2" presStyleCnt="0">
        <dgm:presLayoutVars>
          <dgm:hierBranch val="init"/>
        </dgm:presLayoutVars>
      </dgm:prSet>
      <dgm:spPr/>
    </dgm:pt>
    <dgm:pt modelId="{B6E98D5C-3B97-454B-8715-E9E6FE237E7A}" type="pres">
      <dgm:prSet presAssocID="{9BC029AF-DDC6-45AB-BACA-66E45E779CD3}" presName="rootComposite" presStyleCnt="0"/>
      <dgm:spPr/>
    </dgm:pt>
    <dgm:pt modelId="{152E7416-1BEB-4733-A158-1FC17E443AC2}" type="pres">
      <dgm:prSet presAssocID="{9BC029AF-DDC6-45AB-BACA-66E45E779CD3}" presName="rootText" presStyleLbl="node3" presStyleIdx="3" presStyleCnt="7">
        <dgm:presLayoutVars>
          <dgm:chPref val="3"/>
        </dgm:presLayoutVars>
      </dgm:prSet>
      <dgm:spPr/>
    </dgm:pt>
    <dgm:pt modelId="{113C1701-9BC4-44E4-8CDB-8767A1459DDC}" type="pres">
      <dgm:prSet presAssocID="{9BC029AF-DDC6-45AB-BACA-66E45E779CD3}" presName="rootConnector" presStyleLbl="node3" presStyleIdx="3" presStyleCnt="7"/>
      <dgm:spPr/>
    </dgm:pt>
    <dgm:pt modelId="{C48D0265-EAF8-4F45-92E8-3F6A33B0CF68}" type="pres">
      <dgm:prSet presAssocID="{9BC029AF-DDC6-45AB-BACA-66E45E779CD3}" presName="hierChild4" presStyleCnt="0"/>
      <dgm:spPr/>
    </dgm:pt>
    <dgm:pt modelId="{EAFB88D8-E5F8-4841-ABF3-52C1FBBF2B30}" type="pres">
      <dgm:prSet presAssocID="{9BC029AF-DDC6-45AB-BACA-66E45E779CD3}" presName="hierChild5" presStyleCnt="0"/>
      <dgm:spPr/>
    </dgm:pt>
    <dgm:pt modelId="{59CB927C-19F1-4BED-8B59-1A25985B42AC}" type="pres">
      <dgm:prSet presAssocID="{0A548673-474E-4792-BDB9-E86D55F32D0E}" presName="Name37" presStyleLbl="parChTrans1D3" presStyleIdx="4" presStyleCnt="7"/>
      <dgm:spPr/>
    </dgm:pt>
    <dgm:pt modelId="{105C31BA-F485-4ED8-9FD8-5CBF2915E031}" type="pres">
      <dgm:prSet presAssocID="{9261D660-D7B4-442D-8AB9-82FBD6BF683F}" presName="hierRoot2" presStyleCnt="0">
        <dgm:presLayoutVars>
          <dgm:hierBranch val="init"/>
        </dgm:presLayoutVars>
      </dgm:prSet>
      <dgm:spPr/>
    </dgm:pt>
    <dgm:pt modelId="{0EA9AF26-B1C7-4AEA-8BF4-1C05C476C7FC}" type="pres">
      <dgm:prSet presAssocID="{9261D660-D7B4-442D-8AB9-82FBD6BF683F}" presName="rootComposite" presStyleCnt="0"/>
      <dgm:spPr/>
    </dgm:pt>
    <dgm:pt modelId="{D0709DDD-64F7-4064-8C41-813DFAEE0DCE}" type="pres">
      <dgm:prSet presAssocID="{9261D660-D7B4-442D-8AB9-82FBD6BF683F}" presName="rootText" presStyleLbl="node3" presStyleIdx="4" presStyleCnt="7">
        <dgm:presLayoutVars>
          <dgm:chPref val="3"/>
        </dgm:presLayoutVars>
      </dgm:prSet>
      <dgm:spPr/>
    </dgm:pt>
    <dgm:pt modelId="{DC399DE5-2C41-4F62-A20E-44E2066314D1}" type="pres">
      <dgm:prSet presAssocID="{9261D660-D7B4-442D-8AB9-82FBD6BF683F}" presName="rootConnector" presStyleLbl="node3" presStyleIdx="4" presStyleCnt="7"/>
      <dgm:spPr/>
    </dgm:pt>
    <dgm:pt modelId="{BBA4B149-AB5D-4A72-BC64-9DA6689957E4}" type="pres">
      <dgm:prSet presAssocID="{9261D660-D7B4-442D-8AB9-82FBD6BF683F}" presName="hierChild4" presStyleCnt="0"/>
      <dgm:spPr/>
    </dgm:pt>
    <dgm:pt modelId="{AFA4BE02-03FF-42DE-8630-B38F41B3AD50}" type="pres">
      <dgm:prSet presAssocID="{9261D660-D7B4-442D-8AB9-82FBD6BF683F}" presName="hierChild5" presStyleCnt="0"/>
      <dgm:spPr/>
    </dgm:pt>
    <dgm:pt modelId="{1E8B79A7-3872-41FA-A03F-775AD92B95BD}" type="pres">
      <dgm:prSet presAssocID="{AF9245AC-5B0D-4BAC-9B64-12A2461BF8F1}" presName="hierChild5" presStyleCnt="0"/>
      <dgm:spPr/>
    </dgm:pt>
    <dgm:pt modelId="{091A331D-DE6F-4B9A-90EB-C3A8F16CDD17}" type="pres">
      <dgm:prSet presAssocID="{FEFB3071-6A8F-4486-B605-E9C04A378B53}" presName="Name37" presStyleLbl="parChTrans1D2" presStyleIdx="2" presStyleCnt="3"/>
      <dgm:spPr/>
    </dgm:pt>
    <dgm:pt modelId="{0A5D3ACE-142F-47CB-AB13-EF57C25A231D}" type="pres">
      <dgm:prSet presAssocID="{03F98B5D-72D6-4455-B7B6-5BC3336806E7}" presName="hierRoot2" presStyleCnt="0">
        <dgm:presLayoutVars>
          <dgm:hierBranch val="init"/>
        </dgm:presLayoutVars>
      </dgm:prSet>
      <dgm:spPr/>
    </dgm:pt>
    <dgm:pt modelId="{E2B8E81B-DAD6-4DF7-B6AE-6D65EE5832AC}" type="pres">
      <dgm:prSet presAssocID="{03F98B5D-72D6-4455-B7B6-5BC3336806E7}" presName="rootComposite" presStyleCnt="0"/>
      <dgm:spPr/>
    </dgm:pt>
    <dgm:pt modelId="{D6DB3CDB-61CC-479F-9DBD-F6AA5C57BA40}" type="pres">
      <dgm:prSet presAssocID="{03F98B5D-72D6-4455-B7B6-5BC3336806E7}" presName="rootText" presStyleLbl="node2" presStyleIdx="2" presStyleCnt="3">
        <dgm:presLayoutVars>
          <dgm:chPref val="3"/>
        </dgm:presLayoutVars>
      </dgm:prSet>
      <dgm:spPr/>
    </dgm:pt>
    <dgm:pt modelId="{250A6B94-D7C9-492D-9258-F8B7F49F6E75}" type="pres">
      <dgm:prSet presAssocID="{03F98B5D-72D6-4455-B7B6-5BC3336806E7}" presName="rootConnector" presStyleLbl="node2" presStyleIdx="2" presStyleCnt="3"/>
      <dgm:spPr/>
    </dgm:pt>
    <dgm:pt modelId="{A16FA392-9D72-49C1-B18B-10A5D918B4A6}" type="pres">
      <dgm:prSet presAssocID="{03F98B5D-72D6-4455-B7B6-5BC3336806E7}" presName="hierChild4" presStyleCnt="0"/>
      <dgm:spPr/>
    </dgm:pt>
    <dgm:pt modelId="{B0FA7126-B488-4076-9A30-EE646DC5E3E4}" type="pres">
      <dgm:prSet presAssocID="{6BA8B34B-B66B-4591-A44A-FEA377BB70FA}" presName="Name37" presStyleLbl="parChTrans1D3" presStyleIdx="5" presStyleCnt="7"/>
      <dgm:spPr/>
    </dgm:pt>
    <dgm:pt modelId="{FB0BD84C-4366-4534-9E86-11BB6B52E046}" type="pres">
      <dgm:prSet presAssocID="{7B0151B8-4212-4FD6-953A-3F05582C9C48}" presName="hierRoot2" presStyleCnt="0">
        <dgm:presLayoutVars>
          <dgm:hierBranch val="init"/>
        </dgm:presLayoutVars>
      </dgm:prSet>
      <dgm:spPr/>
    </dgm:pt>
    <dgm:pt modelId="{0EB29392-AD1C-4E27-AF36-BAAF2AC2FBFE}" type="pres">
      <dgm:prSet presAssocID="{7B0151B8-4212-4FD6-953A-3F05582C9C48}" presName="rootComposite" presStyleCnt="0"/>
      <dgm:spPr/>
    </dgm:pt>
    <dgm:pt modelId="{31FCEBBF-2978-4E63-B45E-3B6DF6F7FC37}" type="pres">
      <dgm:prSet presAssocID="{7B0151B8-4212-4FD6-953A-3F05582C9C48}" presName="rootText" presStyleLbl="node3" presStyleIdx="5" presStyleCnt="7">
        <dgm:presLayoutVars>
          <dgm:chPref val="3"/>
        </dgm:presLayoutVars>
      </dgm:prSet>
      <dgm:spPr/>
    </dgm:pt>
    <dgm:pt modelId="{28EFBFCF-D4AA-4D98-8646-E171693996C5}" type="pres">
      <dgm:prSet presAssocID="{7B0151B8-4212-4FD6-953A-3F05582C9C48}" presName="rootConnector" presStyleLbl="node3" presStyleIdx="5" presStyleCnt="7"/>
      <dgm:spPr/>
    </dgm:pt>
    <dgm:pt modelId="{6A17FEF7-1864-4984-928D-C4007FDDB4B0}" type="pres">
      <dgm:prSet presAssocID="{7B0151B8-4212-4FD6-953A-3F05582C9C48}" presName="hierChild4" presStyleCnt="0"/>
      <dgm:spPr/>
    </dgm:pt>
    <dgm:pt modelId="{CB91E0DE-FCF9-4E0E-8C1C-EF0A59BF9799}" type="pres">
      <dgm:prSet presAssocID="{7B0151B8-4212-4FD6-953A-3F05582C9C48}" presName="hierChild5" presStyleCnt="0"/>
      <dgm:spPr/>
    </dgm:pt>
    <dgm:pt modelId="{5E99FC80-0A09-401E-BBCB-976CD6270019}" type="pres">
      <dgm:prSet presAssocID="{46FF1A47-ECE3-4221-8320-3C1C3D45481D}" presName="Name37" presStyleLbl="parChTrans1D3" presStyleIdx="6" presStyleCnt="7"/>
      <dgm:spPr/>
    </dgm:pt>
    <dgm:pt modelId="{6B30F56B-F608-4595-B102-B9965F8F1137}" type="pres">
      <dgm:prSet presAssocID="{4AB40F23-F110-4714-B656-9C0AB4EC33B7}" presName="hierRoot2" presStyleCnt="0">
        <dgm:presLayoutVars>
          <dgm:hierBranch val="init"/>
        </dgm:presLayoutVars>
      </dgm:prSet>
      <dgm:spPr/>
    </dgm:pt>
    <dgm:pt modelId="{EF51C7A9-A6C7-4A66-84D9-909BF48FD51C}" type="pres">
      <dgm:prSet presAssocID="{4AB40F23-F110-4714-B656-9C0AB4EC33B7}" presName="rootComposite" presStyleCnt="0"/>
      <dgm:spPr/>
    </dgm:pt>
    <dgm:pt modelId="{BB355E25-4A0C-4496-9CF0-EF8AF3347F31}" type="pres">
      <dgm:prSet presAssocID="{4AB40F23-F110-4714-B656-9C0AB4EC33B7}" presName="rootText" presStyleLbl="node3" presStyleIdx="6" presStyleCnt="7">
        <dgm:presLayoutVars>
          <dgm:chPref val="3"/>
        </dgm:presLayoutVars>
      </dgm:prSet>
      <dgm:spPr/>
    </dgm:pt>
    <dgm:pt modelId="{3D2772FC-F06E-4339-B26B-26CBEE412D8D}" type="pres">
      <dgm:prSet presAssocID="{4AB40F23-F110-4714-B656-9C0AB4EC33B7}" presName="rootConnector" presStyleLbl="node3" presStyleIdx="6" presStyleCnt="7"/>
      <dgm:spPr/>
    </dgm:pt>
    <dgm:pt modelId="{9CC1188D-9587-439A-A4F5-3B1C23D7DDF7}" type="pres">
      <dgm:prSet presAssocID="{4AB40F23-F110-4714-B656-9C0AB4EC33B7}" presName="hierChild4" presStyleCnt="0"/>
      <dgm:spPr/>
    </dgm:pt>
    <dgm:pt modelId="{61AB9A0B-9DC2-4B25-9C6A-E7F32E6D8857}" type="pres">
      <dgm:prSet presAssocID="{4AB40F23-F110-4714-B656-9C0AB4EC33B7}" presName="hierChild5" presStyleCnt="0"/>
      <dgm:spPr/>
    </dgm:pt>
    <dgm:pt modelId="{D1B3B9FD-1A6A-4545-AC65-3A4DA7680050}" type="pres">
      <dgm:prSet presAssocID="{03F98B5D-72D6-4455-B7B6-5BC3336806E7}" presName="hierChild5" presStyleCnt="0"/>
      <dgm:spPr/>
    </dgm:pt>
    <dgm:pt modelId="{EA22819D-D645-43A2-833B-8AD7E096860E}" type="pres">
      <dgm:prSet presAssocID="{9F6B9DAF-99E9-476C-8A27-6A5458A97829}" presName="hierChild3" presStyleCnt="0"/>
      <dgm:spPr/>
    </dgm:pt>
  </dgm:ptLst>
  <dgm:cxnLst>
    <dgm:cxn modelId="{B5A30100-FBBA-4D5F-9814-72E5E4CB0234}" type="presOf" srcId="{1F58B346-EFAD-4226-A08B-7D480CD9D444}" destId="{E5AA4986-DB40-4529-ADBC-923531AF4D20}" srcOrd="0" destOrd="0" presId="urn:microsoft.com/office/officeart/2005/8/layout/orgChart1"/>
    <dgm:cxn modelId="{039C3306-259C-4277-B468-BC9C650BD3D8}" type="presOf" srcId="{BB4AA250-336B-4BCD-ADBF-B8CCD2D691E2}" destId="{074C654D-483B-4BAA-A693-E6F309BCA595}" srcOrd="0" destOrd="0" presId="urn:microsoft.com/office/officeart/2005/8/layout/orgChart1"/>
    <dgm:cxn modelId="{76924C0B-C091-47D4-9243-DED64DDB18F7}" type="presOf" srcId="{FEFB3071-6A8F-4486-B605-E9C04A378B53}" destId="{091A331D-DE6F-4B9A-90EB-C3A8F16CDD17}" srcOrd="0" destOrd="0" presId="urn:microsoft.com/office/officeart/2005/8/layout/orgChart1"/>
    <dgm:cxn modelId="{E5350311-12F3-4DFB-993F-5C6A38744005}" type="presOf" srcId="{9E640ADF-7720-4AD6-AEB3-A2F96D1145A8}" destId="{58422564-8303-42E5-8E0C-E75EF2C65AA8}" srcOrd="0" destOrd="0" presId="urn:microsoft.com/office/officeart/2005/8/layout/orgChart1"/>
    <dgm:cxn modelId="{0E8D8A11-7A47-40F6-8A2D-209428B3229E}" type="presOf" srcId="{0979C6CF-B2A6-462C-85EF-5C7D86F7CEA3}" destId="{0D943912-BEEA-42FA-8B39-FFB5858DF821}" srcOrd="0" destOrd="0" presId="urn:microsoft.com/office/officeart/2005/8/layout/orgChart1"/>
    <dgm:cxn modelId="{3B35C919-C593-4B10-8CAA-5D482B463222}" type="presOf" srcId="{FBCC424F-802C-4C61-B080-DC729C0B7B96}" destId="{D62EB66C-8F84-417D-88A0-6DECB164AE23}" srcOrd="0" destOrd="0" presId="urn:microsoft.com/office/officeart/2005/8/layout/orgChart1"/>
    <dgm:cxn modelId="{FB56921B-EEA2-41B1-8504-A2480C0C0AD4}" srcId="{9F6B9DAF-99E9-476C-8A27-6A5458A97829}" destId="{03F98B5D-72D6-4455-B7B6-5BC3336806E7}" srcOrd="2" destOrd="0" parTransId="{FEFB3071-6A8F-4486-B605-E9C04A378B53}" sibTransId="{F3CC0906-F7B0-4858-8628-18231F4C59C2}"/>
    <dgm:cxn modelId="{57419829-38D2-4C18-8BA2-E2657055CC0B}" srcId="{AF9245AC-5B0D-4BAC-9B64-12A2461BF8F1}" destId="{9261D660-D7B4-442D-8AB9-82FBD6BF683F}" srcOrd="1" destOrd="0" parTransId="{0A548673-474E-4792-BDB9-E86D55F32D0E}" sibTransId="{84BCA135-A723-4798-8EB6-6B73206287B5}"/>
    <dgm:cxn modelId="{8F5B2E2B-5B70-4E49-88BB-A867F33C4E41}" type="presOf" srcId="{9BC029AF-DDC6-45AB-BACA-66E45E779CD3}" destId="{152E7416-1BEB-4733-A158-1FC17E443AC2}" srcOrd="0" destOrd="0" presId="urn:microsoft.com/office/officeart/2005/8/layout/orgChart1"/>
    <dgm:cxn modelId="{B9595E2D-F41C-4B77-9DC7-3A9DC5CC70E5}" type="presOf" srcId="{9F6B9DAF-99E9-476C-8A27-6A5458A97829}" destId="{1B33B8FD-1B94-4E17-AF93-073E1EFA540F}" srcOrd="0" destOrd="0" presId="urn:microsoft.com/office/officeart/2005/8/layout/orgChart1"/>
    <dgm:cxn modelId="{79958E2E-A37D-4082-A16C-DBA5CA828751}" type="presOf" srcId="{9E640ADF-7720-4AD6-AEB3-A2F96D1145A8}" destId="{8CB49CAE-D4D8-47A3-815C-4CFADD156DF6}" srcOrd="1" destOrd="0" presId="urn:microsoft.com/office/officeart/2005/8/layout/orgChart1"/>
    <dgm:cxn modelId="{35871D2F-020D-4BB9-AB3E-F62064D9FC39}" type="presOf" srcId="{0165A075-DCE3-48F7-8A7C-87E0BE47B341}" destId="{9D2B13BE-1371-4291-8BDC-FC7A01169851}" srcOrd="1" destOrd="0" presId="urn:microsoft.com/office/officeart/2005/8/layout/orgChart1"/>
    <dgm:cxn modelId="{6DC89434-5E62-4FB7-8F9A-E43927F0705C}" type="presOf" srcId="{03F98B5D-72D6-4455-B7B6-5BC3336806E7}" destId="{250A6B94-D7C9-492D-9258-F8B7F49F6E75}" srcOrd="1" destOrd="0" presId="urn:microsoft.com/office/officeart/2005/8/layout/orgChart1"/>
    <dgm:cxn modelId="{F1876738-E9CC-426D-87D1-A52D7477E99A}" srcId="{03F98B5D-72D6-4455-B7B6-5BC3336806E7}" destId="{7B0151B8-4212-4FD6-953A-3F05582C9C48}" srcOrd="0" destOrd="0" parTransId="{6BA8B34B-B66B-4591-A44A-FEA377BB70FA}" sibTransId="{F4EF1378-8C66-43D1-823F-07391AEDD13B}"/>
    <dgm:cxn modelId="{BE2F9138-EE0D-4B11-B245-F813E62306A0}" type="presOf" srcId="{0165A075-DCE3-48F7-8A7C-87E0BE47B341}" destId="{592E9C26-58C1-47A1-A432-DFC50DF6A43E}" srcOrd="0" destOrd="0" presId="urn:microsoft.com/office/officeart/2005/8/layout/orgChart1"/>
    <dgm:cxn modelId="{C50AAD3B-84DD-4B3E-8B83-5A3990E61D1F}" type="presOf" srcId="{A960AA9B-0110-4DF7-9CF5-4EA2C8E3D66A}" destId="{D7125637-F9A5-4CE9-80CE-1542B9877A4C}" srcOrd="1" destOrd="0" presId="urn:microsoft.com/office/officeart/2005/8/layout/orgChart1"/>
    <dgm:cxn modelId="{05A74E5E-6339-4B74-B8A7-E55ABBD6342E}" type="presOf" srcId="{AF9245AC-5B0D-4BAC-9B64-12A2461BF8F1}" destId="{0F695031-7AD0-4E5B-A6CE-D9B9CE86191D}" srcOrd="0" destOrd="0" presId="urn:microsoft.com/office/officeart/2005/8/layout/orgChart1"/>
    <dgm:cxn modelId="{1AEA7141-D8DF-4247-BD23-1962FE374B24}" type="presOf" srcId="{7B0151B8-4212-4FD6-953A-3F05582C9C48}" destId="{31FCEBBF-2978-4E63-B45E-3B6DF6F7FC37}" srcOrd="0" destOrd="0" presId="urn:microsoft.com/office/officeart/2005/8/layout/orgChart1"/>
    <dgm:cxn modelId="{EE067043-514F-4D87-BD49-52323E08092D}" srcId="{0165A075-DCE3-48F7-8A7C-87E0BE47B341}" destId="{1F58B346-EFAD-4226-A08B-7D480CD9D444}" srcOrd="2" destOrd="0" parTransId="{FBCC424F-802C-4C61-B080-DC729C0B7B96}" sibTransId="{7F18BB9F-FBAD-4663-9059-3F79A8D992F1}"/>
    <dgm:cxn modelId="{DF18E24D-0177-4CDC-A881-7155A375D20F}" type="presOf" srcId="{9261D660-D7B4-442D-8AB9-82FBD6BF683F}" destId="{DC399DE5-2C41-4F62-A20E-44E2066314D1}" srcOrd="1" destOrd="0" presId="urn:microsoft.com/office/officeart/2005/8/layout/orgChart1"/>
    <dgm:cxn modelId="{F211BC6E-43F7-4C03-A0DE-369F08220311}" srcId="{03F98B5D-72D6-4455-B7B6-5BC3336806E7}" destId="{4AB40F23-F110-4714-B656-9C0AB4EC33B7}" srcOrd="1" destOrd="0" parTransId="{46FF1A47-ECE3-4221-8320-3C1C3D45481D}" sibTransId="{5440236F-C430-4DA5-A815-8E79F4A3EDF9}"/>
    <dgm:cxn modelId="{2E59186F-A60C-402F-8A19-F315908FADD3}" type="presOf" srcId="{B51132B4-2409-46C1-A43A-6D830C1D0A7A}" destId="{319DADAC-AB34-4A65-A300-96DCD39C11D9}" srcOrd="0" destOrd="0" presId="urn:microsoft.com/office/officeart/2005/8/layout/orgChart1"/>
    <dgm:cxn modelId="{FFEBA572-2BD2-4A03-934F-F0B2B1D2B26A}" srcId="{9F6B9DAF-99E9-476C-8A27-6A5458A97829}" destId="{0165A075-DCE3-48F7-8A7C-87E0BE47B341}" srcOrd="0" destOrd="0" parTransId="{47461694-B736-4137-AE84-55273E261A29}" sibTransId="{F43B62B8-2F9A-421A-A98C-879DBE4954E0}"/>
    <dgm:cxn modelId="{9323E653-5BFC-462B-BBE1-53CE19868AE5}" type="presOf" srcId="{AF9245AC-5B0D-4BAC-9B64-12A2461BF8F1}" destId="{1FFD2E51-71EB-4972-88CD-CB1A5BFD8EA7}" srcOrd="1" destOrd="0" presId="urn:microsoft.com/office/officeart/2005/8/layout/orgChart1"/>
    <dgm:cxn modelId="{94D7D875-E69E-4E5B-9709-CC0B855DF300}" srcId="{AF9245AC-5B0D-4BAC-9B64-12A2461BF8F1}" destId="{9BC029AF-DDC6-45AB-BACA-66E45E779CD3}" srcOrd="0" destOrd="0" parTransId="{D85CAAFA-2F48-4C24-9164-20916E7C6AA7}" sibTransId="{0A3DA0C9-5D29-426C-AE9D-238FF5809242}"/>
    <dgm:cxn modelId="{5CA1B477-6D7B-42DE-918F-8F5F0D9C2A59}" srcId="{9F6B9DAF-99E9-476C-8A27-6A5458A97829}" destId="{AF9245AC-5B0D-4BAC-9B64-12A2461BF8F1}" srcOrd="1" destOrd="0" parTransId="{479D8422-75CD-416C-B03C-591BEA80FE75}" sibTransId="{8AAFF17B-2E4A-46D9-853F-82DE2629C82F}"/>
    <dgm:cxn modelId="{0434DF5A-610F-4F03-B14F-4A0F8956492D}" type="presOf" srcId="{9F6B9DAF-99E9-476C-8A27-6A5458A97829}" destId="{A7C3843B-D28B-49C2-A829-D4C9B5715E48}" srcOrd="1" destOrd="0" presId="urn:microsoft.com/office/officeart/2005/8/layout/orgChart1"/>
    <dgm:cxn modelId="{88951D7E-43D0-4CE9-9199-F43198E8DABA}" type="presOf" srcId="{46FF1A47-ECE3-4221-8320-3C1C3D45481D}" destId="{5E99FC80-0A09-401E-BBCB-976CD6270019}" srcOrd="0" destOrd="0" presId="urn:microsoft.com/office/officeart/2005/8/layout/orgChart1"/>
    <dgm:cxn modelId="{131B2482-BD7A-4A96-A8B6-7D5A40D26D44}" type="presOf" srcId="{4AB40F23-F110-4714-B656-9C0AB4EC33B7}" destId="{3D2772FC-F06E-4339-B26B-26CBEE412D8D}" srcOrd="1" destOrd="0" presId="urn:microsoft.com/office/officeart/2005/8/layout/orgChart1"/>
    <dgm:cxn modelId="{A4316B84-BA2A-4F58-9796-55E2FDFF5032}" type="presOf" srcId="{7B0151B8-4212-4FD6-953A-3F05582C9C48}" destId="{28EFBFCF-D4AA-4D98-8646-E171693996C5}" srcOrd="1" destOrd="0" presId="urn:microsoft.com/office/officeart/2005/8/layout/orgChart1"/>
    <dgm:cxn modelId="{6964FD87-8DD9-467E-9854-47D3C67CF380}" type="presOf" srcId="{0A548673-474E-4792-BDB9-E86D55F32D0E}" destId="{59CB927C-19F1-4BED-8B59-1A25985B42AC}" srcOrd="0" destOrd="0" presId="urn:microsoft.com/office/officeart/2005/8/layout/orgChart1"/>
    <dgm:cxn modelId="{A0C65D8E-36C0-4F24-9050-26A194D0C12F}" type="presOf" srcId="{1F58B346-EFAD-4226-A08B-7D480CD9D444}" destId="{D7E6ED86-9C49-4D0D-88DB-A3A4DF5C6B34}" srcOrd="1" destOrd="0" presId="urn:microsoft.com/office/officeart/2005/8/layout/orgChart1"/>
    <dgm:cxn modelId="{FC99909F-0971-4A4D-8589-337F6D867FC1}" type="presOf" srcId="{9261D660-D7B4-442D-8AB9-82FBD6BF683F}" destId="{D0709DDD-64F7-4064-8C41-813DFAEE0DCE}" srcOrd="0" destOrd="0" presId="urn:microsoft.com/office/officeart/2005/8/layout/orgChart1"/>
    <dgm:cxn modelId="{182ADAA3-7BCC-421A-A7FF-0A366818C9EF}" type="presOf" srcId="{A960AA9B-0110-4DF7-9CF5-4EA2C8E3D66A}" destId="{0C40F73C-3123-4644-B22C-9BF3A77E5536}" srcOrd="0" destOrd="0" presId="urn:microsoft.com/office/officeart/2005/8/layout/orgChart1"/>
    <dgm:cxn modelId="{2FBD48A6-90EA-4D83-B793-14159351ADAF}" srcId="{BB4AA250-336B-4BCD-ADBF-B8CCD2D691E2}" destId="{9F6B9DAF-99E9-476C-8A27-6A5458A97829}" srcOrd="0" destOrd="0" parTransId="{7EA5C72F-C841-4A9E-9C05-170DD0E0E87F}" sibTransId="{6F961BA0-23E2-430E-940B-80BB544C8028}"/>
    <dgm:cxn modelId="{AC2501AB-D58B-46CE-8CEC-8607A31AF687}" type="presOf" srcId="{D85CAAFA-2F48-4C24-9164-20916E7C6AA7}" destId="{8C8C68AE-C9CC-4481-BE03-E64F483BF914}" srcOrd="0" destOrd="0" presId="urn:microsoft.com/office/officeart/2005/8/layout/orgChart1"/>
    <dgm:cxn modelId="{5F5A39AC-271E-4AF9-A8A9-B7EC84FB6D1E}" srcId="{0165A075-DCE3-48F7-8A7C-87E0BE47B341}" destId="{9E640ADF-7720-4AD6-AEB3-A2F96D1145A8}" srcOrd="1" destOrd="0" parTransId="{0979C6CF-B2A6-462C-85EF-5C7D86F7CEA3}" sibTransId="{4E9D03DC-C05D-43E5-BD56-3B2E671924C1}"/>
    <dgm:cxn modelId="{B107B9C0-2DC8-4945-B02E-1CAE9D04F6A0}" type="presOf" srcId="{47461694-B736-4137-AE84-55273E261A29}" destId="{24C9A990-2F6B-47DC-B2E8-ECCB588EC0DB}" srcOrd="0" destOrd="0" presId="urn:microsoft.com/office/officeart/2005/8/layout/orgChart1"/>
    <dgm:cxn modelId="{D819B9CF-DB80-4264-9D77-F0D9C23867F6}" type="presOf" srcId="{9BC029AF-DDC6-45AB-BACA-66E45E779CD3}" destId="{113C1701-9BC4-44E4-8CDB-8767A1459DDC}" srcOrd="1" destOrd="0" presId="urn:microsoft.com/office/officeart/2005/8/layout/orgChart1"/>
    <dgm:cxn modelId="{6C8525D3-F2B7-406C-B8AE-601124D7B277}" srcId="{0165A075-DCE3-48F7-8A7C-87E0BE47B341}" destId="{A960AA9B-0110-4DF7-9CF5-4EA2C8E3D66A}" srcOrd="0" destOrd="0" parTransId="{B51132B4-2409-46C1-A43A-6D830C1D0A7A}" sibTransId="{A7642C0B-FDAD-4DAF-9F96-6C1C80F7F52E}"/>
    <dgm:cxn modelId="{9FFEA2D9-7FD5-4DE0-8398-8F81B5F01A5D}" type="presOf" srcId="{4AB40F23-F110-4714-B656-9C0AB4EC33B7}" destId="{BB355E25-4A0C-4496-9CF0-EF8AF3347F31}" srcOrd="0" destOrd="0" presId="urn:microsoft.com/office/officeart/2005/8/layout/orgChart1"/>
    <dgm:cxn modelId="{CD2A83E8-E88F-45BA-A6E8-0CE7ED1F77E2}" type="presOf" srcId="{6BA8B34B-B66B-4591-A44A-FEA377BB70FA}" destId="{B0FA7126-B488-4076-9A30-EE646DC5E3E4}" srcOrd="0" destOrd="0" presId="urn:microsoft.com/office/officeart/2005/8/layout/orgChart1"/>
    <dgm:cxn modelId="{1B9167F5-304D-4383-9F85-21D509F67897}" type="presOf" srcId="{479D8422-75CD-416C-B03C-591BEA80FE75}" destId="{6FAD9CC6-9855-465B-9117-BFBDDC0B4015}" srcOrd="0" destOrd="0" presId="urn:microsoft.com/office/officeart/2005/8/layout/orgChart1"/>
    <dgm:cxn modelId="{659C68FE-13BD-4AB8-A13C-326D0065E2AB}" type="presOf" srcId="{03F98B5D-72D6-4455-B7B6-5BC3336806E7}" destId="{D6DB3CDB-61CC-479F-9DBD-F6AA5C57BA40}" srcOrd="0" destOrd="0" presId="urn:microsoft.com/office/officeart/2005/8/layout/orgChart1"/>
    <dgm:cxn modelId="{82B0ACD9-93D7-4F97-9887-8C295EEAB8FB}" type="presParOf" srcId="{074C654D-483B-4BAA-A693-E6F309BCA595}" destId="{D28DC389-BB49-4BB7-98F8-312DA10A50DE}" srcOrd="0" destOrd="0" presId="urn:microsoft.com/office/officeart/2005/8/layout/orgChart1"/>
    <dgm:cxn modelId="{8EC2A630-C84C-479C-B51C-B82A021648A0}" type="presParOf" srcId="{D28DC389-BB49-4BB7-98F8-312DA10A50DE}" destId="{116E156E-B580-4A0A-96AE-B00EA96BD890}" srcOrd="0" destOrd="0" presId="urn:microsoft.com/office/officeart/2005/8/layout/orgChart1"/>
    <dgm:cxn modelId="{851490AC-B2FC-4FC0-9FBE-3F4780FEBCCB}" type="presParOf" srcId="{116E156E-B580-4A0A-96AE-B00EA96BD890}" destId="{1B33B8FD-1B94-4E17-AF93-073E1EFA540F}" srcOrd="0" destOrd="0" presId="urn:microsoft.com/office/officeart/2005/8/layout/orgChart1"/>
    <dgm:cxn modelId="{F2B99969-2661-4569-B871-1383C06E2EDC}" type="presParOf" srcId="{116E156E-B580-4A0A-96AE-B00EA96BD890}" destId="{A7C3843B-D28B-49C2-A829-D4C9B5715E48}" srcOrd="1" destOrd="0" presId="urn:microsoft.com/office/officeart/2005/8/layout/orgChart1"/>
    <dgm:cxn modelId="{C2D59D16-9C3E-4EED-9FE7-3A666A9EFA99}" type="presParOf" srcId="{D28DC389-BB49-4BB7-98F8-312DA10A50DE}" destId="{ED5DDF9C-5260-4D9A-9152-74AD38967453}" srcOrd="1" destOrd="0" presId="urn:microsoft.com/office/officeart/2005/8/layout/orgChart1"/>
    <dgm:cxn modelId="{D9D150FC-FE98-4F54-8D66-1A4BC4E81494}" type="presParOf" srcId="{ED5DDF9C-5260-4D9A-9152-74AD38967453}" destId="{24C9A990-2F6B-47DC-B2E8-ECCB588EC0DB}" srcOrd="0" destOrd="0" presId="urn:microsoft.com/office/officeart/2005/8/layout/orgChart1"/>
    <dgm:cxn modelId="{07D6CF90-39C7-472E-8F81-C8ABBB4772A8}" type="presParOf" srcId="{ED5DDF9C-5260-4D9A-9152-74AD38967453}" destId="{63380A7C-CD9D-451E-8B93-E905C8722DAC}" srcOrd="1" destOrd="0" presId="urn:microsoft.com/office/officeart/2005/8/layout/orgChart1"/>
    <dgm:cxn modelId="{C39EEABC-769D-4230-9A94-AA4123A3DB51}" type="presParOf" srcId="{63380A7C-CD9D-451E-8B93-E905C8722DAC}" destId="{64571B08-0901-4442-A789-ADA4082CC7C1}" srcOrd="0" destOrd="0" presId="urn:microsoft.com/office/officeart/2005/8/layout/orgChart1"/>
    <dgm:cxn modelId="{0D207A7F-8A38-4792-8E6B-8C5D5DA86737}" type="presParOf" srcId="{64571B08-0901-4442-A789-ADA4082CC7C1}" destId="{592E9C26-58C1-47A1-A432-DFC50DF6A43E}" srcOrd="0" destOrd="0" presId="urn:microsoft.com/office/officeart/2005/8/layout/orgChart1"/>
    <dgm:cxn modelId="{04DCD7C0-1554-4507-A104-E031EE7A5618}" type="presParOf" srcId="{64571B08-0901-4442-A789-ADA4082CC7C1}" destId="{9D2B13BE-1371-4291-8BDC-FC7A01169851}" srcOrd="1" destOrd="0" presId="urn:microsoft.com/office/officeart/2005/8/layout/orgChart1"/>
    <dgm:cxn modelId="{180BCD10-A620-4BE7-BFA8-D39BB7A90199}" type="presParOf" srcId="{63380A7C-CD9D-451E-8B93-E905C8722DAC}" destId="{1AC5C48E-0972-4E5C-BB5A-903FDABD1FA2}" srcOrd="1" destOrd="0" presId="urn:microsoft.com/office/officeart/2005/8/layout/orgChart1"/>
    <dgm:cxn modelId="{9E9420C4-3E77-43B1-BBA6-90DB9CDA88C4}" type="presParOf" srcId="{1AC5C48E-0972-4E5C-BB5A-903FDABD1FA2}" destId="{319DADAC-AB34-4A65-A300-96DCD39C11D9}" srcOrd="0" destOrd="0" presId="urn:microsoft.com/office/officeart/2005/8/layout/orgChart1"/>
    <dgm:cxn modelId="{37BFFB60-8D7E-43FC-A446-995A4D02A25A}" type="presParOf" srcId="{1AC5C48E-0972-4E5C-BB5A-903FDABD1FA2}" destId="{05371837-ABC5-4695-B8C4-C84B3291978F}" srcOrd="1" destOrd="0" presId="urn:microsoft.com/office/officeart/2005/8/layout/orgChart1"/>
    <dgm:cxn modelId="{3DCD9266-742B-4270-87E2-AD5D3A69F20E}" type="presParOf" srcId="{05371837-ABC5-4695-B8C4-C84B3291978F}" destId="{893924BC-1AEC-4102-A5FB-9C0727A25E46}" srcOrd="0" destOrd="0" presId="urn:microsoft.com/office/officeart/2005/8/layout/orgChart1"/>
    <dgm:cxn modelId="{38DD75FC-4525-4737-905E-BA96933E6227}" type="presParOf" srcId="{893924BC-1AEC-4102-A5FB-9C0727A25E46}" destId="{0C40F73C-3123-4644-B22C-9BF3A77E5536}" srcOrd="0" destOrd="0" presId="urn:microsoft.com/office/officeart/2005/8/layout/orgChart1"/>
    <dgm:cxn modelId="{F029ABB8-CEF0-4BF0-900D-3AA0D6EDDF82}" type="presParOf" srcId="{893924BC-1AEC-4102-A5FB-9C0727A25E46}" destId="{D7125637-F9A5-4CE9-80CE-1542B9877A4C}" srcOrd="1" destOrd="0" presId="urn:microsoft.com/office/officeart/2005/8/layout/orgChart1"/>
    <dgm:cxn modelId="{C7058FFD-2F02-4D2F-AAFD-F40328CD8A80}" type="presParOf" srcId="{05371837-ABC5-4695-B8C4-C84B3291978F}" destId="{07A3286F-332A-4A52-A547-70FD04994C61}" srcOrd="1" destOrd="0" presId="urn:microsoft.com/office/officeart/2005/8/layout/orgChart1"/>
    <dgm:cxn modelId="{AD2B8B21-03A8-4786-98C1-16C3AF94FFCB}" type="presParOf" srcId="{05371837-ABC5-4695-B8C4-C84B3291978F}" destId="{B9CC8197-2127-401F-8FB0-9C0480D942D5}" srcOrd="2" destOrd="0" presId="urn:microsoft.com/office/officeart/2005/8/layout/orgChart1"/>
    <dgm:cxn modelId="{DE1A86AE-65CC-41DF-84BB-3FC965304685}" type="presParOf" srcId="{1AC5C48E-0972-4E5C-BB5A-903FDABD1FA2}" destId="{0D943912-BEEA-42FA-8B39-FFB5858DF821}" srcOrd="2" destOrd="0" presId="urn:microsoft.com/office/officeart/2005/8/layout/orgChart1"/>
    <dgm:cxn modelId="{1FC95EDA-6B10-437B-9058-14ACD56AEFC1}" type="presParOf" srcId="{1AC5C48E-0972-4E5C-BB5A-903FDABD1FA2}" destId="{A9B41078-DFD5-4CCB-9043-323595FFE75A}" srcOrd="3" destOrd="0" presId="urn:microsoft.com/office/officeart/2005/8/layout/orgChart1"/>
    <dgm:cxn modelId="{CA42D022-F748-41FB-9D40-7F95FFA9BD8D}" type="presParOf" srcId="{A9B41078-DFD5-4CCB-9043-323595FFE75A}" destId="{222FD56E-B77B-45C0-BFC8-3D677017D02B}" srcOrd="0" destOrd="0" presId="urn:microsoft.com/office/officeart/2005/8/layout/orgChart1"/>
    <dgm:cxn modelId="{C3FCE4D8-4716-4F7A-9BAB-F2D09B9623A8}" type="presParOf" srcId="{222FD56E-B77B-45C0-BFC8-3D677017D02B}" destId="{58422564-8303-42E5-8E0C-E75EF2C65AA8}" srcOrd="0" destOrd="0" presId="urn:microsoft.com/office/officeart/2005/8/layout/orgChart1"/>
    <dgm:cxn modelId="{E00E2FEC-8C61-4F3B-8CCF-3F07FFD01F78}" type="presParOf" srcId="{222FD56E-B77B-45C0-BFC8-3D677017D02B}" destId="{8CB49CAE-D4D8-47A3-815C-4CFADD156DF6}" srcOrd="1" destOrd="0" presId="urn:microsoft.com/office/officeart/2005/8/layout/orgChart1"/>
    <dgm:cxn modelId="{719A21A1-78A2-449F-9C41-999C314EEE77}" type="presParOf" srcId="{A9B41078-DFD5-4CCB-9043-323595FFE75A}" destId="{8D0F0E12-8D54-4D22-8238-E946F0AD7DBD}" srcOrd="1" destOrd="0" presId="urn:microsoft.com/office/officeart/2005/8/layout/orgChart1"/>
    <dgm:cxn modelId="{7E26E0F9-FF7D-41CC-847C-EE2459BEA78E}" type="presParOf" srcId="{A9B41078-DFD5-4CCB-9043-323595FFE75A}" destId="{F9C96D8C-9567-4AA8-8C27-51A7C2CEE89F}" srcOrd="2" destOrd="0" presId="urn:microsoft.com/office/officeart/2005/8/layout/orgChart1"/>
    <dgm:cxn modelId="{17095E06-A516-48DC-8009-557C33F20E89}" type="presParOf" srcId="{1AC5C48E-0972-4E5C-BB5A-903FDABD1FA2}" destId="{D62EB66C-8F84-417D-88A0-6DECB164AE23}" srcOrd="4" destOrd="0" presId="urn:microsoft.com/office/officeart/2005/8/layout/orgChart1"/>
    <dgm:cxn modelId="{BCF1BC5A-EB8B-4AE9-B339-B5752FAD83A7}" type="presParOf" srcId="{1AC5C48E-0972-4E5C-BB5A-903FDABD1FA2}" destId="{97891A96-622A-421C-8B7D-6A941F16C375}" srcOrd="5" destOrd="0" presId="urn:microsoft.com/office/officeart/2005/8/layout/orgChart1"/>
    <dgm:cxn modelId="{4FA5CF6E-ACD1-47A1-98C1-3C73BAF98EBD}" type="presParOf" srcId="{97891A96-622A-421C-8B7D-6A941F16C375}" destId="{25AAC0BB-23DD-4E7C-9627-96C06F60D7EC}" srcOrd="0" destOrd="0" presId="urn:microsoft.com/office/officeart/2005/8/layout/orgChart1"/>
    <dgm:cxn modelId="{F9DCBAFF-B34C-45ED-A7C2-31F9392AAED9}" type="presParOf" srcId="{25AAC0BB-23DD-4E7C-9627-96C06F60D7EC}" destId="{E5AA4986-DB40-4529-ADBC-923531AF4D20}" srcOrd="0" destOrd="0" presId="urn:microsoft.com/office/officeart/2005/8/layout/orgChart1"/>
    <dgm:cxn modelId="{EB49BBA9-B1C3-46F3-B163-9361E8EB49C9}" type="presParOf" srcId="{25AAC0BB-23DD-4E7C-9627-96C06F60D7EC}" destId="{D7E6ED86-9C49-4D0D-88DB-A3A4DF5C6B34}" srcOrd="1" destOrd="0" presId="urn:microsoft.com/office/officeart/2005/8/layout/orgChart1"/>
    <dgm:cxn modelId="{5198181E-9611-49DE-8C8E-A6A08C596447}" type="presParOf" srcId="{97891A96-622A-421C-8B7D-6A941F16C375}" destId="{278069E0-46D6-4E0C-9A40-63840CC4031C}" srcOrd="1" destOrd="0" presId="urn:microsoft.com/office/officeart/2005/8/layout/orgChart1"/>
    <dgm:cxn modelId="{54053192-D6C6-4A40-9FAE-C53EED14FDF4}" type="presParOf" srcId="{97891A96-622A-421C-8B7D-6A941F16C375}" destId="{512263D4-1032-4B4A-A1A6-E3BF4C7B6D6B}" srcOrd="2" destOrd="0" presId="urn:microsoft.com/office/officeart/2005/8/layout/orgChart1"/>
    <dgm:cxn modelId="{6F185AA3-B8F9-4F23-80EA-987B46AF54B7}" type="presParOf" srcId="{63380A7C-CD9D-451E-8B93-E905C8722DAC}" destId="{23BE59BF-C5A5-4931-B7EE-1C32E69AEC62}" srcOrd="2" destOrd="0" presId="urn:microsoft.com/office/officeart/2005/8/layout/orgChart1"/>
    <dgm:cxn modelId="{A30371CB-F7A2-4DAE-9EE1-771F8B4F7204}" type="presParOf" srcId="{ED5DDF9C-5260-4D9A-9152-74AD38967453}" destId="{6FAD9CC6-9855-465B-9117-BFBDDC0B4015}" srcOrd="2" destOrd="0" presId="urn:microsoft.com/office/officeart/2005/8/layout/orgChart1"/>
    <dgm:cxn modelId="{FDD86F1B-3D22-4545-BB27-90E51E241E7B}" type="presParOf" srcId="{ED5DDF9C-5260-4D9A-9152-74AD38967453}" destId="{C4DDCFEC-DEAA-40B6-B025-F8DA65D49CFB}" srcOrd="3" destOrd="0" presId="urn:microsoft.com/office/officeart/2005/8/layout/orgChart1"/>
    <dgm:cxn modelId="{55844584-1F5A-434D-8369-8C8A4593374C}" type="presParOf" srcId="{C4DDCFEC-DEAA-40B6-B025-F8DA65D49CFB}" destId="{EDA1D681-2F91-4632-86BB-15055BC4CE35}" srcOrd="0" destOrd="0" presId="urn:microsoft.com/office/officeart/2005/8/layout/orgChart1"/>
    <dgm:cxn modelId="{2C9D966D-C601-410E-9226-2699867EC63F}" type="presParOf" srcId="{EDA1D681-2F91-4632-86BB-15055BC4CE35}" destId="{0F695031-7AD0-4E5B-A6CE-D9B9CE86191D}" srcOrd="0" destOrd="0" presId="urn:microsoft.com/office/officeart/2005/8/layout/orgChart1"/>
    <dgm:cxn modelId="{ED626008-08C8-486B-B467-A412763AB95A}" type="presParOf" srcId="{EDA1D681-2F91-4632-86BB-15055BC4CE35}" destId="{1FFD2E51-71EB-4972-88CD-CB1A5BFD8EA7}" srcOrd="1" destOrd="0" presId="urn:microsoft.com/office/officeart/2005/8/layout/orgChart1"/>
    <dgm:cxn modelId="{9A87814A-0296-49DC-B7D0-53C0BC5ED30A}" type="presParOf" srcId="{C4DDCFEC-DEAA-40B6-B025-F8DA65D49CFB}" destId="{2D44723F-F9DE-4A8C-A75E-2DD35B0B1392}" srcOrd="1" destOrd="0" presId="urn:microsoft.com/office/officeart/2005/8/layout/orgChart1"/>
    <dgm:cxn modelId="{8AFF7F77-C1DE-4B5F-8258-2E701C3868E3}" type="presParOf" srcId="{2D44723F-F9DE-4A8C-A75E-2DD35B0B1392}" destId="{8C8C68AE-C9CC-4481-BE03-E64F483BF914}" srcOrd="0" destOrd="0" presId="urn:microsoft.com/office/officeart/2005/8/layout/orgChart1"/>
    <dgm:cxn modelId="{970142B0-E2BD-4F40-B8ED-257B0860984C}" type="presParOf" srcId="{2D44723F-F9DE-4A8C-A75E-2DD35B0B1392}" destId="{F2304E6C-7564-4153-8217-92CB7CC77C97}" srcOrd="1" destOrd="0" presId="urn:microsoft.com/office/officeart/2005/8/layout/orgChart1"/>
    <dgm:cxn modelId="{C6952FD6-B718-413D-B200-FE99BBD85D78}" type="presParOf" srcId="{F2304E6C-7564-4153-8217-92CB7CC77C97}" destId="{B6E98D5C-3B97-454B-8715-E9E6FE237E7A}" srcOrd="0" destOrd="0" presId="urn:microsoft.com/office/officeart/2005/8/layout/orgChart1"/>
    <dgm:cxn modelId="{62206119-9AD7-408C-BA96-339ED9E1D216}" type="presParOf" srcId="{B6E98D5C-3B97-454B-8715-E9E6FE237E7A}" destId="{152E7416-1BEB-4733-A158-1FC17E443AC2}" srcOrd="0" destOrd="0" presId="urn:microsoft.com/office/officeart/2005/8/layout/orgChart1"/>
    <dgm:cxn modelId="{9391ACA5-C153-461F-9E19-DDB0CEBB075B}" type="presParOf" srcId="{B6E98D5C-3B97-454B-8715-E9E6FE237E7A}" destId="{113C1701-9BC4-44E4-8CDB-8767A1459DDC}" srcOrd="1" destOrd="0" presId="urn:microsoft.com/office/officeart/2005/8/layout/orgChart1"/>
    <dgm:cxn modelId="{32229523-70E5-43B8-A50D-C3AD4F94EB18}" type="presParOf" srcId="{F2304E6C-7564-4153-8217-92CB7CC77C97}" destId="{C48D0265-EAF8-4F45-92E8-3F6A33B0CF68}" srcOrd="1" destOrd="0" presId="urn:microsoft.com/office/officeart/2005/8/layout/orgChart1"/>
    <dgm:cxn modelId="{5463BB50-0847-45B8-83B8-4AFF7EB198A8}" type="presParOf" srcId="{F2304E6C-7564-4153-8217-92CB7CC77C97}" destId="{EAFB88D8-E5F8-4841-ABF3-52C1FBBF2B30}" srcOrd="2" destOrd="0" presId="urn:microsoft.com/office/officeart/2005/8/layout/orgChart1"/>
    <dgm:cxn modelId="{A71BDB25-4F6D-4B11-8BAA-1350256C7730}" type="presParOf" srcId="{2D44723F-F9DE-4A8C-A75E-2DD35B0B1392}" destId="{59CB927C-19F1-4BED-8B59-1A25985B42AC}" srcOrd="2" destOrd="0" presId="urn:microsoft.com/office/officeart/2005/8/layout/orgChart1"/>
    <dgm:cxn modelId="{0ECD6AC8-35B2-4664-8152-FCEB8D7D3356}" type="presParOf" srcId="{2D44723F-F9DE-4A8C-A75E-2DD35B0B1392}" destId="{105C31BA-F485-4ED8-9FD8-5CBF2915E031}" srcOrd="3" destOrd="0" presId="urn:microsoft.com/office/officeart/2005/8/layout/orgChart1"/>
    <dgm:cxn modelId="{12056749-3F75-4A9B-A27A-60716A750FEC}" type="presParOf" srcId="{105C31BA-F485-4ED8-9FD8-5CBF2915E031}" destId="{0EA9AF26-B1C7-4AEA-8BF4-1C05C476C7FC}" srcOrd="0" destOrd="0" presId="urn:microsoft.com/office/officeart/2005/8/layout/orgChart1"/>
    <dgm:cxn modelId="{5DD0D915-DAAC-42A9-8A7B-A77B2BADEE5F}" type="presParOf" srcId="{0EA9AF26-B1C7-4AEA-8BF4-1C05C476C7FC}" destId="{D0709DDD-64F7-4064-8C41-813DFAEE0DCE}" srcOrd="0" destOrd="0" presId="urn:microsoft.com/office/officeart/2005/8/layout/orgChart1"/>
    <dgm:cxn modelId="{71B9942C-C8D3-4B58-B33D-1FF5C7E1D39F}" type="presParOf" srcId="{0EA9AF26-B1C7-4AEA-8BF4-1C05C476C7FC}" destId="{DC399DE5-2C41-4F62-A20E-44E2066314D1}" srcOrd="1" destOrd="0" presId="urn:microsoft.com/office/officeart/2005/8/layout/orgChart1"/>
    <dgm:cxn modelId="{597BB28E-5FED-4D4E-9A51-51794A603508}" type="presParOf" srcId="{105C31BA-F485-4ED8-9FD8-5CBF2915E031}" destId="{BBA4B149-AB5D-4A72-BC64-9DA6689957E4}" srcOrd="1" destOrd="0" presId="urn:microsoft.com/office/officeart/2005/8/layout/orgChart1"/>
    <dgm:cxn modelId="{6E2C9D76-EC4F-4B89-951D-3DD34190373A}" type="presParOf" srcId="{105C31BA-F485-4ED8-9FD8-5CBF2915E031}" destId="{AFA4BE02-03FF-42DE-8630-B38F41B3AD50}" srcOrd="2" destOrd="0" presId="urn:microsoft.com/office/officeart/2005/8/layout/orgChart1"/>
    <dgm:cxn modelId="{91DF39EE-80F3-4D39-830D-F593D0BC7E28}" type="presParOf" srcId="{C4DDCFEC-DEAA-40B6-B025-F8DA65D49CFB}" destId="{1E8B79A7-3872-41FA-A03F-775AD92B95BD}" srcOrd="2" destOrd="0" presId="urn:microsoft.com/office/officeart/2005/8/layout/orgChart1"/>
    <dgm:cxn modelId="{E6420B87-973A-4E33-8D24-3D68EBC8D769}" type="presParOf" srcId="{ED5DDF9C-5260-4D9A-9152-74AD38967453}" destId="{091A331D-DE6F-4B9A-90EB-C3A8F16CDD17}" srcOrd="4" destOrd="0" presId="urn:microsoft.com/office/officeart/2005/8/layout/orgChart1"/>
    <dgm:cxn modelId="{B428D084-E2FE-4738-9270-1E0164664708}" type="presParOf" srcId="{ED5DDF9C-5260-4D9A-9152-74AD38967453}" destId="{0A5D3ACE-142F-47CB-AB13-EF57C25A231D}" srcOrd="5" destOrd="0" presId="urn:microsoft.com/office/officeart/2005/8/layout/orgChart1"/>
    <dgm:cxn modelId="{48E73B30-414B-49E5-A787-8BA21E307799}" type="presParOf" srcId="{0A5D3ACE-142F-47CB-AB13-EF57C25A231D}" destId="{E2B8E81B-DAD6-4DF7-B6AE-6D65EE5832AC}" srcOrd="0" destOrd="0" presId="urn:microsoft.com/office/officeart/2005/8/layout/orgChart1"/>
    <dgm:cxn modelId="{F4B39022-4D9E-4935-8CE0-BC8A747AE5CC}" type="presParOf" srcId="{E2B8E81B-DAD6-4DF7-B6AE-6D65EE5832AC}" destId="{D6DB3CDB-61CC-479F-9DBD-F6AA5C57BA40}" srcOrd="0" destOrd="0" presId="urn:microsoft.com/office/officeart/2005/8/layout/orgChart1"/>
    <dgm:cxn modelId="{55194570-A51F-4AEE-9404-EFBBE5158092}" type="presParOf" srcId="{E2B8E81B-DAD6-4DF7-B6AE-6D65EE5832AC}" destId="{250A6B94-D7C9-492D-9258-F8B7F49F6E75}" srcOrd="1" destOrd="0" presId="urn:microsoft.com/office/officeart/2005/8/layout/orgChart1"/>
    <dgm:cxn modelId="{CA7A020B-038A-40C1-AFD7-C049656665F1}" type="presParOf" srcId="{0A5D3ACE-142F-47CB-AB13-EF57C25A231D}" destId="{A16FA392-9D72-49C1-B18B-10A5D918B4A6}" srcOrd="1" destOrd="0" presId="urn:microsoft.com/office/officeart/2005/8/layout/orgChart1"/>
    <dgm:cxn modelId="{4CAFE8E0-A5F1-4C5A-B987-C9DB66479BC2}" type="presParOf" srcId="{A16FA392-9D72-49C1-B18B-10A5D918B4A6}" destId="{B0FA7126-B488-4076-9A30-EE646DC5E3E4}" srcOrd="0" destOrd="0" presId="urn:microsoft.com/office/officeart/2005/8/layout/orgChart1"/>
    <dgm:cxn modelId="{2BC19D4E-F46B-43D6-BAA5-B957873C0818}" type="presParOf" srcId="{A16FA392-9D72-49C1-B18B-10A5D918B4A6}" destId="{FB0BD84C-4366-4534-9E86-11BB6B52E046}" srcOrd="1" destOrd="0" presId="urn:microsoft.com/office/officeart/2005/8/layout/orgChart1"/>
    <dgm:cxn modelId="{3D598925-FF6D-4E71-B48B-F15BAB15C1F0}" type="presParOf" srcId="{FB0BD84C-4366-4534-9E86-11BB6B52E046}" destId="{0EB29392-AD1C-4E27-AF36-BAAF2AC2FBFE}" srcOrd="0" destOrd="0" presId="urn:microsoft.com/office/officeart/2005/8/layout/orgChart1"/>
    <dgm:cxn modelId="{C846771F-8320-4CDF-B206-C0F99441C139}" type="presParOf" srcId="{0EB29392-AD1C-4E27-AF36-BAAF2AC2FBFE}" destId="{31FCEBBF-2978-4E63-B45E-3B6DF6F7FC37}" srcOrd="0" destOrd="0" presId="urn:microsoft.com/office/officeart/2005/8/layout/orgChart1"/>
    <dgm:cxn modelId="{A629193A-C87D-4E14-8EB4-6FA54D8419B6}" type="presParOf" srcId="{0EB29392-AD1C-4E27-AF36-BAAF2AC2FBFE}" destId="{28EFBFCF-D4AA-4D98-8646-E171693996C5}" srcOrd="1" destOrd="0" presId="urn:microsoft.com/office/officeart/2005/8/layout/orgChart1"/>
    <dgm:cxn modelId="{46E127BD-88C9-41B3-9EEB-5DB98DA2353A}" type="presParOf" srcId="{FB0BD84C-4366-4534-9E86-11BB6B52E046}" destId="{6A17FEF7-1864-4984-928D-C4007FDDB4B0}" srcOrd="1" destOrd="0" presId="urn:microsoft.com/office/officeart/2005/8/layout/orgChart1"/>
    <dgm:cxn modelId="{06611A26-703F-401F-A948-1AF66477C67D}" type="presParOf" srcId="{FB0BD84C-4366-4534-9E86-11BB6B52E046}" destId="{CB91E0DE-FCF9-4E0E-8C1C-EF0A59BF9799}" srcOrd="2" destOrd="0" presId="urn:microsoft.com/office/officeart/2005/8/layout/orgChart1"/>
    <dgm:cxn modelId="{126C1333-D2FA-4568-B1D9-CF13BC18E705}" type="presParOf" srcId="{A16FA392-9D72-49C1-B18B-10A5D918B4A6}" destId="{5E99FC80-0A09-401E-BBCB-976CD6270019}" srcOrd="2" destOrd="0" presId="urn:microsoft.com/office/officeart/2005/8/layout/orgChart1"/>
    <dgm:cxn modelId="{5F49881A-DE7C-4010-941A-3C920DAAC3F3}" type="presParOf" srcId="{A16FA392-9D72-49C1-B18B-10A5D918B4A6}" destId="{6B30F56B-F608-4595-B102-B9965F8F1137}" srcOrd="3" destOrd="0" presId="urn:microsoft.com/office/officeart/2005/8/layout/orgChart1"/>
    <dgm:cxn modelId="{4CF224DA-F5EF-4C36-9698-CAA91403B437}" type="presParOf" srcId="{6B30F56B-F608-4595-B102-B9965F8F1137}" destId="{EF51C7A9-A6C7-4A66-84D9-909BF48FD51C}" srcOrd="0" destOrd="0" presId="urn:microsoft.com/office/officeart/2005/8/layout/orgChart1"/>
    <dgm:cxn modelId="{BA581703-0CBD-41B0-BE9F-1A740B4C42FA}" type="presParOf" srcId="{EF51C7A9-A6C7-4A66-84D9-909BF48FD51C}" destId="{BB355E25-4A0C-4496-9CF0-EF8AF3347F31}" srcOrd="0" destOrd="0" presId="urn:microsoft.com/office/officeart/2005/8/layout/orgChart1"/>
    <dgm:cxn modelId="{F1A01638-EE70-4C75-B347-12EE9832A318}" type="presParOf" srcId="{EF51C7A9-A6C7-4A66-84D9-909BF48FD51C}" destId="{3D2772FC-F06E-4339-B26B-26CBEE412D8D}" srcOrd="1" destOrd="0" presId="urn:microsoft.com/office/officeart/2005/8/layout/orgChart1"/>
    <dgm:cxn modelId="{E706668E-28A3-4B63-ACB0-1E36526F27F8}" type="presParOf" srcId="{6B30F56B-F608-4595-B102-B9965F8F1137}" destId="{9CC1188D-9587-439A-A4F5-3B1C23D7DDF7}" srcOrd="1" destOrd="0" presId="urn:microsoft.com/office/officeart/2005/8/layout/orgChart1"/>
    <dgm:cxn modelId="{5AA2F4C2-7A65-4D58-94F5-53113657BC94}" type="presParOf" srcId="{6B30F56B-F608-4595-B102-B9965F8F1137}" destId="{61AB9A0B-9DC2-4B25-9C6A-E7F32E6D8857}" srcOrd="2" destOrd="0" presId="urn:microsoft.com/office/officeart/2005/8/layout/orgChart1"/>
    <dgm:cxn modelId="{F086FD3E-04D1-4A78-88ED-688650C21B35}" type="presParOf" srcId="{0A5D3ACE-142F-47CB-AB13-EF57C25A231D}" destId="{D1B3B9FD-1A6A-4545-AC65-3A4DA7680050}" srcOrd="2" destOrd="0" presId="urn:microsoft.com/office/officeart/2005/8/layout/orgChart1"/>
    <dgm:cxn modelId="{AB853B72-379E-4407-BED5-589BF87A0D49}" type="presParOf" srcId="{D28DC389-BB49-4BB7-98F8-312DA10A50DE}" destId="{EA22819D-D645-43A2-833B-8AD7E096860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99FC80-0A09-401E-BBCB-976CD6270019}">
      <dsp:nvSpPr>
        <dsp:cNvPr id="0" name=""/>
        <dsp:cNvSpPr/>
      </dsp:nvSpPr>
      <dsp:spPr>
        <a:xfrm>
          <a:off x="5175225" y="1963109"/>
          <a:ext cx="243333" cy="1898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8005"/>
              </a:lnTo>
              <a:lnTo>
                <a:pt x="243333" y="1898005"/>
              </a:lnTo>
            </a:path>
          </a:pathLst>
        </a:custGeom>
        <a:noFill/>
        <a:ln w="12700" cap="flat" cmpd="sng" algn="ctr">
          <a:solidFill>
            <a:srgbClr val="00B7C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FA7126-B488-4076-9A30-EE646DC5E3E4}">
      <dsp:nvSpPr>
        <dsp:cNvPr id="0" name=""/>
        <dsp:cNvSpPr/>
      </dsp:nvSpPr>
      <dsp:spPr>
        <a:xfrm>
          <a:off x="5175225" y="1963109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12700" cap="flat" cmpd="sng" algn="ctr">
          <a:solidFill>
            <a:srgbClr val="00B7C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1A331D-DE6F-4B9A-90EB-C3A8F16CDD17}">
      <dsp:nvSpPr>
        <dsp:cNvPr id="0" name=""/>
        <dsp:cNvSpPr/>
      </dsp:nvSpPr>
      <dsp:spPr>
        <a:xfrm>
          <a:off x="3861221" y="811328"/>
          <a:ext cx="1962894" cy="340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33"/>
              </a:lnTo>
              <a:lnTo>
                <a:pt x="1962894" y="170333"/>
              </a:lnTo>
              <a:lnTo>
                <a:pt x="1962894" y="340667"/>
              </a:lnTo>
            </a:path>
          </a:pathLst>
        </a:custGeom>
        <a:noFill/>
        <a:ln w="12700" cap="flat" cmpd="sng" algn="ctr">
          <a:solidFill>
            <a:srgbClr val="30E5D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CB927C-19F1-4BED-8B59-1A25985B42AC}">
      <dsp:nvSpPr>
        <dsp:cNvPr id="0" name=""/>
        <dsp:cNvSpPr/>
      </dsp:nvSpPr>
      <dsp:spPr>
        <a:xfrm>
          <a:off x="3212331" y="1963109"/>
          <a:ext cx="243333" cy="1898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8005"/>
              </a:lnTo>
              <a:lnTo>
                <a:pt x="243333" y="1898005"/>
              </a:lnTo>
            </a:path>
          </a:pathLst>
        </a:custGeom>
        <a:noFill/>
        <a:ln w="12700" cap="flat" cmpd="sng" algn="ctr">
          <a:solidFill>
            <a:srgbClr val="00B7C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8C68AE-C9CC-4481-BE03-E64F483BF914}">
      <dsp:nvSpPr>
        <dsp:cNvPr id="0" name=""/>
        <dsp:cNvSpPr/>
      </dsp:nvSpPr>
      <dsp:spPr>
        <a:xfrm>
          <a:off x="3212331" y="1963109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12700" cap="flat" cmpd="sng" algn="ctr">
          <a:solidFill>
            <a:srgbClr val="00B7C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AD9CC6-9855-465B-9117-BFBDDC0B4015}">
      <dsp:nvSpPr>
        <dsp:cNvPr id="0" name=""/>
        <dsp:cNvSpPr/>
      </dsp:nvSpPr>
      <dsp:spPr>
        <a:xfrm>
          <a:off x="3815501" y="811328"/>
          <a:ext cx="91440" cy="3406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0667"/>
              </a:lnTo>
            </a:path>
          </a:pathLst>
        </a:custGeom>
        <a:noFill/>
        <a:ln w="12700" cap="flat" cmpd="sng" algn="ctr">
          <a:solidFill>
            <a:srgbClr val="30E5D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2EB66C-8F84-417D-88A0-6DECB164AE23}">
      <dsp:nvSpPr>
        <dsp:cNvPr id="0" name=""/>
        <dsp:cNvSpPr/>
      </dsp:nvSpPr>
      <dsp:spPr>
        <a:xfrm>
          <a:off x="1249436" y="1963109"/>
          <a:ext cx="243333" cy="3049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9785"/>
              </a:lnTo>
              <a:lnTo>
                <a:pt x="243333" y="3049785"/>
              </a:lnTo>
            </a:path>
          </a:pathLst>
        </a:custGeom>
        <a:noFill/>
        <a:ln w="12700" cap="flat" cmpd="sng" algn="ctr">
          <a:solidFill>
            <a:srgbClr val="00B7C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943912-BEEA-42FA-8B39-FFB5858DF821}">
      <dsp:nvSpPr>
        <dsp:cNvPr id="0" name=""/>
        <dsp:cNvSpPr/>
      </dsp:nvSpPr>
      <dsp:spPr>
        <a:xfrm>
          <a:off x="1249436" y="1963109"/>
          <a:ext cx="243333" cy="1898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8005"/>
              </a:lnTo>
              <a:lnTo>
                <a:pt x="243333" y="1898005"/>
              </a:lnTo>
            </a:path>
          </a:pathLst>
        </a:custGeom>
        <a:noFill/>
        <a:ln w="12700" cap="flat" cmpd="sng" algn="ctr">
          <a:solidFill>
            <a:srgbClr val="00B7C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9DADAC-AB34-4A65-A300-96DCD39C11D9}">
      <dsp:nvSpPr>
        <dsp:cNvPr id="0" name=""/>
        <dsp:cNvSpPr/>
      </dsp:nvSpPr>
      <dsp:spPr>
        <a:xfrm>
          <a:off x="1249436" y="1963109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12700" cap="flat" cmpd="sng" algn="ctr">
          <a:solidFill>
            <a:srgbClr val="00B7C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C9A990-2F6B-47DC-B2E8-ECCB588EC0DB}">
      <dsp:nvSpPr>
        <dsp:cNvPr id="0" name=""/>
        <dsp:cNvSpPr/>
      </dsp:nvSpPr>
      <dsp:spPr>
        <a:xfrm>
          <a:off x="1898327" y="811328"/>
          <a:ext cx="1962894" cy="340667"/>
        </a:xfrm>
        <a:custGeom>
          <a:avLst/>
          <a:gdLst/>
          <a:ahLst/>
          <a:cxnLst/>
          <a:rect l="0" t="0" r="0" b="0"/>
          <a:pathLst>
            <a:path>
              <a:moveTo>
                <a:pt x="1962894" y="0"/>
              </a:moveTo>
              <a:lnTo>
                <a:pt x="1962894" y="170333"/>
              </a:lnTo>
              <a:lnTo>
                <a:pt x="0" y="170333"/>
              </a:lnTo>
              <a:lnTo>
                <a:pt x="0" y="340667"/>
              </a:lnTo>
            </a:path>
          </a:pathLst>
        </a:custGeom>
        <a:noFill/>
        <a:ln w="12700" cap="flat" cmpd="sng" algn="ctr">
          <a:solidFill>
            <a:srgbClr val="30E5D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33B8FD-1B94-4E17-AF93-073E1EFA540F}">
      <dsp:nvSpPr>
        <dsp:cNvPr id="0" name=""/>
        <dsp:cNvSpPr/>
      </dsp:nvSpPr>
      <dsp:spPr>
        <a:xfrm>
          <a:off x="3050108" y="215"/>
          <a:ext cx="1622226" cy="811113"/>
        </a:xfrm>
        <a:prstGeom prst="rect">
          <a:avLst/>
        </a:prstGeom>
        <a:solidFill>
          <a:srgbClr val="D9F0F2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Contoso Holding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Microsoft 365 account: hq@contoso.com</a:t>
          </a:r>
          <a:endParaRPr lang="en-DK" sz="12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050108" y="215"/>
        <a:ext cx="1622226" cy="811113"/>
      </dsp:txXfrm>
    </dsp:sp>
    <dsp:sp modelId="{592E9C26-58C1-47A1-A432-DFC50DF6A43E}">
      <dsp:nvSpPr>
        <dsp:cNvPr id="0" name=""/>
        <dsp:cNvSpPr/>
      </dsp:nvSpPr>
      <dsp:spPr>
        <a:xfrm>
          <a:off x="1087214" y="1151996"/>
          <a:ext cx="1622226" cy="811113"/>
        </a:xfrm>
        <a:prstGeom prst="rect">
          <a:avLst/>
        </a:prstGeom>
        <a:solidFill>
          <a:srgbClr val="30E5D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Contoso Corp</a:t>
          </a:r>
          <a:b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Production environment 1</a:t>
          </a:r>
          <a:endParaRPr lang="en-DK" sz="12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087214" y="1151996"/>
        <a:ext cx="1622226" cy="811113"/>
      </dsp:txXfrm>
    </dsp:sp>
    <dsp:sp modelId="{0C40F73C-3123-4644-B22C-9BF3A77E5536}">
      <dsp:nvSpPr>
        <dsp:cNvPr id="0" name=""/>
        <dsp:cNvSpPr/>
      </dsp:nvSpPr>
      <dsp:spPr>
        <a:xfrm>
          <a:off x="1492770" y="2303776"/>
          <a:ext cx="1622226" cy="811113"/>
        </a:xfrm>
        <a:prstGeom prst="rect">
          <a:avLst/>
        </a:prstGeom>
        <a:solidFill>
          <a:srgbClr val="00B7C3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Company 1: </a:t>
          </a:r>
          <a:b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Corporate</a:t>
          </a:r>
          <a:endParaRPr lang="en-DK" sz="12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492770" y="2303776"/>
        <a:ext cx="1622226" cy="811113"/>
      </dsp:txXfrm>
    </dsp:sp>
    <dsp:sp modelId="{58422564-8303-42E5-8E0C-E75EF2C65AA8}">
      <dsp:nvSpPr>
        <dsp:cNvPr id="0" name=""/>
        <dsp:cNvSpPr/>
      </dsp:nvSpPr>
      <dsp:spPr>
        <a:xfrm>
          <a:off x="1492770" y="3455557"/>
          <a:ext cx="1622226" cy="811113"/>
        </a:xfrm>
        <a:prstGeom prst="rect">
          <a:avLst/>
        </a:prstGeom>
        <a:solidFill>
          <a:srgbClr val="00B7C3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Company 2:</a:t>
          </a:r>
          <a:b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Manufacturing</a:t>
          </a:r>
          <a:endParaRPr lang="en-DK" sz="12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492770" y="3455557"/>
        <a:ext cx="1622226" cy="811113"/>
      </dsp:txXfrm>
    </dsp:sp>
    <dsp:sp modelId="{E5AA4986-DB40-4529-ADBC-923531AF4D20}">
      <dsp:nvSpPr>
        <dsp:cNvPr id="0" name=""/>
        <dsp:cNvSpPr/>
      </dsp:nvSpPr>
      <dsp:spPr>
        <a:xfrm>
          <a:off x="1492770" y="4607338"/>
          <a:ext cx="1622226" cy="811113"/>
        </a:xfrm>
        <a:prstGeom prst="rect">
          <a:avLst/>
        </a:prstGeom>
        <a:solidFill>
          <a:srgbClr val="00B7C3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Company 3: </a:t>
          </a:r>
          <a:b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DK Sales</a:t>
          </a:r>
          <a:endParaRPr lang="en-DK" sz="12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492770" y="4607338"/>
        <a:ext cx="1622226" cy="811113"/>
      </dsp:txXfrm>
    </dsp:sp>
    <dsp:sp modelId="{0F695031-7AD0-4E5B-A6CE-D9B9CE86191D}">
      <dsp:nvSpPr>
        <dsp:cNvPr id="0" name=""/>
        <dsp:cNvSpPr/>
      </dsp:nvSpPr>
      <dsp:spPr>
        <a:xfrm>
          <a:off x="3050108" y="1151996"/>
          <a:ext cx="1622226" cy="811113"/>
        </a:xfrm>
        <a:prstGeom prst="rect">
          <a:avLst/>
        </a:prstGeom>
        <a:solidFill>
          <a:srgbClr val="30E5D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Contoso DE</a:t>
          </a:r>
          <a:b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Production environment 2</a:t>
          </a:r>
          <a:endParaRPr lang="en-DK" sz="12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050108" y="1151996"/>
        <a:ext cx="1622226" cy="811113"/>
      </dsp:txXfrm>
    </dsp:sp>
    <dsp:sp modelId="{152E7416-1BEB-4733-A158-1FC17E443AC2}">
      <dsp:nvSpPr>
        <dsp:cNvPr id="0" name=""/>
        <dsp:cNvSpPr/>
      </dsp:nvSpPr>
      <dsp:spPr>
        <a:xfrm>
          <a:off x="3455665" y="2303776"/>
          <a:ext cx="1622226" cy="811113"/>
        </a:xfrm>
        <a:prstGeom prst="rect">
          <a:avLst/>
        </a:prstGeom>
        <a:solidFill>
          <a:srgbClr val="00B7C3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Company 1: </a:t>
          </a:r>
          <a:b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DE Sales</a:t>
          </a:r>
          <a:endParaRPr lang="en-DK" sz="12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455665" y="2303776"/>
        <a:ext cx="1622226" cy="811113"/>
      </dsp:txXfrm>
    </dsp:sp>
    <dsp:sp modelId="{D0709DDD-64F7-4064-8C41-813DFAEE0DCE}">
      <dsp:nvSpPr>
        <dsp:cNvPr id="0" name=""/>
        <dsp:cNvSpPr/>
      </dsp:nvSpPr>
      <dsp:spPr>
        <a:xfrm>
          <a:off x="3455665" y="3455557"/>
          <a:ext cx="1622226" cy="811113"/>
        </a:xfrm>
        <a:prstGeom prst="rect">
          <a:avLst/>
        </a:prstGeom>
        <a:solidFill>
          <a:srgbClr val="00B7C3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Company 2: </a:t>
          </a:r>
          <a:b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DE Warehouse</a:t>
          </a:r>
          <a:endParaRPr lang="en-DK" sz="12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455665" y="3455557"/>
        <a:ext cx="1622226" cy="811113"/>
      </dsp:txXfrm>
    </dsp:sp>
    <dsp:sp modelId="{D6DB3CDB-61CC-479F-9DBD-F6AA5C57BA40}">
      <dsp:nvSpPr>
        <dsp:cNvPr id="0" name=""/>
        <dsp:cNvSpPr/>
      </dsp:nvSpPr>
      <dsp:spPr>
        <a:xfrm>
          <a:off x="5013002" y="1151996"/>
          <a:ext cx="1622226" cy="811113"/>
        </a:xfrm>
        <a:prstGeom prst="rect">
          <a:avLst/>
        </a:prstGeom>
        <a:solidFill>
          <a:srgbClr val="30E5D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>
              <a:latin typeface="Segoe UI" panose="020B0502040204020203" pitchFamily="34" charset="0"/>
              <a:cs typeface="Segoe UI" panose="020B0502040204020203" pitchFamily="34" charset="0"/>
            </a:rPr>
            <a:t>Training</a:t>
          </a:r>
          <a:br>
            <a:rPr lang="en-GB" sz="1200" kern="120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 sz="1200" kern="1200">
              <a:latin typeface="Segoe UI" panose="020B0502040204020203" pitchFamily="34" charset="0"/>
              <a:cs typeface="Segoe UI" panose="020B0502040204020203" pitchFamily="34" charset="0"/>
            </a:rPr>
            <a:t>Sandbox environment</a:t>
          </a:r>
          <a:endParaRPr lang="en-DK" sz="12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5013002" y="1151996"/>
        <a:ext cx="1622226" cy="811113"/>
      </dsp:txXfrm>
    </dsp:sp>
    <dsp:sp modelId="{31FCEBBF-2978-4E63-B45E-3B6DF6F7FC37}">
      <dsp:nvSpPr>
        <dsp:cNvPr id="0" name=""/>
        <dsp:cNvSpPr/>
      </dsp:nvSpPr>
      <dsp:spPr>
        <a:xfrm>
          <a:off x="5418559" y="2303776"/>
          <a:ext cx="1622226" cy="811113"/>
        </a:xfrm>
        <a:prstGeom prst="rect">
          <a:avLst/>
        </a:prstGeom>
        <a:solidFill>
          <a:srgbClr val="00B7C3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Segoe UI" panose="020B0502040204020203" pitchFamily="34" charset="0"/>
              <a:cs typeface="Segoe UI" panose="020B0502040204020203" pitchFamily="34" charset="0"/>
            </a:rPr>
            <a:t>Sales</a:t>
          </a:r>
          <a:endParaRPr lang="en-DK" sz="12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5418559" y="2303776"/>
        <a:ext cx="1622226" cy="811113"/>
      </dsp:txXfrm>
    </dsp:sp>
    <dsp:sp modelId="{BB355E25-4A0C-4496-9CF0-EF8AF3347F31}">
      <dsp:nvSpPr>
        <dsp:cNvPr id="0" name=""/>
        <dsp:cNvSpPr/>
      </dsp:nvSpPr>
      <dsp:spPr>
        <a:xfrm>
          <a:off x="5418559" y="3455557"/>
          <a:ext cx="1622226" cy="811113"/>
        </a:xfrm>
        <a:prstGeom prst="rect">
          <a:avLst/>
        </a:prstGeom>
        <a:solidFill>
          <a:srgbClr val="00B7C3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>
              <a:latin typeface="Segoe UI" panose="020B0502040204020203" pitchFamily="34" charset="0"/>
              <a:cs typeface="Segoe UI" panose="020B0502040204020203" pitchFamily="34" charset="0"/>
            </a:rPr>
            <a:t>Logistics</a:t>
          </a:r>
          <a:endParaRPr lang="en-DK" sz="12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5418559" y="3455557"/>
        <a:ext cx="1622226" cy="8111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99FC80-0A09-401E-BBCB-976CD6270019}">
      <dsp:nvSpPr>
        <dsp:cNvPr id="0" name=""/>
        <dsp:cNvSpPr/>
      </dsp:nvSpPr>
      <dsp:spPr>
        <a:xfrm>
          <a:off x="5175225" y="1963109"/>
          <a:ext cx="243333" cy="1898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8005"/>
              </a:lnTo>
              <a:lnTo>
                <a:pt x="243333" y="189800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FA7126-B488-4076-9A30-EE646DC5E3E4}">
      <dsp:nvSpPr>
        <dsp:cNvPr id="0" name=""/>
        <dsp:cNvSpPr/>
      </dsp:nvSpPr>
      <dsp:spPr>
        <a:xfrm>
          <a:off x="5175225" y="1963109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1A331D-DE6F-4B9A-90EB-C3A8F16CDD17}">
      <dsp:nvSpPr>
        <dsp:cNvPr id="0" name=""/>
        <dsp:cNvSpPr/>
      </dsp:nvSpPr>
      <dsp:spPr>
        <a:xfrm>
          <a:off x="3861221" y="811328"/>
          <a:ext cx="1962894" cy="340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33"/>
              </a:lnTo>
              <a:lnTo>
                <a:pt x="1962894" y="170333"/>
              </a:lnTo>
              <a:lnTo>
                <a:pt x="1962894" y="34066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CB927C-19F1-4BED-8B59-1A25985B42AC}">
      <dsp:nvSpPr>
        <dsp:cNvPr id="0" name=""/>
        <dsp:cNvSpPr/>
      </dsp:nvSpPr>
      <dsp:spPr>
        <a:xfrm>
          <a:off x="3212331" y="1963109"/>
          <a:ext cx="243333" cy="1898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8005"/>
              </a:lnTo>
              <a:lnTo>
                <a:pt x="243333" y="189800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8C68AE-C9CC-4481-BE03-E64F483BF914}">
      <dsp:nvSpPr>
        <dsp:cNvPr id="0" name=""/>
        <dsp:cNvSpPr/>
      </dsp:nvSpPr>
      <dsp:spPr>
        <a:xfrm>
          <a:off x="3212331" y="1963109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AD9CC6-9855-465B-9117-BFBDDC0B4015}">
      <dsp:nvSpPr>
        <dsp:cNvPr id="0" name=""/>
        <dsp:cNvSpPr/>
      </dsp:nvSpPr>
      <dsp:spPr>
        <a:xfrm>
          <a:off x="3815501" y="811328"/>
          <a:ext cx="91440" cy="3406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066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2EB66C-8F84-417D-88A0-6DECB164AE23}">
      <dsp:nvSpPr>
        <dsp:cNvPr id="0" name=""/>
        <dsp:cNvSpPr/>
      </dsp:nvSpPr>
      <dsp:spPr>
        <a:xfrm>
          <a:off x="1249436" y="1963109"/>
          <a:ext cx="243333" cy="3049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9785"/>
              </a:lnTo>
              <a:lnTo>
                <a:pt x="243333" y="304978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943912-BEEA-42FA-8B39-FFB5858DF821}">
      <dsp:nvSpPr>
        <dsp:cNvPr id="0" name=""/>
        <dsp:cNvSpPr/>
      </dsp:nvSpPr>
      <dsp:spPr>
        <a:xfrm>
          <a:off x="1249436" y="1963109"/>
          <a:ext cx="243333" cy="1898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8005"/>
              </a:lnTo>
              <a:lnTo>
                <a:pt x="243333" y="189800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9DADAC-AB34-4A65-A300-96DCD39C11D9}">
      <dsp:nvSpPr>
        <dsp:cNvPr id="0" name=""/>
        <dsp:cNvSpPr/>
      </dsp:nvSpPr>
      <dsp:spPr>
        <a:xfrm>
          <a:off x="1249436" y="1963109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C9A990-2F6B-47DC-B2E8-ECCB588EC0DB}">
      <dsp:nvSpPr>
        <dsp:cNvPr id="0" name=""/>
        <dsp:cNvSpPr/>
      </dsp:nvSpPr>
      <dsp:spPr>
        <a:xfrm>
          <a:off x="1898327" y="811328"/>
          <a:ext cx="1962894" cy="340667"/>
        </a:xfrm>
        <a:custGeom>
          <a:avLst/>
          <a:gdLst/>
          <a:ahLst/>
          <a:cxnLst/>
          <a:rect l="0" t="0" r="0" b="0"/>
          <a:pathLst>
            <a:path>
              <a:moveTo>
                <a:pt x="1962894" y="0"/>
              </a:moveTo>
              <a:lnTo>
                <a:pt x="1962894" y="170333"/>
              </a:lnTo>
              <a:lnTo>
                <a:pt x="0" y="170333"/>
              </a:lnTo>
              <a:lnTo>
                <a:pt x="0" y="34066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33B8FD-1B94-4E17-AF93-073E1EFA540F}">
      <dsp:nvSpPr>
        <dsp:cNvPr id="0" name=""/>
        <dsp:cNvSpPr/>
      </dsp:nvSpPr>
      <dsp:spPr>
        <a:xfrm>
          <a:off x="3050108" y="215"/>
          <a:ext cx="1622226" cy="81111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Contoso Holding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Microsoft 365 account: hq@contoso.com</a:t>
          </a:r>
          <a:endParaRPr lang="en-DK" sz="1300" kern="1200" dirty="0"/>
        </a:p>
      </dsp:txBody>
      <dsp:txXfrm>
        <a:off x="3050108" y="215"/>
        <a:ext cx="1622226" cy="811113"/>
      </dsp:txXfrm>
    </dsp:sp>
    <dsp:sp modelId="{592E9C26-58C1-47A1-A432-DFC50DF6A43E}">
      <dsp:nvSpPr>
        <dsp:cNvPr id="0" name=""/>
        <dsp:cNvSpPr/>
      </dsp:nvSpPr>
      <dsp:spPr>
        <a:xfrm>
          <a:off x="1087214" y="1151996"/>
          <a:ext cx="1622226" cy="81111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Contoso Corp</a:t>
          </a:r>
          <a:br>
            <a:rPr lang="en-GB" sz="1300" kern="1200" dirty="0"/>
          </a:br>
          <a:r>
            <a:rPr lang="en-GB" sz="1300" kern="1200" dirty="0"/>
            <a:t>Production environment 1</a:t>
          </a:r>
          <a:endParaRPr lang="en-DK" sz="1300" kern="1200" dirty="0"/>
        </a:p>
      </dsp:txBody>
      <dsp:txXfrm>
        <a:off x="1087214" y="1151996"/>
        <a:ext cx="1622226" cy="811113"/>
      </dsp:txXfrm>
    </dsp:sp>
    <dsp:sp modelId="{0C40F73C-3123-4644-B22C-9BF3A77E5536}">
      <dsp:nvSpPr>
        <dsp:cNvPr id="0" name=""/>
        <dsp:cNvSpPr/>
      </dsp:nvSpPr>
      <dsp:spPr>
        <a:xfrm>
          <a:off x="1492770" y="2303776"/>
          <a:ext cx="1622226" cy="81111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Company 1: </a:t>
          </a:r>
          <a:br>
            <a:rPr lang="en-GB" sz="1300" kern="1200" dirty="0"/>
          </a:br>
          <a:r>
            <a:rPr lang="en-GB" sz="1300" kern="1200" dirty="0"/>
            <a:t>Corporate</a:t>
          </a:r>
          <a:endParaRPr lang="en-DK" sz="1300" kern="1200" dirty="0"/>
        </a:p>
      </dsp:txBody>
      <dsp:txXfrm>
        <a:off x="1492770" y="2303776"/>
        <a:ext cx="1622226" cy="811113"/>
      </dsp:txXfrm>
    </dsp:sp>
    <dsp:sp modelId="{58422564-8303-42E5-8E0C-E75EF2C65AA8}">
      <dsp:nvSpPr>
        <dsp:cNvPr id="0" name=""/>
        <dsp:cNvSpPr/>
      </dsp:nvSpPr>
      <dsp:spPr>
        <a:xfrm>
          <a:off x="1492770" y="3455557"/>
          <a:ext cx="1622226" cy="81111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Company 2:</a:t>
          </a:r>
          <a:br>
            <a:rPr lang="en-GB" sz="1300" kern="1200" dirty="0"/>
          </a:br>
          <a:r>
            <a:rPr lang="en-GB" sz="1300" kern="1200" dirty="0"/>
            <a:t>Manufacturing</a:t>
          </a:r>
          <a:endParaRPr lang="en-DK" sz="1300" kern="1200" dirty="0"/>
        </a:p>
      </dsp:txBody>
      <dsp:txXfrm>
        <a:off x="1492770" y="3455557"/>
        <a:ext cx="1622226" cy="811113"/>
      </dsp:txXfrm>
    </dsp:sp>
    <dsp:sp modelId="{E5AA4986-DB40-4529-ADBC-923531AF4D20}">
      <dsp:nvSpPr>
        <dsp:cNvPr id="0" name=""/>
        <dsp:cNvSpPr/>
      </dsp:nvSpPr>
      <dsp:spPr>
        <a:xfrm>
          <a:off x="1492770" y="4607338"/>
          <a:ext cx="1622226" cy="81111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Company 3: </a:t>
          </a:r>
          <a:br>
            <a:rPr lang="en-GB" sz="1300" kern="1200" dirty="0"/>
          </a:br>
          <a:r>
            <a:rPr lang="en-GB" sz="1300" kern="1200" dirty="0"/>
            <a:t>DK Sales</a:t>
          </a:r>
          <a:endParaRPr lang="en-DK" sz="1300" kern="1200" dirty="0"/>
        </a:p>
      </dsp:txBody>
      <dsp:txXfrm>
        <a:off x="1492770" y="4607338"/>
        <a:ext cx="1622226" cy="811113"/>
      </dsp:txXfrm>
    </dsp:sp>
    <dsp:sp modelId="{0F695031-7AD0-4E5B-A6CE-D9B9CE86191D}">
      <dsp:nvSpPr>
        <dsp:cNvPr id="0" name=""/>
        <dsp:cNvSpPr/>
      </dsp:nvSpPr>
      <dsp:spPr>
        <a:xfrm>
          <a:off x="3050108" y="1151996"/>
          <a:ext cx="1622226" cy="81111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Contoso DE</a:t>
          </a:r>
          <a:br>
            <a:rPr lang="en-GB" sz="1300" kern="1200" dirty="0"/>
          </a:br>
          <a:r>
            <a:rPr lang="en-GB" sz="1300" kern="1200" dirty="0"/>
            <a:t>Production environment 2</a:t>
          </a:r>
          <a:endParaRPr lang="en-DK" sz="1300" kern="1200" dirty="0"/>
        </a:p>
      </dsp:txBody>
      <dsp:txXfrm>
        <a:off x="3050108" y="1151996"/>
        <a:ext cx="1622226" cy="811113"/>
      </dsp:txXfrm>
    </dsp:sp>
    <dsp:sp modelId="{152E7416-1BEB-4733-A158-1FC17E443AC2}">
      <dsp:nvSpPr>
        <dsp:cNvPr id="0" name=""/>
        <dsp:cNvSpPr/>
      </dsp:nvSpPr>
      <dsp:spPr>
        <a:xfrm>
          <a:off x="3455665" y="2303776"/>
          <a:ext cx="1622226" cy="81111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Company 1: </a:t>
          </a:r>
          <a:br>
            <a:rPr lang="en-GB" sz="1300" kern="1200" dirty="0"/>
          </a:br>
          <a:r>
            <a:rPr lang="en-GB" sz="1300" kern="1200" dirty="0"/>
            <a:t>DE Sales</a:t>
          </a:r>
          <a:endParaRPr lang="en-DK" sz="1300" kern="1200" dirty="0"/>
        </a:p>
      </dsp:txBody>
      <dsp:txXfrm>
        <a:off x="3455665" y="2303776"/>
        <a:ext cx="1622226" cy="811113"/>
      </dsp:txXfrm>
    </dsp:sp>
    <dsp:sp modelId="{D0709DDD-64F7-4064-8C41-813DFAEE0DCE}">
      <dsp:nvSpPr>
        <dsp:cNvPr id="0" name=""/>
        <dsp:cNvSpPr/>
      </dsp:nvSpPr>
      <dsp:spPr>
        <a:xfrm>
          <a:off x="3455665" y="3455557"/>
          <a:ext cx="1622226" cy="81111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Company 2: </a:t>
          </a:r>
          <a:br>
            <a:rPr lang="en-GB" sz="1300" kern="1200" dirty="0"/>
          </a:br>
          <a:r>
            <a:rPr lang="en-GB" sz="1300" kern="1200" dirty="0"/>
            <a:t>DE Warehouse</a:t>
          </a:r>
          <a:endParaRPr lang="en-DK" sz="1300" kern="1200" dirty="0"/>
        </a:p>
      </dsp:txBody>
      <dsp:txXfrm>
        <a:off x="3455665" y="3455557"/>
        <a:ext cx="1622226" cy="811113"/>
      </dsp:txXfrm>
    </dsp:sp>
    <dsp:sp modelId="{D6DB3CDB-61CC-479F-9DBD-F6AA5C57BA40}">
      <dsp:nvSpPr>
        <dsp:cNvPr id="0" name=""/>
        <dsp:cNvSpPr/>
      </dsp:nvSpPr>
      <dsp:spPr>
        <a:xfrm>
          <a:off x="5013002" y="1151996"/>
          <a:ext cx="1622226" cy="81111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Training</a:t>
          </a:r>
          <a:br>
            <a:rPr lang="en-GB" sz="1300" kern="1200"/>
          </a:br>
          <a:r>
            <a:rPr lang="en-GB" sz="1300" kern="1200"/>
            <a:t>Sandbox environment</a:t>
          </a:r>
          <a:endParaRPr lang="en-DK" sz="1300" kern="1200" dirty="0"/>
        </a:p>
      </dsp:txBody>
      <dsp:txXfrm>
        <a:off x="5013002" y="1151996"/>
        <a:ext cx="1622226" cy="811113"/>
      </dsp:txXfrm>
    </dsp:sp>
    <dsp:sp modelId="{31FCEBBF-2978-4E63-B45E-3B6DF6F7FC37}">
      <dsp:nvSpPr>
        <dsp:cNvPr id="0" name=""/>
        <dsp:cNvSpPr/>
      </dsp:nvSpPr>
      <dsp:spPr>
        <a:xfrm>
          <a:off x="5418559" y="2303776"/>
          <a:ext cx="1622226" cy="81111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Sales</a:t>
          </a:r>
          <a:endParaRPr lang="en-DK" sz="1300" kern="1200" dirty="0"/>
        </a:p>
      </dsp:txBody>
      <dsp:txXfrm>
        <a:off x="5418559" y="2303776"/>
        <a:ext cx="1622226" cy="811113"/>
      </dsp:txXfrm>
    </dsp:sp>
    <dsp:sp modelId="{BB355E25-4A0C-4496-9CF0-EF8AF3347F31}">
      <dsp:nvSpPr>
        <dsp:cNvPr id="0" name=""/>
        <dsp:cNvSpPr/>
      </dsp:nvSpPr>
      <dsp:spPr>
        <a:xfrm>
          <a:off x="5418559" y="3455557"/>
          <a:ext cx="1622226" cy="81111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Logistics</a:t>
          </a:r>
          <a:endParaRPr lang="en-DK" sz="1300" kern="1200" dirty="0"/>
        </a:p>
      </dsp:txBody>
      <dsp:txXfrm>
        <a:off x="5418559" y="3455557"/>
        <a:ext cx="1622226" cy="8111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E07A3-C626-4C40-B8DA-76E07E1258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BD9B8B-2027-4080-90F4-42866241D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3F9B6-F45A-4940-B76A-CFC727600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49A9-ADA7-4370-9052-09D7E5AC09B3}" type="datetimeFigureOut">
              <a:rPr lang="en-DK" smtClean="0"/>
              <a:t>28/12/2021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1C1BF-AB62-4BE3-BAEE-D0377798E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4C47C-5539-420F-9930-0E7EFDAB8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9B9E-6899-4E1C-A0F0-B90122B9B0A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93426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861EC-7D5F-4F71-9E1C-D31A3F4FC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594E10-B8FF-49CC-B796-138198922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8B14C-5DB6-4B15-A260-B5A90380F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49A9-ADA7-4370-9052-09D7E5AC09B3}" type="datetimeFigureOut">
              <a:rPr lang="en-DK" smtClean="0"/>
              <a:t>28/12/2021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D94B0-59D9-402E-A6E4-D4DAA919E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ED8D5-3A09-42D3-8C1A-8A0CA8B74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9B9E-6899-4E1C-A0F0-B90122B9B0A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1405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EDE92E-8037-40D1-A9CD-556A238AE9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60C66B-14FD-4797-BACB-F4C5FCC188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96186-DC5C-4B67-8F9F-B1C3686DD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49A9-ADA7-4370-9052-09D7E5AC09B3}" type="datetimeFigureOut">
              <a:rPr lang="en-DK" smtClean="0"/>
              <a:t>28/12/2021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9C915-D400-40D2-8B44-2FFB55AF5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B0C82-FC22-4545-B87C-E5F648CD9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9B9E-6899-4E1C-A0F0-B90122B9B0A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221773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168F50-5E84-4744-A8FD-310F9E620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D4F65-00CB-47A6-A36C-DC88716242B1}" type="datetimeFigureOut">
              <a:rPr lang="en-DK" smtClean="0"/>
              <a:t>28/12/2021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31DA80-031F-49AB-B078-86728AC90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2CCA3-911C-4D3E-BFF4-9ED195B1B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4951A-7BB3-4396-9BBC-E819D773E9D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09796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3B75C-D853-4239-A405-0C0211A28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D053C-4190-4343-AC65-5F5D91E6E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858EA-2AA6-42B7-9B94-2937806D4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49A9-ADA7-4370-9052-09D7E5AC09B3}" type="datetimeFigureOut">
              <a:rPr lang="en-DK" smtClean="0"/>
              <a:t>28/12/2021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42F37-AD91-443B-B50C-D8BE44433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0DAAE-BCFD-4FA6-92A7-DC88E47F9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9B9E-6899-4E1C-A0F0-B90122B9B0A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62471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26243-5C1A-4FC0-A69A-9EF81ADB7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68414-5955-43DC-98A0-928F6FC46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3B08B-DC7D-402A-90D0-024D50BCA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49A9-ADA7-4370-9052-09D7E5AC09B3}" type="datetimeFigureOut">
              <a:rPr lang="en-DK" smtClean="0"/>
              <a:t>28/12/2021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D8FCD-2B60-4858-BCD4-FCBFDE066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19237-7D17-4F99-8ED5-07EFB8BD5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9B9E-6899-4E1C-A0F0-B90122B9B0A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2485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64A77-4B78-4563-83B3-1D6314735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FD499-2270-4456-B890-9C5A7B3F92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8A1DA0-371A-453C-A1EC-E7817FAA3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CD7F6-8A5F-43C1-B970-5E362C28F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49A9-ADA7-4370-9052-09D7E5AC09B3}" type="datetimeFigureOut">
              <a:rPr lang="en-DK" smtClean="0"/>
              <a:t>28/12/2021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449CB-C2EB-46D0-A383-A3ECC7A7B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92572B-0F7D-4115-A335-86A6CBAB5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9B9E-6899-4E1C-A0F0-B90122B9B0A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73191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1D59A-1FC8-4036-9006-1AEAED7A1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5631E-0565-4E6C-9E97-EE590281D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475843-BC24-4B9D-94ED-0716B3568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B18595-96EB-4F58-93D0-A226F84380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4EB0F0-6CB4-40F4-A484-8EB50F4B57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509E72-CA35-447E-B309-40DF4D3C4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49A9-ADA7-4370-9052-09D7E5AC09B3}" type="datetimeFigureOut">
              <a:rPr lang="en-DK" smtClean="0"/>
              <a:t>28/12/2021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FD77C5-8081-4E5D-99D3-7154BA72F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BB2099-68AF-47EE-9F0A-E15B4587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9B9E-6899-4E1C-A0F0-B90122B9B0A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46962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DA463-D98B-48BD-BABE-D0B7A4046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9D1001-F4DA-46FE-95A5-5D2F43527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49A9-ADA7-4370-9052-09D7E5AC09B3}" type="datetimeFigureOut">
              <a:rPr lang="en-DK" smtClean="0"/>
              <a:t>28/12/2021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F0DB7D-F724-4984-9667-9AF5E9028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3C552-7E0A-4731-A4C3-CEDAF75B2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9B9E-6899-4E1C-A0F0-B90122B9B0A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05217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3EF70-3093-4F7B-AC56-A7E0CA187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49A9-ADA7-4370-9052-09D7E5AC09B3}" type="datetimeFigureOut">
              <a:rPr lang="en-DK" smtClean="0"/>
              <a:t>28/12/2021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AE05D0-7AFE-4260-9E9E-8322899B0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ECA017-024D-42F2-B931-04C1C8D5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9B9E-6899-4E1C-A0F0-B90122B9B0A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69979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5E9CC-7861-43E5-A02E-0D12AF91F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698AB-C6E9-49B6-B6C7-13DD308CA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7974D-43DB-4051-9583-4A769EBDD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2A0B2-9092-4F4D-B01D-8A8203D3E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49A9-ADA7-4370-9052-09D7E5AC09B3}" type="datetimeFigureOut">
              <a:rPr lang="en-DK" smtClean="0"/>
              <a:t>28/12/2021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9A7411-432C-4C7A-B1AE-947307E9D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E14582-9A72-4E86-B7D3-F2E940BB2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9B9E-6899-4E1C-A0F0-B90122B9B0A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0711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5E8DD-054B-4DCF-8866-4EB6B2455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B62AAF-8EBB-4934-8603-2752FE4BEF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9684FD-12F7-400A-909A-12AC7D454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8B0D-2498-4BE1-82A8-6E126A3E2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49A9-ADA7-4370-9052-09D7E5AC09B3}" type="datetimeFigureOut">
              <a:rPr lang="en-DK" smtClean="0"/>
              <a:t>28/12/2021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50EB65-4B3E-4C40-B505-FD6C6756C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EE5FB3-801A-43F3-B4C6-C45DDBB75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9B9E-6899-4E1C-A0F0-B90122B9B0A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93437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882309-9204-423B-9A4D-A89CB82A5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D02A3-79F9-4663-A9F4-BBF5EF731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E7105-3322-4C4C-892E-8DADA37B3F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D49A9-ADA7-4370-9052-09D7E5AC09B3}" type="datetimeFigureOut">
              <a:rPr lang="en-DK" smtClean="0"/>
              <a:t>28/12/2021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4C6EE-A997-4316-8153-69AE8A104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37250-3544-4047-ACE7-63D871F0A2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79B9E-6899-4E1C-A0F0-B90122B9B0A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24825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618E3A-D2A5-4F9B-8F1C-DBEB6710E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CC492-97A2-43D5-8125-A7C6A3A21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512DB-39EE-401C-90EE-97FE735F54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D4F65-00CB-47A6-A36C-DC88716242B1}" type="datetimeFigureOut">
              <a:rPr lang="en-DK" smtClean="0"/>
              <a:t>28/12/2021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EBB37-5FEB-4D60-AC7A-772872314A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24979-D694-4D61-9473-18AFEE76D8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4951A-7BB3-4396-9BBC-E819D773E9D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56903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36CDD5B-9E48-4F4A-AEDF-6AF5E60CADC4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allout: Line 4">
            <a:extLst>
              <a:ext uri="{FF2B5EF4-FFF2-40B4-BE49-F238E27FC236}">
                <a16:creationId xmlns:a16="http://schemas.microsoft.com/office/drawing/2014/main" id="{2F6160B1-6F58-487D-87A5-7D030723625A}"/>
              </a:ext>
            </a:extLst>
          </p:cNvPr>
          <p:cNvSpPr/>
          <p:nvPr/>
        </p:nvSpPr>
        <p:spPr>
          <a:xfrm>
            <a:off x="8263489" y="862889"/>
            <a:ext cx="1484416" cy="439387"/>
          </a:xfrm>
          <a:prstGeom prst="borderCallout1">
            <a:avLst>
              <a:gd name="adj1" fmla="val 57552"/>
              <a:gd name="adj2" fmla="val 641"/>
              <a:gd name="adj3" fmla="val 53023"/>
              <a:gd name="adj4" fmla="val -107156"/>
            </a:avLst>
          </a:prstGeom>
          <a:ln>
            <a:solidFill>
              <a:srgbClr val="D9F0F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Segoe UI" panose="020B0502040204020203" pitchFamily="34" charset="0"/>
                <a:cs typeface="Segoe UI" panose="020B0502040204020203" pitchFamily="34" charset="0"/>
              </a:rPr>
              <a:t>Azure AD tenant</a:t>
            </a:r>
            <a:endParaRPr lang="en-DK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A47BCB4-AEA3-41F7-90E6-57C17A14BDFE}"/>
              </a:ext>
            </a:extLst>
          </p:cNvPr>
          <p:cNvGrpSpPr/>
          <p:nvPr/>
        </p:nvGrpSpPr>
        <p:grpSpPr>
          <a:xfrm>
            <a:off x="9176384" y="1617879"/>
            <a:ext cx="2184887" cy="1211284"/>
            <a:chOff x="8021973" y="1674420"/>
            <a:chExt cx="2339907" cy="121128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875D46E-7DBE-489E-877E-FD1E9590277D}"/>
                </a:ext>
              </a:extLst>
            </p:cNvPr>
            <p:cNvSpPr txBox="1"/>
            <p:nvPr/>
          </p:nvSpPr>
          <p:spPr>
            <a:xfrm>
              <a:off x="8651174" y="1870938"/>
              <a:ext cx="1710706" cy="738664"/>
            </a:xfrm>
            <a:prstGeom prst="rect">
              <a:avLst/>
            </a:prstGeom>
            <a:ln>
              <a:solidFill>
                <a:srgbClr val="30E5D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Environments in Business Central online</a:t>
              </a:r>
              <a:endParaRPr lang="en-DK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89913DF4-2641-451A-8EB0-2B33C5574403}"/>
                </a:ext>
              </a:extLst>
            </p:cNvPr>
            <p:cNvSpPr/>
            <p:nvPr/>
          </p:nvSpPr>
          <p:spPr>
            <a:xfrm>
              <a:off x="8021973" y="1674420"/>
              <a:ext cx="629200" cy="1211284"/>
            </a:xfrm>
            <a:prstGeom prst="rightBrace">
              <a:avLst>
                <a:gd name="adj1" fmla="val 8333"/>
                <a:gd name="adj2" fmla="val 45906"/>
              </a:avLst>
            </a:prstGeom>
            <a:ln>
              <a:solidFill>
                <a:srgbClr val="30E5D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K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E7FC9DB-B380-4333-A447-B1D6CCABFCC5}"/>
              </a:ext>
            </a:extLst>
          </p:cNvPr>
          <p:cNvGrpSpPr/>
          <p:nvPr/>
        </p:nvGrpSpPr>
        <p:grpSpPr>
          <a:xfrm>
            <a:off x="9484704" y="2887136"/>
            <a:ext cx="2229178" cy="3270521"/>
            <a:chOff x="8651576" y="2933934"/>
            <a:chExt cx="2229178" cy="327052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F1A54AC-2B5A-4612-83F3-DD067241EE18}"/>
                </a:ext>
              </a:extLst>
            </p:cNvPr>
            <p:cNvSpPr txBox="1"/>
            <p:nvPr/>
          </p:nvSpPr>
          <p:spPr>
            <a:xfrm>
              <a:off x="9405587" y="4101716"/>
              <a:ext cx="1475167" cy="738664"/>
            </a:xfrm>
            <a:prstGeom prst="rect">
              <a:avLst/>
            </a:prstGeom>
            <a:ln>
              <a:solidFill>
                <a:srgbClr val="00B7C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Companies in Business Central environments</a:t>
              </a:r>
              <a:endParaRPr lang="en-DK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FE34D1D8-A388-4CBE-8AF2-E1B1B16E5B75}"/>
                </a:ext>
              </a:extLst>
            </p:cNvPr>
            <p:cNvSpPr/>
            <p:nvPr/>
          </p:nvSpPr>
          <p:spPr>
            <a:xfrm>
              <a:off x="8651576" y="2933934"/>
              <a:ext cx="718588" cy="3270521"/>
            </a:xfrm>
            <a:prstGeom prst="rightBrace">
              <a:avLst>
                <a:gd name="adj1" fmla="val 8333"/>
                <a:gd name="adj2" fmla="val 45906"/>
              </a:avLst>
            </a:prstGeom>
            <a:ln>
              <a:solidFill>
                <a:srgbClr val="00B7C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K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9915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36CDD5B-9E48-4F4A-AEDF-6AF5E60CAD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993221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allout: Line 4">
            <a:extLst>
              <a:ext uri="{FF2B5EF4-FFF2-40B4-BE49-F238E27FC236}">
                <a16:creationId xmlns:a16="http://schemas.microsoft.com/office/drawing/2014/main" id="{2F6160B1-6F58-487D-87A5-7D030723625A}"/>
              </a:ext>
            </a:extLst>
          </p:cNvPr>
          <p:cNvSpPr/>
          <p:nvPr/>
        </p:nvSpPr>
        <p:spPr>
          <a:xfrm>
            <a:off x="7337136" y="910701"/>
            <a:ext cx="1484416" cy="439387"/>
          </a:xfrm>
          <a:prstGeom prst="borderCallout1">
            <a:avLst>
              <a:gd name="adj1" fmla="val 57552"/>
              <a:gd name="adj2" fmla="val 641"/>
              <a:gd name="adj3" fmla="val 55743"/>
              <a:gd name="adj4" fmla="val -4193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Azure AD tenant</a:t>
            </a:r>
            <a:endParaRPr lang="en-DK" sz="14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A47BCB4-AEA3-41F7-90E6-57C17A14BDFE}"/>
              </a:ext>
            </a:extLst>
          </p:cNvPr>
          <p:cNvGrpSpPr/>
          <p:nvPr/>
        </p:nvGrpSpPr>
        <p:grpSpPr>
          <a:xfrm>
            <a:off x="8850416" y="1617879"/>
            <a:ext cx="2619168" cy="1211284"/>
            <a:chOff x="7742712" y="1674420"/>
            <a:chExt cx="2619168" cy="121128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875D46E-7DBE-489E-877E-FD1E9590277D}"/>
                </a:ext>
              </a:extLst>
            </p:cNvPr>
            <p:cNvSpPr txBox="1"/>
            <p:nvPr/>
          </p:nvSpPr>
          <p:spPr>
            <a:xfrm>
              <a:off x="8651174" y="1870938"/>
              <a:ext cx="1710706" cy="73866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400" dirty="0"/>
                <a:t>Environments in Business Central online</a:t>
              </a:r>
              <a:endParaRPr lang="en-DK" sz="1400" dirty="0"/>
            </a:p>
          </p:txBody>
        </p:sp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89913DF4-2641-451A-8EB0-2B33C5574403}"/>
                </a:ext>
              </a:extLst>
            </p:cNvPr>
            <p:cNvSpPr/>
            <p:nvPr/>
          </p:nvSpPr>
          <p:spPr>
            <a:xfrm>
              <a:off x="7742712" y="1674420"/>
              <a:ext cx="908462" cy="1211284"/>
            </a:xfrm>
            <a:prstGeom prst="rightBrace">
              <a:avLst>
                <a:gd name="adj1" fmla="val 8333"/>
                <a:gd name="adj2" fmla="val 45906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E7FC9DB-B380-4333-A447-B1D6CCABFCC5}"/>
              </a:ext>
            </a:extLst>
          </p:cNvPr>
          <p:cNvGrpSpPr/>
          <p:nvPr/>
        </p:nvGrpSpPr>
        <p:grpSpPr>
          <a:xfrm>
            <a:off x="9304647" y="2887136"/>
            <a:ext cx="2654590" cy="3270521"/>
            <a:chOff x="8461703" y="2933934"/>
            <a:chExt cx="2654590" cy="327052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F1A54AC-2B5A-4612-83F3-DD067241EE18}"/>
                </a:ext>
              </a:extLst>
            </p:cNvPr>
            <p:cNvSpPr txBox="1"/>
            <p:nvPr/>
          </p:nvSpPr>
          <p:spPr>
            <a:xfrm>
              <a:off x="9405587" y="4101716"/>
              <a:ext cx="1710706" cy="73866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400" dirty="0"/>
                <a:t>Companies in Business Central environments</a:t>
              </a:r>
              <a:endParaRPr lang="en-DK" sz="1400" dirty="0"/>
            </a:p>
          </p:txBody>
        </p:sp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FE34D1D8-A388-4CBE-8AF2-E1B1B16E5B75}"/>
                </a:ext>
              </a:extLst>
            </p:cNvPr>
            <p:cNvSpPr/>
            <p:nvPr/>
          </p:nvSpPr>
          <p:spPr>
            <a:xfrm>
              <a:off x="8461703" y="2933934"/>
              <a:ext cx="908462" cy="3270521"/>
            </a:xfrm>
            <a:prstGeom prst="rightBrace">
              <a:avLst>
                <a:gd name="adj1" fmla="val 8333"/>
                <a:gd name="adj2" fmla="val 45906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</p:spTree>
    <p:extLst>
      <p:ext uri="{BB962C8B-B14F-4D97-AF65-F5344CB8AC3E}">
        <p14:creationId xmlns:p14="http://schemas.microsoft.com/office/powerpoint/2010/main" val="279587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Office Theme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 Dupont</dc:creator>
  <cp:lastModifiedBy>Eva Dupont</cp:lastModifiedBy>
  <cp:revision>4</cp:revision>
  <dcterms:created xsi:type="dcterms:W3CDTF">2021-10-06T07:48:33Z</dcterms:created>
  <dcterms:modified xsi:type="dcterms:W3CDTF">2021-12-28T10:22:54Z</dcterms:modified>
</cp:coreProperties>
</file>