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8" r:id="rId3"/>
    <p:sldId id="259" r:id="rId4"/>
    <p:sldId id="257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7C3"/>
    <a:srgbClr val="30E5D0"/>
    <a:srgbClr val="D9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9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4AA250-336B-4BCD-ADBF-B8CCD2D691E2}" type="doc">
      <dgm:prSet loTypeId="urn:microsoft.com/office/officeart/2005/8/layout/orgChart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DK"/>
        </a:p>
      </dgm:t>
    </dgm:pt>
    <dgm:pt modelId="{9F6B9DAF-99E9-476C-8A27-6A5458A97829}">
      <dgm:prSet phldrT="[Text]" phldr="0"/>
      <dgm:spPr>
        <a:solidFill>
          <a:srgbClr val="D9F0F2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Contoso Holding</a:t>
          </a:r>
        </a:p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Microsoft 365 account: hq@contoso.com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EA5C72F-C841-4A9E-9C05-170DD0E0E87F}" type="parTrans" cxnId="{2FBD48A6-90EA-4D83-B793-14159351ADAF}">
      <dgm:prSet/>
      <dgm:spPr/>
      <dgm:t>
        <a:bodyPr/>
        <a:lstStyle/>
        <a:p>
          <a:endParaRPr lang="en-DK"/>
        </a:p>
      </dgm:t>
    </dgm:pt>
    <dgm:pt modelId="{6F961BA0-23E2-430E-940B-80BB544C8028}" type="sibTrans" cxnId="{2FBD48A6-90EA-4D83-B793-14159351ADAF}">
      <dgm:prSet/>
      <dgm:spPr/>
      <dgm:t>
        <a:bodyPr/>
        <a:lstStyle/>
        <a:p>
          <a:endParaRPr lang="en-DK"/>
        </a:p>
      </dgm:t>
    </dgm:pt>
    <dgm:pt modelId="{0165A075-DCE3-48F7-8A7C-87E0BE47B341}">
      <dgm:prSet phldrT="[Text]" phldr="0"/>
      <dgm:spPr>
        <a:solidFill>
          <a:srgbClr val="30E5D0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Contoso Corp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Production environment 1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7461694-B736-4137-AE84-55273E261A29}" type="parTrans" cxnId="{FFEBA572-2BD2-4A03-934F-F0B2B1D2B26A}">
      <dgm:prSet/>
      <dgm:spPr>
        <a:ln>
          <a:solidFill>
            <a:srgbClr val="30E5D0"/>
          </a:solidFill>
        </a:ln>
      </dgm:spPr>
      <dgm:t>
        <a:bodyPr/>
        <a:lstStyle/>
        <a:p>
          <a:endParaRPr lang="en-DK"/>
        </a:p>
      </dgm:t>
    </dgm:pt>
    <dgm:pt modelId="{F43B62B8-2F9A-421A-A98C-879DBE4954E0}" type="sibTrans" cxnId="{FFEBA572-2BD2-4A03-934F-F0B2B1D2B26A}">
      <dgm:prSet/>
      <dgm:spPr/>
      <dgm:t>
        <a:bodyPr/>
        <a:lstStyle/>
        <a:p>
          <a:endParaRPr lang="en-DK"/>
        </a:p>
      </dgm:t>
    </dgm:pt>
    <dgm:pt modelId="{AF9245AC-5B0D-4BAC-9B64-12A2461BF8F1}">
      <dgm:prSet/>
      <dgm:spPr>
        <a:solidFill>
          <a:srgbClr val="30E5D0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Contoso DE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Production environment 2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79D8422-75CD-416C-B03C-591BEA80FE75}" type="parTrans" cxnId="{5CA1B477-6D7B-42DE-918F-8F5F0D9C2A59}">
      <dgm:prSet/>
      <dgm:spPr>
        <a:ln>
          <a:solidFill>
            <a:srgbClr val="30E5D0"/>
          </a:solidFill>
        </a:ln>
      </dgm:spPr>
      <dgm:t>
        <a:bodyPr/>
        <a:lstStyle/>
        <a:p>
          <a:endParaRPr lang="en-DK"/>
        </a:p>
      </dgm:t>
    </dgm:pt>
    <dgm:pt modelId="{8AAFF17B-2E4A-46D9-853F-82DE2629C82F}" type="sibTrans" cxnId="{5CA1B477-6D7B-42DE-918F-8F5F0D9C2A59}">
      <dgm:prSet/>
      <dgm:spPr/>
      <dgm:t>
        <a:bodyPr/>
        <a:lstStyle/>
        <a:p>
          <a:endParaRPr lang="en-DK"/>
        </a:p>
      </dgm:t>
    </dgm:pt>
    <dgm:pt modelId="{A960AA9B-0110-4DF7-9CF5-4EA2C8E3D66A}">
      <dgm:prSet phldrT="[Text]" phldr="0"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Company 1: 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Corporate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51132B4-2409-46C1-A43A-6D830C1D0A7A}" type="parTrans" cxnId="{6C8525D3-F2B7-406C-B8AE-601124D7B277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A7642C0B-FDAD-4DAF-9F96-6C1C80F7F52E}" type="sibTrans" cxnId="{6C8525D3-F2B7-406C-B8AE-601124D7B277}">
      <dgm:prSet/>
      <dgm:spPr/>
      <dgm:t>
        <a:bodyPr/>
        <a:lstStyle/>
        <a:p>
          <a:endParaRPr lang="en-DK"/>
        </a:p>
      </dgm:t>
    </dgm:pt>
    <dgm:pt modelId="{9E640ADF-7720-4AD6-AEB3-A2F96D1145A8}">
      <dgm:prSet phldrT="[Text]" phldr="0"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Company 2: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Manufacturing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979C6CF-B2A6-462C-85EF-5C7D86F7CEA3}" type="parTrans" cxnId="{5F5A39AC-271E-4AF9-A8A9-B7EC84FB6D1E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4E9D03DC-C05D-43E5-BD56-3B2E671924C1}" type="sibTrans" cxnId="{5F5A39AC-271E-4AF9-A8A9-B7EC84FB6D1E}">
      <dgm:prSet/>
      <dgm:spPr/>
      <dgm:t>
        <a:bodyPr/>
        <a:lstStyle/>
        <a:p>
          <a:endParaRPr lang="en-DK"/>
        </a:p>
      </dgm:t>
    </dgm:pt>
    <dgm:pt modelId="{1F58B346-EFAD-4226-A08B-7D480CD9D444}">
      <dgm:prSet phldrT="[Text]" phldr="0"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Company 3: 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DK Sales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BCC424F-802C-4C61-B080-DC729C0B7B96}" type="parTrans" cxnId="{EE067043-514F-4D87-BD49-52323E08092D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7F18BB9F-FBAD-4663-9059-3F79A8D992F1}" type="sibTrans" cxnId="{EE067043-514F-4D87-BD49-52323E08092D}">
      <dgm:prSet/>
      <dgm:spPr/>
      <dgm:t>
        <a:bodyPr/>
        <a:lstStyle/>
        <a:p>
          <a:endParaRPr lang="en-DK"/>
        </a:p>
      </dgm:t>
    </dgm:pt>
    <dgm:pt modelId="{9BC029AF-DDC6-45AB-BACA-66E45E779CD3}">
      <dgm:prSet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Company 1: 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DE Sales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85CAAFA-2F48-4C24-9164-20916E7C6AA7}" type="parTrans" cxnId="{94D7D875-E69E-4E5B-9709-CC0B855DF300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0A3DA0C9-5D29-426C-AE9D-238FF5809242}" type="sibTrans" cxnId="{94D7D875-E69E-4E5B-9709-CC0B855DF300}">
      <dgm:prSet/>
      <dgm:spPr/>
      <dgm:t>
        <a:bodyPr/>
        <a:lstStyle/>
        <a:p>
          <a:endParaRPr lang="en-DK"/>
        </a:p>
      </dgm:t>
    </dgm:pt>
    <dgm:pt modelId="{9261D660-D7B4-442D-8AB9-82FBD6BF683F}">
      <dgm:prSet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Company 2: 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DE Warehouse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A548673-474E-4792-BDB9-E86D55F32D0E}" type="parTrans" cxnId="{57419829-38D2-4C18-8BA2-E2657055CC0B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84BCA135-A723-4798-8EB6-6B73206287B5}" type="sibTrans" cxnId="{57419829-38D2-4C18-8BA2-E2657055CC0B}">
      <dgm:prSet/>
      <dgm:spPr/>
      <dgm:t>
        <a:bodyPr/>
        <a:lstStyle/>
        <a:p>
          <a:endParaRPr lang="en-DK"/>
        </a:p>
      </dgm:t>
    </dgm:pt>
    <dgm:pt modelId="{03F98B5D-72D6-4455-B7B6-5BC3336806E7}">
      <dgm:prSet/>
      <dgm:spPr>
        <a:solidFill>
          <a:srgbClr val="30E5D0"/>
        </a:solidFill>
      </dgm:spPr>
      <dgm:t>
        <a:bodyPr/>
        <a:lstStyle/>
        <a:p>
          <a:r>
            <a:rPr lang="en-GB">
              <a:latin typeface="Segoe UI" panose="020B0502040204020203" pitchFamily="34" charset="0"/>
              <a:cs typeface="Segoe UI" panose="020B0502040204020203" pitchFamily="34" charset="0"/>
            </a:rPr>
            <a:t>Training</a:t>
          </a:r>
          <a:br>
            <a:rPr lang="en-GB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>
              <a:latin typeface="Segoe UI" panose="020B0502040204020203" pitchFamily="34" charset="0"/>
              <a:cs typeface="Segoe UI" panose="020B0502040204020203" pitchFamily="34" charset="0"/>
            </a:rPr>
            <a:t>Sandbox environment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EFB3071-6A8F-4486-B605-E9C04A378B53}" type="parTrans" cxnId="{FB56921B-EEA2-41B1-8504-A2480C0C0AD4}">
      <dgm:prSet/>
      <dgm:spPr>
        <a:ln>
          <a:solidFill>
            <a:srgbClr val="30E5D0"/>
          </a:solidFill>
        </a:ln>
      </dgm:spPr>
      <dgm:t>
        <a:bodyPr/>
        <a:lstStyle/>
        <a:p>
          <a:endParaRPr lang="en-DK"/>
        </a:p>
      </dgm:t>
    </dgm:pt>
    <dgm:pt modelId="{F3CC0906-F7B0-4858-8628-18231F4C59C2}" type="sibTrans" cxnId="{FB56921B-EEA2-41B1-8504-A2480C0C0AD4}">
      <dgm:prSet/>
      <dgm:spPr/>
      <dgm:t>
        <a:bodyPr/>
        <a:lstStyle/>
        <a:p>
          <a:endParaRPr lang="en-DK"/>
        </a:p>
      </dgm:t>
    </dgm:pt>
    <dgm:pt modelId="{7B0151B8-4212-4FD6-953A-3F05582C9C48}">
      <dgm:prSet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Sales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BA8B34B-B66B-4591-A44A-FEA377BB70FA}" type="parTrans" cxnId="{F1876738-E9CC-426D-87D1-A52D7477E99A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F4EF1378-8C66-43D1-823F-07391AEDD13B}" type="sibTrans" cxnId="{F1876738-E9CC-426D-87D1-A52D7477E99A}">
      <dgm:prSet/>
      <dgm:spPr/>
      <dgm:t>
        <a:bodyPr/>
        <a:lstStyle/>
        <a:p>
          <a:endParaRPr lang="en-DK"/>
        </a:p>
      </dgm:t>
    </dgm:pt>
    <dgm:pt modelId="{4AB40F23-F110-4714-B656-9C0AB4EC33B7}">
      <dgm:prSet/>
      <dgm:spPr>
        <a:solidFill>
          <a:srgbClr val="00B7C3"/>
        </a:solidFill>
      </dgm:spPr>
      <dgm:t>
        <a:bodyPr/>
        <a:lstStyle/>
        <a:p>
          <a:r>
            <a:rPr lang="en-GB">
              <a:latin typeface="Segoe UI" panose="020B0502040204020203" pitchFamily="34" charset="0"/>
              <a:cs typeface="Segoe UI" panose="020B0502040204020203" pitchFamily="34" charset="0"/>
            </a:rPr>
            <a:t>Logistics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6FF1A47-ECE3-4221-8320-3C1C3D45481D}" type="parTrans" cxnId="{F211BC6E-43F7-4C03-A0DE-369F08220311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5440236F-C430-4DA5-A815-8E79F4A3EDF9}" type="sibTrans" cxnId="{F211BC6E-43F7-4C03-A0DE-369F08220311}">
      <dgm:prSet/>
      <dgm:spPr/>
      <dgm:t>
        <a:bodyPr/>
        <a:lstStyle/>
        <a:p>
          <a:endParaRPr lang="en-DK"/>
        </a:p>
      </dgm:t>
    </dgm:pt>
    <dgm:pt modelId="{074C654D-483B-4BAA-A693-E6F309BCA595}" type="pres">
      <dgm:prSet presAssocID="{BB4AA250-336B-4BCD-ADBF-B8CCD2D691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28DC389-BB49-4BB7-98F8-312DA10A50DE}" type="pres">
      <dgm:prSet presAssocID="{9F6B9DAF-99E9-476C-8A27-6A5458A97829}" presName="hierRoot1" presStyleCnt="0">
        <dgm:presLayoutVars>
          <dgm:hierBranch val="init"/>
        </dgm:presLayoutVars>
      </dgm:prSet>
      <dgm:spPr/>
    </dgm:pt>
    <dgm:pt modelId="{116E156E-B580-4A0A-96AE-B00EA96BD890}" type="pres">
      <dgm:prSet presAssocID="{9F6B9DAF-99E9-476C-8A27-6A5458A97829}" presName="rootComposite1" presStyleCnt="0"/>
      <dgm:spPr/>
    </dgm:pt>
    <dgm:pt modelId="{1B33B8FD-1B94-4E17-AF93-073E1EFA540F}" type="pres">
      <dgm:prSet presAssocID="{9F6B9DAF-99E9-476C-8A27-6A5458A97829}" presName="rootText1" presStyleLbl="node0" presStyleIdx="0" presStyleCnt="1">
        <dgm:presLayoutVars>
          <dgm:chPref val="3"/>
        </dgm:presLayoutVars>
      </dgm:prSet>
      <dgm:spPr/>
    </dgm:pt>
    <dgm:pt modelId="{A7C3843B-D28B-49C2-A829-D4C9B5715E48}" type="pres">
      <dgm:prSet presAssocID="{9F6B9DAF-99E9-476C-8A27-6A5458A97829}" presName="rootConnector1" presStyleLbl="node1" presStyleIdx="0" presStyleCnt="0"/>
      <dgm:spPr/>
    </dgm:pt>
    <dgm:pt modelId="{ED5DDF9C-5260-4D9A-9152-74AD38967453}" type="pres">
      <dgm:prSet presAssocID="{9F6B9DAF-99E9-476C-8A27-6A5458A97829}" presName="hierChild2" presStyleCnt="0"/>
      <dgm:spPr/>
    </dgm:pt>
    <dgm:pt modelId="{24C9A990-2F6B-47DC-B2E8-ECCB588EC0DB}" type="pres">
      <dgm:prSet presAssocID="{47461694-B736-4137-AE84-55273E261A29}" presName="Name37" presStyleLbl="parChTrans1D2" presStyleIdx="0" presStyleCnt="3"/>
      <dgm:spPr/>
    </dgm:pt>
    <dgm:pt modelId="{63380A7C-CD9D-451E-8B93-E905C8722DAC}" type="pres">
      <dgm:prSet presAssocID="{0165A075-DCE3-48F7-8A7C-87E0BE47B341}" presName="hierRoot2" presStyleCnt="0">
        <dgm:presLayoutVars>
          <dgm:hierBranch val="init"/>
        </dgm:presLayoutVars>
      </dgm:prSet>
      <dgm:spPr/>
    </dgm:pt>
    <dgm:pt modelId="{64571B08-0901-4442-A789-ADA4082CC7C1}" type="pres">
      <dgm:prSet presAssocID="{0165A075-DCE3-48F7-8A7C-87E0BE47B341}" presName="rootComposite" presStyleCnt="0"/>
      <dgm:spPr/>
    </dgm:pt>
    <dgm:pt modelId="{592E9C26-58C1-47A1-A432-DFC50DF6A43E}" type="pres">
      <dgm:prSet presAssocID="{0165A075-DCE3-48F7-8A7C-87E0BE47B341}" presName="rootText" presStyleLbl="node2" presStyleIdx="0" presStyleCnt="3">
        <dgm:presLayoutVars>
          <dgm:chPref val="3"/>
        </dgm:presLayoutVars>
      </dgm:prSet>
      <dgm:spPr/>
    </dgm:pt>
    <dgm:pt modelId="{9D2B13BE-1371-4291-8BDC-FC7A01169851}" type="pres">
      <dgm:prSet presAssocID="{0165A075-DCE3-48F7-8A7C-87E0BE47B341}" presName="rootConnector" presStyleLbl="node2" presStyleIdx="0" presStyleCnt="3"/>
      <dgm:spPr/>
    </dgm:pt>
    <dgm:pt modelId="{1AC5C48E-0972-4E5C-BB5A-903FDABD1FA2}" type="pres">
      <dgm:prSet presAssocID="{0165A075-DCE3-48F7-8A7C-87E0BE47B341}" presName="hierChild4" presStyleCnt="0"/>
      <dgm:spPr/>
    </dgm:pt>
    <dgm:pt modelId="{319DADAC-AB34-4A65-A300-96DCD39C11D9}" type="pres">
      <dgm:prSet presAssocID="{B51132B4-2409-46C1-A43A-6D830C1D0A7A}" presName="Name37" presStyleLbl="parChTrans1D3" presStyleIdx="0" presStyleCnt="7"/>
      <dgm:spPr/>
    </dgm:pt>
    <dgm:pt modelId="{05371837-ABC5-4695-B8C4-C84B3291978F}" type="pres">
      <dgm:prSet presAssocID="{A960AA9B-0110-4DF7-9CF5-4EA2C8E3D66A}" presName="hierRoot2" presStyleCnt="0">
        <dgm:presLayoutVars>
          <dgm:hierBranch val="init"/>
        </dgm:presLayoutVars>
      </dgm:prSet>
      <dgm:spPr/>
    </dgm:pt>
    <dgm:pt modelId="{893924BC-1AEC-4102-A5FB-9C0727A25E46}" type="pres">
      <dgm:prSet presAssocID="{A960AA9B-0110-4DF7-9CF5-4EA2C8E3D66A}" presName="rootComposite" presStyleCnt="0"/>
      <dgm:spPr/>
    </dgm:pt>
    <dgm:pt modelId="{0C40F73C-3123-4644-B22C-9BF3A77E5536}" type="pres">
      <dgm:prSet presAssocID="{A960AA9B-0110-4DF7-9CF5-4EA2C8E3D66A}" presName="rootText" presStyleLbl="node3" presStyleIdx="0" presStyleCnt="7">
        <dgm:presLayoutVars>
          <dgm:chPref val="3"/>
        </dgm:presLayoutVars>
      </dgm:prSet>
      <dgm:spPr/>
    </dgm:pt>
    <dgm:pt modelId="{D7125637-F9A5-4CE9-80CE-1542B9877A4C}" type="pres">
      <dgm:prSet presAssocID="{A960AA9B-0110-4DF7-9CF5-4EA2C8E3D66A}" presName="rootConnector" presStyleLbl="node3" presStyleIdx="0" presStyleCnt="7"/>
      <dgm:spPr/>
    </dgm:pt>
    <dgm:pt modelId="{07A3286F-332A-4A52-A547-70FD04994C61}" type="pres">
      <dgm:prSet presAssocID="{A960AA9B-0110-4DF7-9CF5-4EA2C8E3D66A}" presName="hierChild4" presStyleCnt="0"/>
      <dgm:spPr/>
    </dgm:pt>
    <dgm:pt modelId="{B9CC8197-2127-401F-8FB0-9C0480D942D5}" type="pres">
      <dgm:prSet presAssocID="{A960AA9B-0110-4DF7-9CF5-4EA2C8E3D66A}" presName="hierChild5" presStyleCnt="0"/>
      <dgm:spPr/>
    </dgm:pt>
    <dgm:pt modelId="{0D943912-BEEA-42FA-8B39-FFB5858DF821}" type="pres">
      <dgm:prSet presAssocID="{0979C6CF-B2A6-462C-85EF-5C7D86F7CEA3}" presName="Name37" presStyleLbl="parChTrans1D3" presStyleIdx="1" presStyleCnt="7"/>
      <dgm:spPr/>
    </dgm:pt>
    <dgm:pt modelId="{A9B41078-DFD5-4CCB-9043-323595FFE75A}" type="pres">
      <dgm:prSet presAssocID="{9E640ADF-7720-4AD6-AEB3-A2F96D1145A8}" presName="hierRoot2" presStyleCnt="0">
        <dgm:presLayoutVars>
          <dgm:hierBranch val="init"/>
        </dgm:presLayoutVars>
      </dgm:prSet>
      <dgm:spPr/>
    </dgm:pt>
    <dgm:pt modelId="{222FD56E-B77B-45C0-BFC8-3D677017D02B}" type="pres">
      <dgm:prSet presAssocID="{9E640ADF-7720-4AD6-AEB3-A2F96D1145A8}" presName="rootComposite" presStyleCnt="0"/>
      <dgm:spPr/>
    </dgm:pt>
    <dgm:pt modelId="{58422564-8303-42E5-8E0C-E75EF2C65AA8}" type="pres">
      <dgm:prSet presAssocID="{9E640ADF-7720-4AD6-AEB3-A2F96D1145A8}" presName="rootText" presStyleLbl="node3" presStyleIdx="1" presStyleCnt="7">
        <dgm:presLayoutVars>
          <dgm:chPref val="3"/>
        </dgm:presLayoutVars>
      </dgm:prSet>
      <dgm:spPr/>
    </dgm:pt>
    <dgm:pt modelId="{8CB49CAE-D4D8-47A3-815C-4CFADD156DF6}" type="pres">
      <dgm:prSet presAssocID="{9E640ADF-7720-4AD6-AEB3-A2F96D1145A8}" presName="rootConnector" presStyleLbl="node3" presStyleIdx="1" presStyleCnt="7"/>
      <dgm:spPr/>
    </dgm:pt>
    <dgm:pt modelId="{8D0F0E12-8D54-4D22-8238-E946F0AD7DBD}" type="pres">
      <dgm:prSet presAssocID="{9E640ADF-7720-4AD6-AEB3-A2F96D1145A8}" presName="hierChild4" presStyleCnt="0"/>
      <dgm:spPr/>
    </dgm:pt>
    <dgm:pt modelId="{F9C96D8C-9567-4AA8-8C27-51A7C2CEE89F}" type="pres">
      <dgm:prSet presAssocID="{9E640ADF-7720-4AD6-AEB3-A2F96D1145A8}" presName="hierChild5" presStyleCnt="0"/>
      <dgm:spPr/>
    </dgm:pt>
    <dgm:pt modelId="{D62EB66C-8F84-417D-88A0-6DECB164AE23}" type="pres">
      <dgm:prSet presAssocID="{FBCC424F-802C-4C61-B080-DC729C0B7B96}" presName="Name37" presStyleLbl="parChTrans1D3" presStyleIdx="2" presStyleCnt="7"/>
      <dgm:spPr/>
    </dgm:pt>
    <dgm:pt modelId="{97891A96-622A-421C-8B7D-6A941F16C375}" type="pres">
      <dgm:prSet presAssocID="{1F58B346-EFAD-4226-A08B-7D480CD9D444}" presName="hierRoot2" presStyleCnt="0">
        <dgm:presLayoutVars>
          <dgm:hierBranch val="init"/>
        </dgm:presLayoutVars>
      </dgm:prSet>
      <dgm:spPr/>
    </dgm:pt>
    <dgm:pt modelId="{25AAC0BB-23DD-4E7C-9627-96C06F60D7EC}" type="pres">
      <dgm:prSet presAssocID="{1F58B346-EFAD-4226-A08B-7D480CD9D444}" presName="rootComposite" presStyleCnt="0"/>
      <dgm:spPr/>
    </dgm:pt>
    <dgm:pt modelId="{E5AA4986-DB40-4529-ADBC-923531AF4D20}" type="pres">
      <dgm:prSet presAssocID="{1F58B346-EFAD-4226-A08B-7D480CD9D444}" presName="rootText" presStyleLbl="node3" presStyleIdx="2" presStyleCnt="7">
        <dgm:presLayoutVars>
          <dgm:chPref val="3"/>
        </dgm:presLayoutVars>
      </dgm:prSet>
      <dgm:spPr/>
    </dgm:pt>
    <dgm:pt modelId="{D7E6ED86-9C49-4D0D-88DB-A3A4DF5C6B34}" type="pres">
      <dgm:prSet presAssocID="{1F58B346-EFAD-4226-A08B-7D480CD9D444}" presName="rootConnector" presStyleLbl="node3" presStyleIdx="2" presStyleCnt="7"/>
      <dgm:spPr/>
    </dgm:pt>
    <dgm:pt modelId="{278069E0-46D6-4E0C-9A40-63840CC4031C}" type="pres">
      <dgm:prSet presAssocID="{1F58B346-EFAD-4226-A08B-7D480CD9D444}" presName="hierChild4" presStyleCnt="0"/>
      <dgm:spPr/>
    </dgm:pt>
    <dgm:pt modelId="{512263D4-1032-4B4A-A1A6-E3BF4C7B6D6B}" type="pres">
      <dgm:prSet presAssocID="{1F58B346-EFAD-4226-A08B-7D480CD9D444}" presName="hierChild5" presStyleCnt="0"/>
      <dgm:spPr/>
    </dgm:pt>
    <dgm:pt modelId="{23BE59BF-C5A5-4931-B7EE-1C32E69AEC62}" type="pres">
      <dgm:prSet presAssocID="{0165A075-DCE3-48F7-8A7C-87E0BE47B341}" presName="hierChild5" presStyleCnt="0"/>
      <dgm:spPr/>
    </dgm:pt>
    <dgm:pt modelId="{6FAD9CC6-9855-465B-9117-BFBDDC0B4015}" type="pres">
      <dgm:prSet presAssocID="{479D8422-75CD-416C-B03C-591BEA80FE75}" presName="Name37" presStyleLbl="parChTrans1D2" presStyleIdx="1" presStyleCnt="3"/>
      <dgm:spPr/>
    </dgm:pt>
    <dgm:pt modelId="{C4DDCFEC-DEAA-40B6-B025-F8DA65D49CFB}" type="pres">
      <dgm:prSet presAssocID="{AF9245AC-5B0D-4BAC-9B64-12A2461BF8F1}" presName="hierRoot2" presStyleCnt="0">
        <dgm:presLayoutVars>
          <dgm:hierBranch val="init"/>
        </dgm:presLayoutVars>
      </dgm:prSet>
      <dgm:spPr/>
    </dgm:pt>
    <dgm:pt modelId="{EDA1D681-2F91-4632-86BB-15055BC4CE35}" type="pres">
      <dgm:prSet presAssocID="{AF9245AC-5B0D-4BAC-9B64-12A2461BF8F1}" presName="rootComposite" presStyleCnt="0"/>
      <dgm:spPr/>
    </dgm:pt>
    <dgm:pt modelId="{0F695031-7AD0-4E5B-A6CE-D9B9CE86191D}" type="pres">
      <dgm:prSet presAssocID="{AF9245AC-5B0D-4BAC-9B64-12A2461BF8F1}" presName="rootText" presStyleLbl="node2" presStyleIdx="1" presStyleCnt="3">
        <dgm:presLayoutVars>
          <dgm:chPref val="3"/>
        </dgm:presLayoutVars>
      </dgm:prSet>
      <dgm:spPr/>
    </dgm:pt>
    <dgm:pt modelId="{1FFD2E51-71EB-4972-88CD-CB1A5BFD8EA7}" type="pres">
      <dgm:prSet presAssocID="{AF9245AC-5B0D-4BAC-9B64-12A2461BF8F1}" presName="rootConnector" presStyleLbl="node2" presStyleIdx="1" presStyleCnt="3"/>
      <dgm:spPr/>
    </dgm:pt>
    <dgm:pt modelId="{2D44723F-F9DE-4A8C-A75E-2DD35B0B1392}" type="pres">
      <dgm:prSet presAssocID="{AF9245AC-5B0D-4BAC-9B64-12A2461BF8F1}" presName="hierChild4" presStyleCnt="0"/>
      <dgm:spPr/>
    </dgm:pt>
    <dgm:pt modelId="{8C8C68AE-C9CC-4481-BE03-E64F483BF914}" type="pres">
      <dgm:prSet presAssocID="{D85CAAFA-2F48-4C24-9164-20916E7C6AA7}" presName="Name37" presStyleLbl="parChTrans1D3" presStyleIdx="3" presStyleCnt="7"/>
      <dgm:spPr/>
    </dgm:pt>
    <dgm:pt modelId="{F2304E6C-7564-4153-8217-92CB7CC77C97}" type="pres">
      <dgm:prSet presAssocID="{9BC029AF-DDC6-45AB-BACA-66E45E779CD3}" presName="hierRoot2" presStyleCnt="0">
        <dgm:presLayoutVars>
          <dgm:hierBranch val="init"/>
        </dgm:presLayoutVars>
      </dgm:prSet>
      <dgm:spPr/>
    </dgm:pt>
    <dgm:pt modelId="{B6E98D5C-3B97-454B-8715-E9E6FE237E7A}" type="pres">
      <dgm:prSet presAssocID="{9BC029AF-DDC6-45AB-BACA-66E45E779CD3}" presName="rootComposite" presStyleCnt="0"/>
      <dgm:spPr/>
    </dgm:pt>
    <dgm:pt modelId="{152E7416-1BEB-4733-A158-1FC17E443AC2}" type="pres">
      <dgm:prSet presAssocID="{9BC029AF-DDC6-45AB-BACA-66E45E779CD3}" presName="rootText" presStyleLbl="node3" presStyleIdx="3" presStyleCnt="7">
        <dgm:presLayoutVars>
          <dgm:chPref val="3"/>
        </dgm:presLayoutVars>
      </dgm:prSet>
      <dgm:spPr/>
    </dgm:pt>
    <dgm:pt modelId="{113C1701-9BC4-44E4-8CDB-8767A1459DDC}" type="pres">
      <dgm:prSet presAssocID="{9BC029AF-DDC6-45AB-BACA-66E45E779CD3}" presName="rootConnector" presStyleLbl="node3" presStyleIdx="3" presStyleCnt="7"/>
      <dgm:spPr/>
    </dgm:pt>
    <dgm:pt modelId="{C48D0265-EAF8-4F45-92E8-3F6A33B0CF68}" type="pres">
      <dgm:prSet presAssocID="{9BC029AF-DDC6-45AB-BACA-66E45E779CD3}" presName="hierChild4" presStyleCnt="0"/>
      <dgm:spPr/>
    </dgm:pt>
    <dgm:pt modelId="{EAFB88D8-E5F8-4841-ABF3-52C1FBBF2B30}" type="pres">
      <dgm:prSet presAssocID="{9BC029AF-DDC6-45AB-BACA-66E45E779CD3}" presName="hierChild5" presStyleCnt="0"/>
      <dgm:spPr/>
    </dgm:pt>
    <dgm:pt modelId="{59CB927C-19F1-4BED-8B59-1A25985B42AC}" type="pres">
      <dgm:prSet presAssocID="{0A548673-474E-4792-BDB9-E86D55F32D0E}" presName="Name37" presStyleLbl="parChTrans1D3" presStyleIdx="4" presStyleCnt="7"/>
      <dgm:spPr/>
    </dgm:pt>
    <dgm:pt modelId="{105C31BA-F485-4ED8-9FD8-5CBF2915E031}" type="pres">
      <dgm:prSet presAssocID="{9261D660-D7B4-442D-8AB9-82FBD6BF683F}" presName="hierRoot2" presStyleCnt="0">
        <dgm:presLayoutVars>
          <dgm:hierBranch val="init"/>
        </dgm:presLayoutVars>
      </dgm:prSet>
      <dgm:spPr/>
    </dgm:pt>
    <dgm:pt modelId="{0EA9AF26-B1C7-4AEA-8BF4-1C05C476C7FC}" type="pres">
      <dgm:prSet presAssocID="{9261D660-D7B4-442D-8AB9-82FBD6BF683F}" presName="rootComposite" presStyleCnt="0"/>
      <dgm:spPr/>
    </dgm:pt>
    <dgm:pt modelId="{D0709DDD-64F7-4064-8C41-813DFAEE0DCE}" type="pres">
      <dgm:prSet presAssocID="{9261D660-D7B4-442D-8AB9-82FBD6BF683F}" presName="rootText" presStyleLbl="node3" presStyleIdx="4" presStyleCnt="7">
        <dgm:presLayoutVars>
          <dgm:chPref val="3"/>
        </dgm:presLayoutVars>
      </dgm:prSet>
      <dgm:spPr/>
    </dgm:pt>
    <dgm:pt modelId="{DC399DE5-2C41-4F62-A20E-44E2066314D1}" type="pres">
      <dgm:prSet presAssocID="{9261D660-D7B4-442D-8AB9-82FBD6BF683F}" presName="rootConnector" presStyleLbl="node3" presStyleIdx="4" presStyleCnt="7"/>
      <dgm:spPr/>
    </dgm:pt>
    <dgm:pt modelId="{BBA4B149-AB5D-4A72-BC64-9DA6689957E4}" type="pres">
      <dgm:prSet presAssocID="{9261D660-D7B4-442D-8AB9-82FBD6BF683F}" presName="hierChild4" presStyleCnt="0"/>
      <dgm:spPr/>
    </dgm:pt>
    <dgm:pt modelId="{AFA4BE02-03FF-42DE-8630-B38F41B3AD50}" type="pres">
      <dgm:prSet presAssocID="{9261D660-D7B4-442D-8AB9-82FBD6BF683F}" presName="hierChild5" presStyleCnt="0"/>
      <dgm:spPr/>
    </dgm:pt>
    <dgm:pt modelId="{1E8B79A7-3872-41FA-A03F-775AD92B95BD}" type="pres">
      <dgm:prSet presAssocID="{AF9245AC-5B0D-4BAC-9B64-12A2461BF8F1}" presName="hierChild5" presStyleCnt="0"/>
      <dgm:spPr/>
    </dgm:pt>
    <dgm:pt modelId="{091A331D-DE6F-4B9A-90EB-C3A8F16CDD17}" type="pres">
      <dgm:prSet presAssocID="{FEFB3071-6A8F-4486-B605-E9C04A378B53}" presName="Name37" presStyleLbl="parChTrans1D2" presStyleIdx="2" presStyleCnt="3"/>
      <dgm:spPr/>
    </dgm:pt>
    <dgm:pt modelId="{0A5D3ACE-142F-47CB-AB13-EF57C25A231D}" type="pres">
      <dgm:prSet presAssocID="{03F98B5D-72D6-4455-B7B6-5BC3336806E7}" presName="hierRoot2" presStyleCnt="0">
        <dgm:presLayoutVars>
          <dgm:hierBranch val="init"/>
        </dgm:presLayoutVars>
      </dgm:prSet>
      <dgm:spPr/>
    </dgm:pt>
    <dgm:pt modelId="{E2B8E81B-DAD6-4DF7-B6AE-6D65EE5832AC}" type="pres">
      <dgm:prSet presAssocID="{03F98B5D-72D6-4455-B7B6-5BC3336806E7}" presName="rootComposite" presStyleCnt="0"/>
      <dgm:spPr/>
    </dgm:pt>
    <dgm:pt modelId="{D6DB3CDB-61CC-479F-9DBD-F6AA5C57BA40}" type="pres">
      <dgm:prSet presAssocID="{03F98B5D-72D6-4455-B7B6-5BC3336806E7}" presName="rootText" presStyleLbl="node2" presStyleIdx="2" presStyleCnt="3">
        <dgm:presLayoutVars>
          <dgm:chPref val="3"/>
        </dgm:presLayoutVars>
      </dgm:prSet>
      <dgm:spPr/>
    </dgm:pt>
    <dgm:pt modelId="{250A6B94-D7C9-492D-9258-F8B7F49F6E75}" type="pres">
      <dgm:prSet presAssocID="{03F98B5D-72D6-4455-B7B6-5BC3336806E7}" presName="rootConnector" presStyleLbl="node2" presStyleIdx="2" presStyleCnt="3"/>
      <dgm:spPr/>
    </dgm:pt>
    <dgm:pt modelId="{A16FA392-9D72-49C1-B18B-10A5D918B4A6}" type="pres">
      <dgm:prSet presAssocID="{03F98B5D-72D6-4455-B7B6-5BC3336806E7}" presName="hierChild4" presStyleCnt="0"/>
      <dgm:spPr/>
    </dgm:pt>
    <dgm:pt modelId="{B0FA7126-B488-4076-9A30-EE646DC5E3E4}" type="pres">
      <dgm:prSet presAssocID="{6BA8B34B-B66B-4591-A44A-FEA377BB70FA}" presName="Name37" presStyleLbl="parChTrans1D3" presStyleIdx="5" presStyleCnt="7"/>
      <dgm:spPr/>
    </dgm:pt>
    <dgm:pt modelId="{FB0BD84C-4366-4534-9E86-11BB6B52E046}" type="pres">
      <dgm:prSet presAssocID="{7B0151B8-4212-4FD6-953A-3F05582C9C48}" presName="hierRoot2" presStyleCnt="0">
        <dgm:presLayoutVars>
          <dgm:hierBranch val="init"/>
        </dgm:presLayoutVars>
      </dgm:prSet>
      <dgm:spPr/>
    </dgm:pt>
    <dgm:pt modelId="{0EB29392-AD1C-4E27-AF36-BAAF2AC2FBFE}" type="pres">
      <dgm:prSet presAssocID="{7B0151B8-4212-4FD6-953A-3F05582C9C48}" presName="rootComposite" presStyleCnt="0"/>
      <dgm:spPr/>
    </dgm:pt>
    <dgm:pt modelId="{31FCEBBF-2978-4E63-B45E-3B6DF6F7FC37}" type="pres">
      <dgm:prSet presAssocID="{7B0151B8-4212-4FD6-953A-3F05582C9C48}" presName="rootText" presStyleLbl="node3" presStyleIdx="5" presStyleCnt="7">
        <dgm:presLayoutVars>
          <dgm:chPref val="3"/>
        </dgm:presLayoutVars>
      </dgm:prSet>
      <dgm:spPr/>
    </dgm:pt>
    <dgm:pt modelId="{28EFBFCF-D4AA-4D98-8646-E171693996C5}" type="pres">
      <dgm:prSet presAssocID="{7B0151B8-4212-4FD6-953A-3F05582C9C48}" presName="rootConnector" presStyleLbl="node3" presStyleIdx="5" presStyleCnt="7"/>
      <dgm:spPr/>
    </dgm:pt>
    <dgm:pt modelId="{6A17FEF7-1864-4984-928D-C4007FDDB4B0}" type="pres">
      <dgm:prSet presAssocID="{7B0151B8-4212-4FD6-953A-3F05582C9C48}" presName="hierChild4" presStyleCnt="0"/>
      <dgm:spPr/>
    </dgm:pt>
    <dgm:pt modelId="{CB91E0DE-FCF9-4E0E-8C1C-EF0A59BF9799}" type="pres">
      <dgm:prSet presAssocID="{7B0151B8-4212-4FD6-953A-3F05582C9C48}" presName="hierChild5" presStyleCnt="0"/>
      <dgm:spPr/>
    </dgm:pt>
    <dgm:pt modelId="{5E99FC80-0A09-401E-BBCB-976CD6270019}" type="pres">
      <dgm:prSet presAssocID="{46FF1A47-ECE3-4221-8320-3C1C3D45481D}" presName="Name37" presStyleLbl="parChTrans1D3" presStyleIdx="6" presStyleCnt="7"/>
      <dgm:spPr/>
    </dgm:pt>
    <dgm:pt modelId="{6B30F56B-F608-4595-B102-B9965F8F1137}" type="pres">
      <dgm:prSet presAssocID="{4AB40F23-F110-4714-B656-9C0AB4EC33B7}" presName="hierRoot2" presStyleCnt="0">
        <dgm:presLayoutVars>
          <dgm:hierBranch val="init"/>
        </dgm:presLayoutVars>
      </dgm:prSet>
      <dgm:spPr/>
    </dgm:pt>
    <dgm:pt modelId="{EF51C7A9-A6C7-4A66-84D9-909BF48FD51C}" type="pres">
      <dgm:prSet presAssocID="{4AB40F23-F110-4714-B656-9C0AB4EC33B7}" presName="rootComposite" presStyleCnt="0"/>
      <dgm:spPr/>
    </dgm:pt>
    <dgm:pt modelId="{BB355E25-4A0C-4496-9CF0-EF8AF3347F31}" type="pres">
      <dgm:prSet presAssocID="{4AB40F23-F110-4714-B656-9C0AB4EC33B7}" presName="rootText" presStyleLbl="node3" presStyleIdx="6" presStyleCnt="7">
        <dgm:presLayoutVars>
          <dgm:chPref val="3"/>
        </dgm:presLayoutVars>
      </dgm:prSet>
      <dgm:spPr/>
    </dgm:pt>
    <dgm:pt modelId="{3D2772FC-F06E-4339-B26B-26CBEE412D8D}" type="pres">
      <dgm:prSet presAssocID="{4AB40F23-F110-4714-B656-9C0AB4EC33B7}" presName="rootConnector" presStyleLbl="node3" presStyleIdx="6" presStyleCnt="7"/>
      <dgm:spPr/>
    </dgm:pt>
    <dgm:pt modelId="{9CC1188D-9587-439A-A4F5-3B1C23D7DDF7}" type="pres">
      <dgm:prSet presAssocID="{4AB40F23-F110-4714-B656-9C0AB4EC33B7}" presName="hierChild4" presStyleCnt="0"/>
      <dgm:spPr/>
    </dgm:pt>
    <dgm:pt modelId="{61AB9A0B-9DC2-4B25-9C6A-E7F32E6D8857}" type="pres">
      <dgm:prSet presAssocID="{4AB40F23-F110-4714-B656-9C0AB4EC33B7}" presName="hierChild5" presStyleCnt="0"/>
      <dgm:spPr/>
    </dgm:pt>
    <dgm:pt modelId="{D1B3B9FD-1A6A-4545-AC65-3A4DA7680050}" type="pres">
      <dgm:prSet presAssocID="{03F98B5D-72D6-4455-B7B6-5BC3336806E7}" presName="hierChild5" presStyleCnt="0"/>
      <dgm:spPr/>
    </dgm:pt>
    <dgm:pt modelId="{EA22819D-D645-43A2-833B-8AD7E096860E}" type="pres">
      <dgm:prSet presAssocID="{9F6B9DAF-99E9-476C-8A27-6A5458A97829}" presName="hierChild3" presStyleCnt="0"/>
      <dgm:spPr/>
    </dgm:pt>
  </dgm:ptLst>
  <dgm:cxnLst>
    <dgm:cxn modelId="{B5A30100-FBBA-4D5F-9814-72E5E4CB0234}" type="presOf" srcId="{1F58B346-EFAD-4226-A08B-7D480CD9D444}" destId="{E5AA4986-DB40-4529-ADBC-923531AF4D20}" srcOrd="0" destOrd="0" presId="urn:microsoft.com/office/officeart/2005/8/layout/orgChart1"/>
    <dgm:cxn modelId="{039C3306-259C-4277-B468-BC9C650BD3D8}" type="presOf" srcId="{BB4AA250-336B-4BCD-ADBF-B8CCD2D691E2}" destId="{074C654D-483B-4BAA-A693-E6F309BCA595}" srcOrd="0" destOrd="0" presId="urn:microsoft.com/office/officeart/2005/8/layout/orgChart1"/>
    <dgm:cxn modelId="{76924C0B-C091-47D4-9243-DED64DDB18F7}" type="presOf" srcId="{FEFB3071-6A8F-4486-B605-E9C04A378B53}" destId="{091A331D-DE6F-4B9A-90EB-C3A8F16CDD17}" srcOrd="0" destOrd="0" presId="urn:microsoft.com/office/officeart/2005/8/layout/orgChart1"/>
    <dgm:cxn modelId="{E5350311-12F3-4DFB-993F-5C6A38744005}" type="presOf" srcId="{9E640ADF-7720-4AD6-AEB3-A2F96D1145A8}" destId="{58422564-8303-42E5-8E0C-E75EF2C65AA8}" srcOrd="0" destOrd="0" presId="urn:microsoft.com/office/officeart/2005/8/layout/orgChart1"/>
    <dgm:cxn modelId="{0E8D8A11-7A47-40F6-8A2D-209428B3229E}" type="presOf" srcId="{0979C6CF-B2A6-462C-85EF-5C7D86F7CEA3}" destId="{0D943912-BEEA-42FA-8B39-FFB5858DF821}" srcOrd="0" destOrd="0" presId="urn:microsoft.com/office/officeart/2005/8/layout/orgChart1"/>
    <dgm:cxn modelId="{3B35C919-C593-4B10-8CAA-5D482B463222}" type="presOf" srcId="{FBCC424F-802C-4C61-B080-DC729C0B7B96}" destId="{D62EB66C-8F84-417D-88A0-6DECB164AE23}" srcOrd="0" destOrd="0" presId="urn:microsoft.com/office/officeart/2005/8/layout/orgChart1"/>
    <dgm:cxn modelId="{FB56921B-EEA2-41B1-8504-A2480C0C0AD4}" srcId="{9F6B9DAF-99E9-476C-8A27-6A5458A97829}" destId="{03F98B5D-72D6-4455-B7B6-5BC3336806E7}" srcOrd="2" destOrd="0" parTransId="{FEFB3071-6A8F-4486-B605-E9C04A378B53}" sibTransId="{F3CC0906-F7B0-4858-8628-18231F4C59C2}"/>
    <dgm:cxn modelId="{57419829-38D2-4C18-8BA2-E2657055CC0B}" srcId="{AF9245AC-5B0D-4BAC-9B64-12A2461BF8F1}" destId="{9261D660-D7B4-442D-8AB9-82FBD6BF683F}" srcOrd="1" destOrd="0" parTransId="{0A548673-474E-4792-BDB9-E86D55F32D0E}" sibTransId="{84BCA135-A723-4798-8EB6-6B73206287B5}"/>
    <dgm:cxn modelId="{8F5B2E2B-5B70-4E49-88BB-A867F33C4E41}" type="presOf" srcId="{9BC029AF-DDC6-45AB-BACA-66E45E779CD3}" destId="{152E7416-1BEB-4733-A158-1FC17E443AC2}" srcOrd="0" destOrd="0" presId="urn:microsoft.com/office/officeart/2005/8/layout/orgChart1"/>
    <dgm:cxn modelId="{B9595E2D-F41C-4B77-9DC7-3A9DC5CC70E5}" type="presOf" srcId="{9F6B9DAF-99E9-476C-8A27-6A5458A97829}" destId="{1B33B8FD-1B94-4E17-AF93-073E1EFA540F}" srcOrd="0" destOrd="0" presId="urn:microsoft.com/office/officeart/2005/8/layout/orgChart1"/>
    <dgm:cxn modelId="{79958E2E-A37D-4082-A16C-DBA5CA828751}" type="presOf" srcId="{9E640ADF-7720-4AD6-AEB3-A2F96D1145A8}" destId="{8CB49CAE-D4D8-47A3-815C-4CFADD156DF6}" srcOrd="1" destOrd="0" presId="urn:microsoft.com/office/officeart/2005/8/layout/orgChart1"/>
    <dgm:cxn modelId="{35871D2F-020D-4BB9-AB3E-F62064D9FC39}" type="presOf" srcId="{0165A075-DCE3-48F7-8A7C-87E0BE47B341}" destId="{9D2B13BE-1371-4291-8BDC-FC7A01169851}" srcOrd="1" destOrd="0" presId="urn:microsoft.com/office/officeart/2005/8/layout/orgChart1"/>
    <dgm:cxn modelId="{6DC89434-5E62-4FB7-8F9A-E43927F0705C}" type="presOf" srcId="{03F98B5D-72D6-4455-B7B6-5BC3336806E7}" destId="{250A6B94-D7C9-492D-9258-F8B7F49F6E75}" srcOrd="1" destOrd="0" presId="urn:microsoft.com/office/officeart/2005/8/layout/orgChart1"/>
    <dgm:cxn modelId="{F1876738-E9CC-426D-87D1-A52D7477E99A}" srcId="{03F98B5D-72D6-4455-B7B6-5BC3336806E7}" destId="{7B0151B8-4212-4FD6-953A-3F05582C9C48}" srcOrd="0" destOrd="0" parTransId="{6BA8B34B-B66B-4591-A44A-FEA377BB70FA}" sibTransId="{F4EF1378-8C66-43D1-823F-07391AEDD13B}"/>
    <dgm:cxn modelId="{BE2F9138-EE0D-4B11-B245-F813E62306A0}" type="presOf" srcId="{0165A075-DCE3-48F7-8A7C-87E0BE47B341}" destId="{592E9C26-58C1-47A1-A432-DFC50DF6A43E}" srcOrd="0" destOrd="0" presId="urn:microsoft.com/office/officeart/2005/8/layout/orgChart1"/>
    <dgm:cxn modelId="{C50AAD3B-84DD-4B3E-8B83-5A3990E61D1F}" type="presOf" srcId="{A960AA9B-0110-4DF7-9CF5-4EA2C8E3D66A}" destId="{D7125637-F9A5-4CE9-80CE-1542B9877A4C}" srcOrd="1" destOrd="0" presId="urn:microsoft.com/office/officeart/2005/8/layout/orgChart1"/>
    <dgm:cxn modelId="{05A74E5E-6339-4B74-B8A7-E55ABBD6342E}" type="presOf" srcId="{AF9245AC-5B0D-4BAC-9B64-12A2461BF8F1}" destId="{0F695031-7AD0-4E5B-A6CE-D9B9CE86191D}" srcOrd="0" destOrd="0" presId="urn:microsoft.com/office/officeart/2005/8/layout/orgChart1"/>
    <dgm:cxn modelId="{1AEA7141-D8DF-4247-BD23-1962FE374B24}" type="presOf" srcId="{7B0151B8-4212-4FD6-953A-3F05582C9C48}" destId="{31FCEBBF-2978-4E63-B45E-3B6DF6F7FC37}" srcOrd="0" destOrd="0" presId="urn:microsoft.com/office/officeart/2005/8/layout/orgChart1"/>
    <dgm:cxn modelId="{EE067043-514F-4D87-BD49-52323E08092D}" srcId="{0165A075-DCE3-48F7-8A7C-87E0BE47B341}" destId="{1F58B346-EFAD-4226-A08B-7D480CD9D444}" srcOrd="2" destOrd="0" parTransId="{FBCC424F-802C-4C61-B080-DC729C0B7B96}" sibTransId="{7F18BB9F-FBAD-4663-9059-3F79A8D992F1}"/>
    <dgm:cxn modelId="{DF18E24D-0177-4CDC-A881-7155A375D20F}" type="presOf" srcId="{9261D660-D7B4-442D-8AB9-82FBD6BF683F}" destId="{DC399DE5-2C41-4F62-A20E-44E2066314D1}" srcOrd="1" destOrd="0" presId="urn:microsoft.com/office/officeart/2005/8/layout/orgChart1"/>
    <dgm:cxn modelId="{F211BC6E-43F7-4C03-A0DE-369F08220311}" srcId="{03F98B5D-72D6-4455-B7B6-5BC3336806E7}" destId="{4AB40F23-F110-4714-B656-9C0AB4EC33B7}" srcOrd="1" destOrd="0" parTransId="{46FF1A47-ECE3-4221-8320-3C1C3D45481D}" sibTransId="{5440236F-C430-4DA5-A815-8E79F4A3EDF9}"/>
    <dgm:cxn modelId="{2E59186F-A60C-402F-8A19-F315908FADD3}" type="presOf" srcId="{B51132B4-2409-46C1-A43A-6D830C1D0A7A}" destId="{319DADAC-AB34-4A65-A300-96DCD39C11D9}" srcOrd="0" destOrd="0" presId="urn:microsoft.com/office/officeart/2005/8/layout/orgChart1"/>
    <dgm:cxn modelId="{FFEBA572-2BD2-4A03-934F-F0B2B1D2B26A}" srcId="{9F6B9DAF-99E9-476C-8A27-6A5458A97829}" destId="{0165A075-DCE3-48F7-8A7C-87E0BE47B341}" srcOrd="0" destOrd="0" parTransId="{47461694-B736-4137-AE84-55273E261A29}" sibTransId="{F43B62B8-2F9A-421A-A98C-879DBE4954E0}"/>
    <dgm:cxn modelId="{9323E653-5BFC-462B-BBE1-53CE19868AE5}" type="presOf" srcId="{AF9245AC-5B0D-4BAC-9B64-12A2461BF8F1}" destId="{1FFD2E51-71EB-4972-88CD-CB1A5BFD8EA7}" srcOrd="1" destOrd="0" presId="urn:microsoft.com/office/officeart/2005/8/layout/orgChart1"/>
    <dgm:cxn modelId="{94D7D875-E69E-4E5B-9709-CC0B855DF300}" srcId="{AF9245AC-5B0D-4BAC-9B64-12A2461BF8F1}" destId="{9BC029AF-DDC6-45AB-BACA-66E45E779CD3}" srcOrd="0" destOrd="0" parTransId="{D85CAAFA-2F48-4C24-9164-20916E7C6AA7}" sibTransId="{0A3DA0C9-5D29-426C-AE9D-238FF5809242}"/>
    <dgm:cxn modelId="{5CA1B477-6D7B-42DE-918F-8F5F0D9C2A59}" srcId="{9F6B9DAF-99E9-476C-8A27-6A5458A97829}" destId="{AF9245AC-5B0D-4BAC-9B64-12A2461BF8F1}" srcOrd="1" destOrd="0" parTransId="{479D8422-75CD-416C-B03C-591BEA80FE75}" sibTransId="{8AAFF17B-2E4A-46D9-853F-82DE2629C82F}"/>
    <dgm:cxn modelId="{0434DF5A-610F-4F03-B14F-4A0F8956492D}" type="presOf" srcId="{9F6B9DAF-99E9-476C-8A27-6A5458A97829}" destId="{A7C3843B-D28B-49C2-A829-D4C9B5715E48}" srcOrd="1" destOrd="0" presId="urn:microsoft.com/office/officeart/2005/8/layout/orgChart1"/>
    <dgm:cxn modelId="{88951D7E-43D0-4CE9-9199-F43198E8DABA}" type="presOf" srcId="{46FF1A47-ECE3-4221-8320-3C1C3D45481D}" destId="{5E99FC80-0A09-401E-BBCB-976CD6270019}" srcOrd="0" destOrd="0" presId="urn:microsoft.com/office/officeart/2005/8/layout/orgChart1"/>
    <dgm:cxn modelId="{131B2482-BD7A-4A96-A8B6-7D5A40D26D44}" type="presOf" srcId="{4AB40F23-F110-4714-B656-9C0AB4EC33B7}" destId="{3D2772FC-F06E-4339-B26B-26CBEE412D8D}" srcOrd="1" destOrd="0" presId="urn:microsoft.com/office/officeart/2005/8/layout/orgChart1"/>
    <dgm:cxn modelId="{A4316B84-BA2A-4F58-9796-55E2FDFF5032}" type="presOf" srcId="{7B0151B8-4212-4FD6-953A-3F05582C9C48}" destId="{28EFBFCF-D4AA-4D98-8646-E171693996C5}" srcOrd="1" destOrd="0" presId="urn:microsoft.com/office/officeart/2005/8/layout/orgChart1"/>
    <dgm:cxn modelId="{6964FD87-8DD9-467E-9854-47D3C67CF380}" type="presOf" srcId="{0A548673-474E-4792-BDB9-E86D55F32D0E}" destId="{59CB927C-19F1-4BED-8B59-1A25985B42AC}" srcOrd="0" destOrd="0" presId="urn:microsoft.com/office/officeart/2005/8/layout/orgChart1"/>
    <dgm:cxn modelId="{A0C65D8E-36C0-4F24-9050-26A194D0C12F}" type="presOf" srcId="{1F58B346-EFAD-4226-A08B-7D480CD9D444}" destId="{D7E6ED86-9C49-4D0D-88DB-A3A4DF5C6B34}" srcOrd="1" destOrd="0" presId="urn:microsoft.com/office/officeart/2005/8/layout/orgChart1"/>
    <dgm:cxn modelId="{FC99909F-0971-4A4D-8589-337F6D867FC1}" type="presOf" srcId="{9261D660-D7B4-442D-8AB9-82FBD6BF683F}" destId="{D0709DDD-64F7-4064-8C41-813DFAEE0DCE}" srcOrd="0" destOrd="0" presId="urn:microsoft.com/office/officeart/2005/8/layout/orgChart1"/>
    <dgm:cxn modelId="{182ADAA3-7BCC-421A-A7FF-0A366818C9EF}" type="presOf" srcId="{A960AA9B-0110-4DF7-9CF5-4EA2C8E3D66A}" destId="{0C40F73C-3123-4644-B22C-9BF3A77E5536}" srcOrd="0" destOrd="0" presId="urn:microsoft.com/office/officeart/2005/8/layout/orgChart1"/>
    <dgm:cxn modelId="{2FBD48A6-90EA-4D83-B793-14159351ADAF}" srcId="{BB4AA250-336B-4BCD-ADBF-B8CCD2D691E2}" destId="{9F6B9DAF-99E9-476C-8A27-6A5458A97829}" srcOrd="0" destOrd="0" parTransId="{7EA5C72F-C841-4A9E-9C05-170DD0E0E87F}" sibTransId="{6F961BA0-23E2-430E-940B-80BB544C8028}"/>
    <dgm:cxn modelId="{AC2501AB-D58B-46CE-8CEC-8607A31AF687}" type="presOf" srcId="{D85CAAFA-2F48-4C24-9164-20916E7C6AA7}" destId="{8C8C68AE-C9CC-4481-BE03-E64F483BF914}" srcOrd="0" destOrd="0" presId="urn:microsoft.com/office/officeart/2005/8/layout/orgChart1"/>
    <dgm:cxn modelId="{5F5A39AC-271E-4AF9-A8A9-B7EC84FB6D1E}" srcId="{0165A075-DCE3-48F7-8A7C-87E0BE47B341}" destId="{9E640ADF-7720-4AD6-AEB3-A2F96D1145A8}" srcOrd="1" destOrd="0" parTransId="{0979C6CF-B2A6-462C-85EF-5C7D86F7CEA3}" sibTransId="{4E9D03DC-C05D-43E5-BD56-3B2E671924C1}"/>
    <dgm:cxn modelId="{B107B9C0-2DC8-4945-B02E-1CAE9D04F6A0}" type="presOf" srcId="{47461694-B736-4137-AE84-55273E261A29}" destId="{24C9A990-2F6B-47DC-B2E8-ECCB588EC0DB}" srcOrd="0" destOrd="0" presId="urn:microsoft.com/office/officeart/2005/8/layout/orgChart1"/>
    <dgm:cxn modelId="{D819B9CF-DB80-4264-9D77-F0D9C23867F6}" type="presOf" srcId="{9BC029AF-DDC6-45AB-BACA-66E45E779CD3}" destId="{113C1701-9BC4-44E4-8CDB-8767A1459DDC}" srcOrd="1" destOrd="0" presId="urn:microsoft.com/office/officeart/2005/8/layout/orgChart1"/>
    <dgm:cxn modelId="{6C8525D3-F2B7-406C-B8AE-601124D7B277}" srcId="{0165A075-DCE3-48F7-8A7C-87E0BE47B341}" destId="{A960AA9B-0110-4DF7-9CF5-4EA2C8E3D66A}" srcOrd="0" destOrd="0" parTransId="{B51132B4-2409-46C1-A43A-6D830C1D0A7A}" sibTransId="{A7642C0B-FDAD-4DAF-9F96-6C1C80F7F52E}"/>
    <dgm:cxn modelId="{9FFEA2D9-7FD5-4DE0-8398-8F81B5F01A5D}" type="presOf" srcId="{4AB40F23-F110-4714-B656-9C0AB4EC33B7}" destId="{BB355E25-4A0C-4496-9CF0-EF8AF3347F31}" srcOrd="0" destOrd="0" presId="urn:microsoft.com/office/officeart/2005/8/layout/orgChart1"/>
    <dgm:cxn modelId="{CD2A83E8-E88F-45BA-A6E8-0CE7ED1F77E2}" type="presOf" srcId="{6BA8B34B-B66B-4591-A44A-FEA377BB70FA}" destId="{B0FA7126-B488-4076-9A30-EE646DC5E3E4}" srcOrd="0" destOrd="0" presId="urn:microsoft.com/office/officeart/2005/8/layout/orgChart1"/>
    <dgm:cxn modelId="{1B9167F5-304D-4383-9F85-21D509F67897}" type="presOf" srcId="{479D8422-75CD-416C-B03C-591BEA80FE75}" destId="{6FAD9CC6-9855-465B-9117-BFBDDC0B4015}" srcOrd="0" destOrd="0" presId="urn:microsoft.com/office/officeart/2005/8/layout/orgChart1"/>
    <dgm:cxn modelId="{659C68FE-13BD-4AB8-A13C-326D0065E2AB}" type="presOf" srcId="{03F98B5D-72D6-4455-B7B6-5BC3336806E7}" destId="{D6DB3CDB-61CC-479F-9DBD-F6AA5C57BA40}" srcOrd="0" destOrd="0" presId="urn:microsoft.com/office/officeart/2005/8/layout/orgChart1"/>
    <dgm:cxn modelId="{82B0ACD9-93D7-4F97-9887-8C295EEAB8FB}" type="presParOf" srcId="{074C654D-483B-4BAA-A693-E6F309BCA595}" destId="{D28DC389-BB49-4BB7-98F8-312DA10A50DE}" srcOrd="0" destOrd="0" presId="urn:microsoft.com/office/officeart/2005/8/layout/orgChart1"/>
    <dgm:cxn modelId="{8EC2A630-C84C-479C-B51C-B82A021648A0}" type="presParOf" srcId="{D28DC389-BB49-4BB7-98F8-312DA10A50DE}" destId="{116E156E-B580-4A0A-96AE-B00EA96BD890}" srcOrd="0" destOrd="0" presId="urn:microsoft.com/office/officeart/2005/8/layout/orgChart1"/>
    <dgm:cxn modelId="{851490AC-B2FC-4FC0-9FBE-3F4780FEBCCB}" type="presParOf" srcId="{116E156E-B580-4A0A-96AE-B00EA96BD890}" destId="{1B33B8FD-1B94-4E17-AF93-073E1EFA540F}" srcOrd="0" destOrd="0" presId="urn:microsoft.com/office/officeart/2005/8/layout/orgChart1"/>
    <dgm:cxn modelId="{F2B99969-2661-4569-B871-1383C06E2EDC}" type="presParOf" srcId="{116E156E-B580-4A0A-96AE-B00EA96BD890}" destId="{A7C3843B-D28B-49C2-A829-D4C9B5715E48}" srcOrd="1" destOrd="0" presId="urn:microsoft.com/office/officeart/2005/8/layout/orgChart1"/>
    <dgm:cxn modelId="{C2D59D16-9C3E-4EED-9FE7-3A666A9EFA99}" type="presParOf" srcId="{D28DC389-BB49-4BB7-98F8-312DA10A50DE}" destId="{ED5DDF9C-5260-4D9A-9152-74AD38967453}" srcOrd="1" destOrd="0" presId="urn:microsoft.com/office/officeart/2005/8/layout/orgChart1"/>
    <dgm:cxn modelId="{D9D150FC-FE98-4F54-8D66-1A4BC4E81494}" type="presParOf" srcId="{ED5DDF9C-5260-4D9A-9152-74AD38967453}" destId="{24C9A990-2F6B-47DC-B2E8-ECCB588EC0DB}" srcOrd="0" destOrd="0" presId="urn:microsoft.com/office/officeart/2005/8/layout/orgChart1"/>
    <dgm:cxn modelId="{07D6CF90-39C7-472E-8F81-C8ABBB4772A8}" type="presParOf" srcId="{ED5DDF9C-5260-4D9A-9152-74AD38967453}" destId="{63380A7C-CD9D-451E-8B93-E905C8722DAC}" srcOrd="1" destOrd="0" presId="urn:microsoft.com/office/officeart/2005/8/layout/orgChart1"/>
    <dgm:cxn modelId="{C39EEABC-769D-4230-9A94-AA4123A3DB51}" type="presParOf" srcId="{63380A7C-CD9D-451E-8B93-E905C8722DAC}" destId="{64571B08-0901-4442-A789-ADA4082CC7C1}" srcOrd="0" destOrd="0" presId="urn:microsoft.com/office/officeart/2005/8/layout/orgChart1"/>
    <dgm:cxn modelId="{0D207A7F-8A38-4792-8E6B-8C5D5DA86737}" type="presParOf" srcId="{64571B08-0901-4442-A789-ADA4082CC7C1}" destId="{592E9C26-58C1-47A1-A432-DFC50DF6A43E}" srcOrd="0" destOrd="0" presId="urn:microsoft.com/office/officeart/2005/8/layout/orgChart1"/>
    <dgm:cxn modelId="{04DCD7C0-1554-4507-A104-E031EE7A5618}" type="presParOf" srcId="{64571B08-0901-4442-A789-ADA4082CC7C1}" destId="{9D2B13BE-1371-4291-8BDC-FC7A01169851}" srcOrd="1" destOrd="0" presId="urn:microsoft.com/office/officeart/2005/8/layout/orgChart1"/>
    <dgm:cxn modelId="{180BCD10-A620-4BE7-BFA8-D39BB7A90199}" type="presParOf" srcId="{63380A7C-CD9D-451E-8B93-E905C8722DAC}" destId="{1AC5C48E-0972-4E5C-BB5A-903FDABD1FA2}" srcOrd="1" destOrd="0" presId="urn:microsoft.com/office/officeart/2005/8/layout/orgChart1"/>
    <dgm:cxn modelId="{9E9420C4-3E77-43B1-BBA6-90DB9CDA88C4}" type="presParOf" srcId="{1AC5C48E-0972-4E5C-BB5A-903FDABD1FA2}" destId="{319DADAC-AB34-4A65-A300-96DCD39C11D9}" srcOrd="0" destOrd="0" presId="urn:microsoft.com/office/officeart/2005/8/layout/orgChart1"/>
    <dgm:cxn modelId="{37BFFB60-8D7E-43FC-A446-995A4D02A25A}" type="presParOf" srcId="{1AC5C48E-0972-4E5C-BB5A-903FDABD1FA2}" destId="{05371837-ABC5-4695-B8C4-C84B3291978F}" srcOrd="1" destOrd="0" presId="urn:microsoft.com/office/officeart/2005/8/layout/orgChart1"/>
    <dgm:cxn modelId="{3DCD9266-742B-4270-87E2-AD5D3A69F20E}" type="presParOf" srcId="{05371837-ABC5-4695-B8C4-C84B3291978F}" destId="{893924BC-1AEC-4102-A5FB-9C0727A25E46}" srcOrd="0" destOrd="0" presId="urn:microsoft.com/office/officeart/2005/8/layout/orgChart1"/>
    <dgm:cxn modelId="{38DD75FC-4525-4737-905E-BA96933E6227}" type="presParOf" srcId="{893924BC-1AEC-4102-A5FB-9C0727A25E46}" destId="{0C40F73C-3123-4644-B22C-9BF3A77E5536}" srcOrd="0" destOrd="0" presId="urn:microsoft.com/office/officeart/2005/8/layout/orgChart1"/>
    <dgm:cxn modelId="{F029ABB8-CEF0-4BF0-900D-3AA0D6EDDF82}" type="presParOf" srcId="{893924BC-1AEC-4102-A5FB-9C0727A25E46}" destId="{D7125637-F9A5-4CE9-80CE-1542B9877A4C}" srcOrd="1" destOrd="0" presId="urn:microsoft.com/office/officeart/2005/8/layout/orgChart1"/>
    <dgm:cxn modelId="{C7058FFD-2F02-4D2F-AAFD-F40328CD8A80}" type="presParOf" srcId="{05371837-ABC5-4695-B8C4-C84B3291978F}" destId="{07A3286F-332A-4A52-A547-70FD04994C61}" srcOrd="1" destOrd="0" presId="urn:microsoft.com/office/officeart/2005/8/layout/orgChart1"/>
    <dgm:cxn modelId="{AD2B8B21-03A8-4786-98C1-16C3AF94FFCB}" type="presParOf" srcId="{05371837-ABC5-4695-B8C4-C84B3291978F}" destId="{B9CC8197-2127-401F-8FB0-9C0480D942D5}" srcOrd="2" destOrd="0" presId="urn:microsoft.com/office/officeart/2005/8/layout/orgChart1"/>
    <dgm:cxn modelId="{DE1A86AE-65CC-41DF-84BB-3FC965304685}" type="presParOf" srcId="{1AC5C48E-0972-4E5C-BB5A-903FDABD1FA2}" destId="{0D943912-BEEA-42FA-8B39-FFB5858DF821}" srcOrd="2" destOrd="0" presId="urn:microsoft.com/office/officeart/2005/8/layout/orgChart1"/>
    <dgm:cxn modelId="{1FC95EDA-6B10-437B-9058-14ACD56AEFC1}" type="presParOf" srcId="{1AC5C48E-0972-4E5C-BB5A-903FDABD1FA2}" destId="{A9B41078-DFD5-4CCB-9043-323595FFE75A}" srcOrd="3" destOrd="0" presId="urn:microsoft.com/office/officeart/2005/8/layout/orgChart1"/>
    <dgm:cxn modelId="{CA42D022-F748-41FB-9D40-7F95FFA9BD8D}" type="presParOf" srcId="{A9B41078-DFD5-4CCB-9043-323595FFE75A}" destId="{222FD56E-B77B-45C0-BFC8-3D677017D02B}" srcOrd="0" destOrd="0" presId="urn:microsoft.com/office/officeart/2005/8/layout/orgChart1"/>
    <dgm:cxn modelId="{C3FCE4D8-4716-4F7A-9BAB-F2D09B9623A8}" type="presParOf" srcId="{222FD56E-B77B-45C0-BFC8-3D677017D02B}" destId="{58422564-8303-42E5-8E0C-E75EF2C65AA8}" srcOrd="0" destOrd="0" presId="urn:microsoft.com/office/officeart/2005/8/layout/orgChart1"/>
    <dgm:cxn modelId="{E00E2FEC-8C61-4F3B-8CCF-3F07FFD01F78}" type="presParOf" srcId="{222FD56E-B77B-45C0-BFC8-3D677017D02B}" destId="{8CB49CAE-D4D8-47A3-815C-4CFADD156DF6}" srcOrd="1" destOrd="0" presId="urn:microsoft.com/office/officeart/2005/8/layout/orgChart1"/>
    <dgm:cxn modelId="{719A21A1-78A2-449F-9C41-999C314EEE77}" type="presParOf" srcId="{A9B41078-DFD5-4CCB-9043-323595FFE75A}" destId="{8D0F0E12-8D54-4D22-8238-E946F0AD7DBD}" srcOrd="1" destOrd="0" presId="urn:microsoft.com/office/officeart/2005/8/layout/orgChart1"/>
    <dgm:cxn modelId="{7E26E0F9-FF7D-41CC-847C-EE2459BEA78E}" type="presParOf" srcId="{A9B41078-DFD5-4CCB-9043-323595FFE75A}" destId="{F9C96D8C-9567-4AA8-8C27-51A7C2CEE89F}" srcOrd="2" destOrd="0" presId="urn:microsoft.com/office/officeart/2005/8/layout/orgChart1"/>
    <dgm:cxn modelId="{17095E06-A516-48DC-8009-557C33F20E89}" type="presParOf" srcId="{1AC5C48E-0972-4E5C-BB5A-903FDABD1FA2}" destId="{D62EB66C-8F84-417D-88A0-6DECB164AE23}" srcOrd="4" destOrd="0" presId="urn:microsoft.com/office/officeart/2005/8/layout/orgChart1"/>
    <dgm:cxn modelId="{BCF1BC5A-EB8B-4AE9-B339-B5752FAD83A7}" type="presParOf" srcId="{1AC5C48E-0972-4E5C-BB5A-903FDABD1FA2}" destId="{97891A96-622A-421C-8B7D-6A941F16C375}" srcOrd="5" destOrd="0" presId="urn:microsoft.com/office/officeart/2005/8/layout/orgChart1"/>
    <dgm:cxn modelId="{4FA5CF6E-ACD1-47A1-98C1-3C73BAF98EBD}" type="presParOf" srcId="{97891A96-622A-421C-8B7D-6A941F16C375}" destId="{25AAC0BB-23DD-4E7C-9627-96C06F60D7EC}" srcOrd="0" destOrd="0" presId="urn:microsoft.com/office/officeart/2005/8/layout/orgChart1"/>
    <dgm:cxn modelId="{F9DCBAFF-B34C-45ED-A7C2-31F9392AAED9}" type="presParOf" srcId="{25AAC0BB-23DD-4E7C-9627-96C06F60D7EC}" destId="{E5AA4986-DB40-4529-ADBC-923531AF4D20}" srcOrd="0" destOrd="0" presId="urn:microsoft.com/office/officeart/2005/8/layout/orgChart1"/>
    <dgm:cxn modelId="{EB49BBA9-B1C3-46F3-B163-9361E8EB49C9}" type="presParOf" srcId="{25AAC0BB-23DD-4E7C-9627-96C06F60D7EC}" destId="{D7E6ED86-9C49-4D0D-88DB-A3A4DF5C6B34}" srcOrd="1" destOrd="0" presId="urn:microsoft.com/office/officeart/2005/8/layout/orgChart1"/>
    <dgm:cxn modelId="{5198181E-9611-49DE-8C8E-A6A08C596447}" type="presParOf" srcId="{97891A96-622A-421C-8B7D-6A941F16C375}" destId="{278069E0-46D6-4E0C-9A40-63840CC4031C}" srcOrd="1" destOrd="0" presId="urn:microsoft.com/office/officeart/2005/8/layout/orgChart1"/>
    <dgm:cxn modelId="{54053192-D6C6-4A40-9FAE-C53EED14FDF4}" type="presParOf" srcId="{97891A96-622A-421C-8B7D-6A941F16C375}" destId="{512263D4-1032-4B4A-A1A6-E3BF4C7B6D6B}" srcOrd="2" destOrd="0" presId="urn:microsoft.com/office/officeart/2005/8/layout/orgChart1"/>
    <dgm:cxn modelId="{6F185AA3-B8F9-4F23-80EA-987B46AF54B7}" type="presParOf" srcId="{63380A7C-CD9D-451E-8B93-E905C8722DAC}" destId="{23BE59BF-C5A5-4931-B7EE-1C32E69AEC62}" srcOrd="2" destOrd="0" presId="urn:microsoft.com/office/officeart/2005/8/layout/orgChart1"/>
    <dgm:cxn modelId="{A30371CB-F7A2-4DAE-9EE1-771F8B4F7204}" type="presParOf" srcId="{ED5DDF9C-5260-4D9A-9152-74AD38967453}" destId="{6FAD9CC6-9855-465B-9117-BFBDDC0B4015}" srcOrd="2" destOrd="0" presId="urn:microsoft.com/office/officeart/2005/8/layout/orgChart1"/>
    <dgm:cxn modelId="{FDD86F1B-3D22-4545-BB27-90E51E241E7B}" type="presParOf" srcId="{ED5DDF9C-5260-4D9A-9152-74AD38967453}" destId="{C4DDCFEC-DEAA-40B6-B025-F8DA65D49CFB}" srcOrd="3" destOrd="0" presId="urn:microsoft.com/office/officeart/2005/8/layout/orgChart1"/>
    <dgm:cxn modelId="{55844584-1F5A-434D-8369-8C8A4593374C}" type="presParOf" srcId="{C4DDCFEC-DEAA-40B6-B025-F8DA65D49CFB}" destId="{EDA1D681-2F91-4632-86BB-15055BC4CE35}" srcOrd="0" destOrd="0" presId="urn:microsoft.com/office/officeart/2005/8/layout/orgChart1"/>
    <dgm:cxn modelId="{2C9D966D-C601-410E-9226-2699867EC63F}" type="presParOf" srcId="{EDA1D681-2F91-4632-86BB-15055BC4CE35}" destId="{0F695031-7AD0-4E5B-A6CE-D9B9CE86191D}" srcOrd="0" destOrd="0" presId="urn:microsoft.com/office/officeart/2005/8/layout/orgChart1"/>
    <dgm:cxn modelId="{ED626008-08C8-486B-B467-A412763AB95A}" type="presParOf" srcId="{EDA1D681-2F91-4632-86BB-15055BC4CE35}" destId="{1FFD2E51-71EB-4972-88CD-CB1A5BFD8EA7}" srcOrd="1" destOrd="0" presId="urn:microsoft.com/office/officeart/2005/8/layout/orgChart1"/>
    <dgm:cxn modelId="{9A87814A-0296-49DC-B7D0-53C0BC5ED30A}" type="presParOf" srcId="{C4DDCFEC-DEAA-40B6-B025-F8DA65D49CFB}" destId="{2D44723F-F9DE-4A8C-A75E-2DD35B0B1392}" srcOrd="1" destOrd="0" presId="urn:microsoft.com/office/officeart/2005/8/layout/orgChart1"/>
    <dgm:cxn modelId="{8AFF7F77-C1DE-4B5F-8258-2E701C3868E3}" type="presParOf" srcId="{2D44723F-F9DE-4A8C-A75E-2DD35B0B1392}" destId="{8C8C68AE-C9CC-4481-BE03-E64F483BF914}" srcOrd="0" destOrd="0" presId="urn:microsoft.com/office/officeart/2005/8/layout/orgChart1"/>
    <dgm:cxn modelId="{970142B0-E2BD-4F40-B8ED-257B0860984C}" type="presParOf" srcId="{2D44723F-F9DE-4A8C-A75E-2DD35B0B1392}" destId="{F2304E6C-7564-4153-8217-92CB7CC77C97}" srcOrd="1" destOrd="0" presId="urn:microsoft.com/office/officeart/2005/8/layout/orgChart1"/>
    <dgm:cxn modelId="{C6952FD6-B718-413D-B200-FE99BBD85D78}" type="presParOf" srcId="{F2304E6C-7564-4153-8217-92CB7CC77C97}" destId="{B6E98D5C-3B97-454B-8715-E9E6FE237E7A}" srcOrd="0" destOrd="0" presId="urn:microsoft.com/office/officeart/2005/8/layout/orgChart1"/>
    <dgm:cxn modelId="{62206119-9AD7-408C-BA96-339ED9E1D216}" type="presParOf" srcId="{B6E98D5C-3B97-454B-8715-E9E6FE237E7A}" destId="{152E7416-1BEB-4733-A158-1FC17E443AC2}" srcOrd="0" destOrd="0" presId="urn:microsoft.com/office/officeart/2005/8/layout/orgChart1"/>
    <dgm:cxn modelId="{9391ACA5-C153-461F-9E19-DDB0CEBB075B}" type="presParOf" srcId="{B6E98D5C-3B97-454B-8715-E9E6FE237E7A}" destId="{113C1701-9BC4-44E4-8CDB-8767A1459DDC}" srcOrd="1" destOrd="0" presId="urn:microsoft.com/office/officeart/2005/8/layout/orgChart1"/>
    <dgm:cxn modelId="{32229523-70E5-43B8-A50D-C3AD4F94EB18}" type="presParOf" srcId="{F2304E6C-7564-4153-8217-92CB7CC77C97}" destId="{C48D0265-EAF8-4F45-92E8-3F6A33B0CF68}" srcOrd="1" destOrd="0" presId="urn:microsoft.com/office/officeart/2005/8/layout/orgChart1"/>
    <dgm:cxn modelId="{5463BB50-0847-45B8-83B8-4AFF7EB198A8}" type="presParOf" srcId="{F2304E6C-7564-4153-8217-92CB7CC77C97}" destId="{EAFB88D8-E5F8-4841-ABF3-52C1FBBF2B30}" srcOrd="2" destOrd="0" presId="urn:microsoft.com/office/officeart/2005/8/layout/orgChart1"/>
    <dgm:cxn modelId="{A71BDB25-4F6D-4B11-8BAA-1350256C7730}" type="presParOf" srcId="{2D44723F-F9DE-4A8C-A75E-2DD35B0B1392}" destId="{59CB927C-19F1-4BED-8B59-1A25985B42AC}" srcOrd="2" destOrd="0" presId="urn:microsoft.com/office/officeart/2005/8/layout/orgChart1"/>
    <dgm:cxn modelId="{0ECD6AC8-35B2-4664-8152-FCEB8D7D3356}" type="presParOf" srcId="{2D44723F-F9DE-4A8C-A75E-2DD35B0B1392}" destId="{105C31BA-F485-4ED8-9FD8-5CBF2915E031}" srcOrd="3" destOrd="0" presId="urn:microsoft.com/office/officeart/2005/8/layout/orgChart1"/>
    <dgm:cxn modelId="{12056749-3F75-4A9B-A27A-60716A750FEC}" type="presParOf" srcId="{105C31BA-F485-4ED8-9FD8-5CBF2915E031}" destId="{0EA9AF26-B1C7-4AEA-8BF4-1C05C476C7FC}" srcOrd="0" destOrd="0" presId="urn:microsoft.com/office/officeart/2005/8/layout/orgChart1"/>
    <dgm:cxn modelId="{5DD0D915-DAAC-42A9-8A7B-A77B2BADEE5F}" type="presParOf" srcId="{0EA9AF26-B1C7-4AEA-8BF4-1C05C476C7FC}" destId="{D0709DDD-64F7-4064-8C41-813DFAEE0DCE}" srcOrd="0" destOrd="0" presId="urn:microsoft.com/office/officeart/2005/8/layout/orgChart1"/>
    <dgm:cxn modelId="{71B9942C-C8D3-4B58-B33D-1FF5C7E1D39F}" type="presParOf" srcId="{0EA9AF26-B1C7-4AEA-8BF4-1C05C476C7FC}" destId="{DC399DE5-2C41-4F62-A20E-44E2066314D1}" srcOrd="1" destOrd="0" presId="urn:microsoft.com/office/officeart/2005/8/layout/orgChart1"/>
    <dgm:cxn modelId="{597BB28E-5FED-4D4E-9A51-51794A603508}" type="presParOf" srcId="{105C31BA-F485-4ED8-9FD8-5CBF2915E031}" destId="{BBA4B149-AB5D-4A72-BC64-9DA6689957E4}" srcOrd="1" destOrd="0" presId="urn:microsoft.com/office/officeart/2005/8/layout/orgChart1"/>
    <dgm:cxn modelId="{6E2C9D76-EC4F-4B89-951D-3DD34190373A}" type="presParOf" srcId="{105C31BA-F485-4ED8-9FD8-5CBF2915E031}" destId="{AFA4BE02-03FF-42DE-8630-B38F41B3AD50}" srcOrd="2" destOrd="0" presId="urn:microsoft.com/office/officeart/2005/8/layout/orgChart1"/>
    <dgm:cxn modelId="{91DF39EE-80F3-4D39-830D-F593D0BC7E28}" type="presParOf" srcId="{C4DDCFEC-DEAA-40B6-B025-F8DA65D49CFB}" destId="{1E8B79A7-3872-41FA-A03F-775AD92B95BD}" srcOrd="2" destOrd="0" presId="urn:microsoft.com/office/officeart/2005/8/layout/orgChart1"/>
    <dgm:cxn modelId="{E6420B87-973A-4E33-8D24-3D68EBC8D769}" type="presParOf" srcId="{ED5DDF9C-5260-4D9A-9152-74AD38967453}" destId="{091A331D-DE6F-4B9A-90EB-C3A8F16CDD17}" srcOrd="4" destOrd="0" presId="urn:microsoft.com/office/officeart/2005/8/layout/orgChart1"/>
    <dgm:cxn modelId="{B428D084-E2FE-4738-9270-1E0164664708}" type="presParOf" srcId="{ED5DDF9C-5260-4D9A-9152-74AD38967453}" destId="{0A5D3ACE-142F-47CB-AB13-EF57C25A231D}" srcOrd="5" destOrd="0" presId="urn:microsoft.com/office/officeart/2005/8/layout/orgChart1"/>
    <dgm:cxn modelId="{48E73B30-414B-49E5-A787-8BA21E307799}" type="presParOf" srcId="{0A5D3ACE-142F-47CB-AB13-EF57C25A231D}" destId="{E2B8E81B-DAD6-4DF7-B6AE-6D65EE5832AC}" srcOrd="0" destOrd="0" presId="urn:microsoft.com/office/officeart/2005/8/layout/orgChart1"/>
    <dgm:cxn modelId="{F4B39022-4D9E-4935-8CE0-BC8A747AE5CC}" type="presParOf" srcId="{E2B8E81B-DAD6-4DF7-B6AE-6D65EE5832AC}" destId="{D6DB3CDB-61CC-479F-9DBD-F6AA5C57BA40}" srcOrd="0" destOrd="0" presId="urn:microsoft.com/office/officeart/2005/8/layout/orgChart1"/>
    <dgm:cxn modelId="{55194570-A51F-4AEE-9404-EFBBE5158092}" type="presParOf" srcId="{E2B8E81B-DAD6-4DF7-B6AE-6D65EE5832AC}" destId="{250A6B94-D7C9-492D-9258-F8B7F49F6E75}" srcOrd="1" destOrd="0" presId="urn:microsoft.com/office/officeart/2005/8/layout/orgChart1"/>
    <dgm:cxn modelId="{CA7A020B-038A-40C1-AFD7-C049656665F1}" type="presParOf" srcId="{0A5D3ACE-142F-47CB-AB13-EF57C25A231D}" destId="{A16FA392-9D72-49C1-B18B-10A5D918B4A6}" srcOrd="1" destOrd="0" presId="urn:microsoft.com/office/officeart/2005/8/layout/orgChart1"/>
    <dgm:cxn modelId="{4CAFE8E0-A5F1-4C5A-B987-C9DB66479BC2}" type="presParOf" srcId="{A16FA392-9D72-49C1-B18B-10A5D918B4A6}" destId="{B0FA7126-B488-4076-9A30-EE646DC5E3E4}" srcOrd="0" destOrd="0" presId="urn:microsoft.com/office/officeart/2005/8/layout/orgChart1"/>
    <dgm:cxn modelId="{2BC19D4E-F46B-43D6-BAA5-B957873C0818}" type="presParOf" srcId="{A16FA392-9D72-49C1-B18B-10A5D918B4A6}" destId="{FB0BD84C-4366-4534-9E86-11BB6B52E046}" srcOrd="1" destOrd="0" presId="urn:microsoft.com/office/officeart/2005/8/layout/orgChart1"/>
    <dgm:cxn modelId="{3D598925-FF6D-4E71-B48B-F15BAB15C1F0}" type="presParOf" srcId="{FB0BD84C-4366-4534-9E86-11BB6B52E046}" destId="{0EB29392-AD1C-4E27-AF36-BAAF2AC2FBFE}" srcOrd="0" destOrd="0" presId="urn:microsoft.com/office/officeart/2005/8/layout/orgChart1"/>
    <dgm:cxn modelId="{C846771F-8320-4CDF-B206-C0F99441C139}" type="presParOf" srcId="{0EB29392-AD1C-4E27-AF36-BAAF2AC2FBFE}" destId="{31FCEBBF-2978-4E63-B45E-3B6DF6F7FC37}" srcOrd="0" destOrd="0" presId="urn:microsoft.com/office/officeart/2005/8/layout/orgChart1"/>
    <dgm:cxn modelId="{A629193A-C87D-4E14-8EB4-6FA54D8419B6}" type="presParOf" srcId="{0EB29392-AD1C-4E27-AF36-BAAF2AC2FBFE}" destId="{28EFBFCF-D4AA-4D98-8646-E171693996C5}" srcOrd="1" destOrd="0" presId="urn:microsoft.com/office/officeart/2005/8/layout/orgChart1"/>
    <dgm:cxn modelId="{46E127BD-88C9-41B3-9EEB-5DB98DA2353A}" type="presParOf" srcId="{FB0BD84C-4366-4534-9E86-11BB6B52E046}" destId="{6A17FEF7-1864-4984-928D-C4007FDDB4B0}" srcOrd="1" destOrd="0" presId="urn:microsoft.com/office/officeart/2005/8/layout/orgChart1"/>
    <dgm:cxn modelId="{06611A26-703F-401F-A948-1AF66477C67D}" type="presParOf" srcId="{FB0BD84C-4366-4534-9E86-11BB6B52E046}" destId="{CB91E0DE-FCF9-4E0E-8C1C-EF0A59BF9799}" srcOrd="2" destOrd="0" presId="urn:microsoft.com/office/officeart/2005/8/layout/orgChart1"/>
    <dgm:cxn modelId="{126C1333-D2FA-4568-B1D9-CF13BC18E705}" type="presParOf" srcId="{A16FA392-9D72-49C1-B18B-10A5D918B4A6}" destId="{5E99FC80-0A09-401E-BBCB-976CD6270019}" srcOrd="2" destOrd="0" presId="urn:microsoft.com/office/officeart/2005/8/layout/orgChart1"/>
    <dgm:cxn modelId="{5F49881A-DE7C-4010-941A-3C920DAAC3F3}" type="presParOf" srcId="{A16FA392-9D72-49C1-B18B-10A5D918B4A6}" destId="{6B30F56B-F608-4595-B102-B9965F8F1137}" srcOrd="3" destOrd="0" presId="urn:microsoft.com/office/officeart/2005/8/layout/orgChart1"/>
    <dgm:cxn modelId="{4CF224DA-F5EF-4C36-9698-CAA91403B437}" type="presParOf" srcId="{6B30F56B-F608-4595-B102-B9965F8F1137}" destId="{EF51C7A9-A6C7-4A66-84D9-909BF48FD51C}" srcOrd="0" destOrd="0" presId="urn:microsoft.com/office/officeart/2005/8/layout/orgChart1"/>
    <dgm:cxn modelId="{BA581703-0CBD-41B0-BE9F-1A740B4C42FA}" type="presParOf" srcId="{EF51C7A9-A6C7-4A66-84D9-909BF48FD51C}" destId="{BB355E25-4A0C-4496-9CF0-EF8AF3347F31}" srcOrd="0" destOrd="0" presId="urn:microsoft.com/office/officeart/2005/8/layout/orgChart1"/>
    <dgm:cxn modelId="{F1A01638-EE70-4C75-B347-12EE9832A318}" type="presParOf" srcId="{EF51C7A9-A6C7-4A66-84D9-909BF48FD51C}" destId="{3D2772FC-F06E-4339-B26B-26CBEE412D8D}" srcOrd="1" destOrd="0" presId="urn:microsoft.com/office/officeart/2005/8/layout/orgChart1"/>
    <dgm:cxn modelId="{E706668E-28A3-4B63-ACB0-1E36526F27F8}" type="presParOf" srcId="{6B30F56B-F608-4595-B102-B9965F8F1137}" destId="{9CC1188D-9587-439A-A4F5-3B1C23D7DDF7}" srcOrd="1" destOrd="0" presId="urn:microsoft.com/office/officeart/2005/8/layout/orgChart1"/>
    <dgm:cxn modelId="{5AA2F4C2-7A65-4D58-94F5-53113657BC94}" type="presParOf" srcId="{6B30F56B-F608-4595-B102-B9965F8F1137}" destId="{61AB9A0B-9DC2-4B25-9C6A-E7F32E6D8857}" srcOrd="2" destOrd="0" presId="urn:microsoft.com/office/officeart/2005/8/layout/orgChart1"/>
    <dgm:cxn modelId="{F086FD3E-04D1-4A78-88ED-688650C21B35}" type="presParOf" srcId="{0A5D3ACE-142F-47CB-AB13-EF57C25A231D}" destId="{D1B3B9FD-1A6A-4545-AC65-3A4DA7680050}" srcOrd="2" destOrd="0" presId="urn:microsoft.com/office/officeart/2005/8/layout/orgChart1"/>
    <dgm:cxn modelId="{AB853B72-379E-4407-BED5-589BF87A0D49}" type="presParOf" srcId="{D28DC389-BB49-4BB7-98F8-312DA10A50DE}" destId="{EA22819D-D645-43A2-833B-8AD7E096860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4AA250-336B-4BCD-ADBF-B8CCD2D691E2}" type="doc">
      <dgm:prSet loTypeId="urn:microsoft.com/office/officeart/2005/8/layout/orgChart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DK"/>
        </a:p>
      </dgm:t>
    </dgm:pt>
    <dgm:pt modelId="{9F6B9DAF-99E9-476C-8A27-6A5458A97829}">
      <dgm:prSet phldrT="[Text]" phldr="0"/>
      <dgm:spPr>
        <a:solidFill>
          <a:srgbClr val="D9F0F2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Contoso Holding</a:t>
          </a:r>
        </a:p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Microsoft 365 account: hq@contoso.com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EA5C72F-C841-4A9E-9C05-170DD0E0E87F}" type="parTrans" cxnId="{2FBD48A6-90EA-4D83-B793-14159351ADAF}">
      <dgm:prSet/>
      <dgm:spPr/>
      <dgm:t>
        <a:bodyPr/>
        <a:lstStyle/>
        <a:p>
          <a:endParaRPr lang="en-DK"/>
        </a:p>
      </dgm:t>
    </dgm:pt>
    <dgm:pt modelId="{6F961BA0-23E2-430E-940B-80BB544C8028}" type="sibTrans" cxnId="{2FBD48A6-90EA-4D83-B793-14159351ADAF}">
      <dgm:prSet/>
      <dgm:spPr/>
      <dgm:t>
        <a:bodyPr/>
        <a:lstStyle/>
        <a:p>
          <a:endParaRPr lang="en-DK"/>
        </a:p>
      </dgm:t>
    </dgm:pt>
    <dgm:pt modelId="{0165A075-DCE3-48F7-8A7C-87E0BE47B341}">
      <dgm:prSet phldrT="[Text]" phldr="0"/>
      <dgm:spPr>
        <a:solidFill>
          <a:srgbClr val="30E5D0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Contoso Corp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Production environment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7461694-B736-4137-AE84-55273E261A29}" type="parTrans" cxnId="{FFEBA572-2BD2-4A03-934F-F0B2B1D2B26A}">
      <dgm:prSet/>
      <dgm:spPr>
        <a:ln>
          <a:solidFill>
            <a:srgbClr val="30E5D0"/>
          </a:solidFill>
        </a:ln>
      </dgm:spPr>
      <dgm:t>
        <a:bodyPr/>
        <a:lstStyle/>
        <a:p>
          <a:endParaRPr lang="en-DK"/>
        </a:p>
      </dgm:t>
    </dgm:pt>
    <dgm:pt modelId="{F43B62B8-2F9A-421A-A98C-879DBE4954E0}" type="sibTrans" cxnId="{FFEBA572-2BD2-4A03-934F-F0B2B1D2B26A}">
      <dgm:prSet/>
      <dgm:spPr/>
      <dgm:t>
        <a:bodyPr/>
        <a:lstStyle/>
        <a:p>
          <a:endParaRPr lang="en-DK"/>
        </a:p>
      </dgm:t>
    </dgm:pt>
    <dgm:pt modelId="{A960AA9B-0110-4DF7-9CF5-4EA2C8E3D66A}">
      <dgm:prSet phldrT="[Text]" phldr="0"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Company 1: 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Corporate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51132B4-2409-46C1-A43A-6D830C1D0A7A}" type="parTrans" cxnId="{6C8525D3-F2B7-406C-B8AE-601124D7B277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A7642C0B-FDAD-4DAF-9F96-6C1C80F7F52E}" type="sibTrans" cxnId="{6C8525D3-F2B7-406C-B8AE-601124D7B277}">
      <dgm:prSet/>
      <dgm:spPr/>
      <dgm:t>
        <a:bodyPr/>
        <a:lstStyle/>
        <a:p>
          <a:endParaRPr lang="en-DK"/>
        </a:p>
      </dgm:t>
    </dgm:pt>
    <dgm:pt modelId="{9E640ADF-7720-4AD6-AEB3-A2F96D1145A8}">
      <dgm:prSet phldrT="[Text]" phldr="0"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Company 2: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Manufacturing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979C6CF-B2A6-462C-85EF-5C7D86F7CEA3}" type="parTrans" cxnId="{5F5A39AC-271E-4AF9-A8A9-B7EC84FB6D1E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4E9D03DC-C05D-43E5-BD56-3B2E671924C1}" type="sibTrans" cxnId="{5F5A39AC-271E-4AF9-A8A9-B7EC84FB6D1E}">
      <dgm:prSet/>
      <dgm:spPr/>
      <dgm:t>
        <a:bodyPr/>
        <a:lstStyle/>
        <a:p>
          <a:endParaRPr lang="en-DK"/>
        </a:p>
      </dgm:t>
    </dgm:pt>
    <dgm:pt modelId="{1F58B346-EFAD-4226-A08B-7D480CD9D444}">
      <dgm:prSet phldrT="[Text]" phldr="0"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Company 3: 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DK Sales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BCC424F-802C-4C61-B080-DC729C0B7B96}" type="parTrans" cxnId="{EE067043-514F-4D87-BD49-52323E08092D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7F18BB9F-FBAD-4663-9059-3F79A8D992F1}" type="sibTrans" cxnId="{EE067043-514F-4D87-BD49-52323E08092D}">
      <dgm:prSet/>
      <dgm:spPr/>
      <dgm:t>
        <a:bodyPr/>
        <a:lstStyle/>
        <a:p>
          <a:endParaRPr lang="en-DK"/>
        </a:p>
      </dgm:t>
    </dgm:pt>
    <dgm:pt modelId="{03F98B5D-72D6-4455-B7B6-5BC3336806E7}">
      <dgm:prSet/>
      <dgm:spPr>
        <a:solidFill>
          <a:srgbClr val="30E5D0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DK Training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Sandbox environment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EFB3071-6A8F-4486-B605-E9C04A378B53}" type="parTrans" cxnId="{FB56921B-EEA2-41B1-8504-A2480C0C0AD4}">
      <dgm:prSet/>
      <dgm:spPr>
        <a:ln>
          <a:solidFill>
            <a:srgbClr val="30E5D0"/>
          </a:solidFill>
        </a:ln>
      </dgm:spPr>
      <dgm:t>
        <a:bodyPr/>
        <a:lstStyle/>
        <a:p>
          <a:endParaRPr lang="en-DK"/>
        </a:p>
      </dgm:t>
    </dgm:pt>
    <dgm:pt modelId="{F3CC0906-F7B0-4858-8628-18231F4C59C2}" type="sibTrans" cxnId="{FB56921B-EEA2-41B1-8504-A2480C0C0AD4}">
      <dgm:prSet/>
      <dgm:spPr/>
      <dgm:t>
        <a:bodyPr/>
        <a:lstStyle/>
        <a:p>
          <a:endParaRPr lang="en-DK"/>
        </a:p>
      </dgm:t>
    </dgm:pt>
    <dgm:pt modelId="{7B0151B8-4212-4FD6-953A-3F05582C9C48}">
      <dgm:prSet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Sales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BA8B34B-B66B-4591-A44A-FEA377BB70FA}" type="parTrans" cxnId="{F1876738-E9CC-426D-87D1-A52D7477E99A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F4EF1378-8C66-43D1-823F-07391AEDD13B}" type="sibTrans" cxnId="{F1876738-E9CC-426D-87D1-A52D7477E99A}">
      <dgm:prSet/>
      <dgm:spPr/>
      <dgm:t>
        <a:bodyPr/>
        <a:lstStyle/>
        <a:p>
          <a:endParaRPr lang="en-DK"/>
        </a:p>
      </dgm:t>
    </dgm:pt>
    <dgm:pt modelId="{4AB40F23-F110-4714-B656-9C0AB4EC33B7}">
      <dgm:prSet/>
      <dgm:spPr>
        <a:solidFill>
          <a:srgbClr val="00B7C3"/>
        </a:solidFill>
      </dgm:spPr>
      <dgm:t>
        <a:bodyPr/>
        <a:lstStyle/>
        <a:p>
          <a:r>
            <a:rPr lang="en-GB">
              <a:latin typeface="Segoe UI" panose="020B0502040204020203" pitchFamily="34" charset="0"/>
              <a:cs typeface="Segoe UI" panose="020B0502040204020203" pitchFamily="34" charset="0"/>
            </a:rPr>
            <a:t>Logistics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6FF1A47-ECE3-4221-8320-3C1C3D45481D}" type="parTrans" cxnId="{F211BC6E-43F7-4C03-A0DE-369F08220311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5440236F-C430-4DA5-A815-8E79F4A3EDF9}" type="sibTrans" cxnId="{F211BC6E-43F7-4C03-A0DE-369F08220311}">
      <dgm:prSet/>
      <dgm:spPr/>
      <dgm:t>
        <a:bodyPr/>
        <a:lstStyle/>
        <a:p>
          <a:endParaRPr lang="en-DK"/>
        </a:p>
      </dgm:t>
    </dgm:pt>
    <dgm:pt modelId="{8266A280-5DE2-45FF-A4B2-F2605772E56F}">
      <dgm:prSet phldrT="[Text]" phldr="0"/>
      <dgm:spPr>
        <a:solidFill>
          <a:srgbClr val="D9F0F2"/>
        </a:solidFill>
        <a:ln>
          <a:solidFill>
            <a:srgbClr val="D9F0F2"/>
          </a:solidFill>
        </a:ln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Contoso Germany</a:t>
          </a:r>
        </a:p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Microsoft 365 account: de@contoso.com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DA86370-D505-4CE1-A5A8-DC621766BA13}" type="parTrans" cxnId="{46021F5F-9AEB-4CA2-8C1D-8CC21F9DDBF4}">
      <dgm:prSet/>
      <dgm:spPr/>
      <dgm:t>
        <a:bodyPr/>
        <a:lstStyle/>
        <a:p>
          <a:endParaRPr lang="en-DK"/>
        </a:p>
      </dgm:t>
    </dgm:pt>
    <dgm:pt modelId="{872493C8-AD85-45E6-A5DF-34DFD960F261}" type="sibTrans" cxnId="{46021F5F-9AEB-4CA2-8C1D-8CC21F9DDBF4}">
      <dgm:prSet/>
      <dgm:spPr/>
      <dgm:t>
        <a:bodyPr/>
        <a:lstStyle/>
        <a:p>
          <a:endParaRPr lang="en-DK"/>
        </a:p>
      </dgm:t>
    </dgm:pt>
    <dgm:pt modelId="{2E51360F-3716-4C2B-815B-89C4A0446F4E}">
      <dgm:prSet/>
      <dgm:spPr>
        <a:solidFill>
          <a:srgbClr val="30E5D0"/>
        </a:solidFill>
        <a:ln>
          <a:solidFill>
            <a:srgbClr val="30E5D0"/>
          </a:solidFill>
        </a:ln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Contoso DE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Production environment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2BACCF7-3E9F-4DB5-AB77-55740E117518}" type="parTrans" cxnId="{351AA2E6-F462-4D82-B29C-EAC5AD6E3FFD}">
      <dgm:prSet/>
      <dgm:spPr>
        <a:ln>
          <a:solidFill>
            <a:srgbClr val="30E5D0"/>
          </a:solidFill>
        </a:ln>
      </dgm:spPr>
      <dgm:t>
        <a:bodyPr/>
        <a:lstStyle/>
        <a:p>
          <a:endParaRPr lang="en-DK"/>
        </a:p>
      </dgm:t>
    </dgm:pt>
    <dgm:pt modelId="{26A211FA-24F6-4605-A664-A1B3F675F008}" type="sibTrans" cxnId="{351AA2E6-F462-4D82-B29C-EAC5AD6E3FFD}">
      <dgm:prSet/>
      <dgm:spPr/>
      <dgm:t>
        <a:bodyPr/>
        <a:lstStyle/>
        <a:p>
          <a:endParaRPr lang="en-DK"/>
        </a:p>
      </dgm:t>
    </dgm:pt>
    <dgm:pt modelId="{F96EE98D-16E7-48B6-A4DB-43B856A33B12}">
      <dgm:prSet/>
      <dgm:spPr>
        <a:solidFill>
          <a:srgbClr val="00B7C3"/>
        </a:solidFill>
        <a:ln>
          <a:solidFill>
            <a:srgbClr val="00B7C3"/>
          </a:solidFill>
        </a:ln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Company 1: 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DE Sales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1A911B1-7D19-4CFA-85FE-C2876BAEB460}" type="parTrans" cxnId="{BA56B259-E9F0-499D-92E2-D496BC5452DB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96CADE92-4877-4811-ACCF-2B3BE9070729}" type="sibTrans" cxnId="{BA56B259-E9F0-499D-92E2-D496BC5452DB}">
      <dgm:prSet/>
      <dgm:spPr/>
      <dgm:t>
        <a:bodyPr/>
        <a:lstStyle/>
        <a:p>
          <a:endParaRPr lang="en-DK"/>
        </a:p>
      </dgm:t>
    </dgm:pt>
    <dgm:pt modelId="{A66422F3-1032-4615-8566-3135BDE6F1CE}">
      <dgm:prSet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Company 2: 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DE Warehouse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3BD9A3E-9BF3-4CF6-BFC4-B299181BF533}" type="parTrans" cxnId="{E0B8CC42-5BB9-4CA5-A49C-EFAD854511E2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ED074A99-416D-4746-A061-4BC049C19B01}" type="sibTrans" cxnId="{E0B8CC42-5BB9-4CA5-A49C-EFAD854511E2}">
      <dgm:prSet/>
      <dgm:spPr/>
      <dgm:t>
        <a:bodyPr/>
        <a:lstStyle/>
        <a:p>
          <a:endParaRPr lang="en-DK"/>
        </a:p>
      </dgm:t>
    </dgm:pt>
    <dgm:pt modelId="{FCCDBFD5-EFD8-44FB-A5F9-82985D7A93B3}">
      <dgm:prSet/>
      <dgm:spPr>
        <a:solidFill>
          <a:srgbClr val="30E5D0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DE Training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Sandbox environment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EEFDF51-69FA-4E5E-8482-2D08269267E2}" type="parTrans" cxnId="{4B3FA778-DAC5-4406-8B6C-B0A132280E97}">
      <dgm:prSet/>
      <dgm:spPr>
        <a:ln>
          <a:solidFill>
            <a:srgbClr val="30E5D0"/>
          </a:solidFill>
        </a:ln>
      </dgm:spPr>
      <dgm:t>
        <a:bodyPr/>
        <a:lstStyle/>
        <a:p>
          <a:endParaRPr lang="en-DK"/>
        </a:p>
      </dgm:t>
    </dgm:pt>
    <dgm:pt modelId="{D26E0844-27EB-4352-9EC3-944D3F2432FE}" type="sibTrans" cxnId="{4B3FA778-DAC5-4406-8B6C-B0A132280E97}">
      <dgm:prSet/>
      <dgm:spPr/>
      <dgm:t>
        <a:bodyPr/>
        <a:lstStyle/>
        <a:p>
          <a:endParaRPr lang="en-DK"/>
        </a:p>
      </dgm:t>
    </dgm:pt>
    <dgm:pt modelId="{2EE9AD48-1B3B-4C81-BD9E-C9D29705B0A9}">
      <dgm:prSet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DE Sales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0A658C4-A0B7-404E-B83B-83B4403DE3CD}" type="parTrans" cxnId="{272D228D-7B84-4EFB-A66C-DF1252927575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8668872E-A03F-4775-B86B-305A97B717DD}" type="sibTrans" cxnId="{272D228D-7B84-4EFB-A66C-DF1252927575}">
      <dgm:prSet/>
      <dgm:spPr/>
      <dgm:t>
        <a:bodyPr/>
        <a:lstStyle/>
        <a:p>
          <a:endParaRPr lang="en-DK"/>
        </a:p>
      </dgm:t>
    </dgm:pt>
    <dgm:pt modelId="{C191A9A1-C4F2-43BE-968C-4972AE305E9C}">
      <dgm:prSet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DE Logistics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41FB86C-3861-424F-932E-785D022BAE89}" type="parTrans" cxnId="{ED35B37C-B990-421C-90EB-73A112649C72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B8CAD914-929F-4E17-8F3E-275194D632CD}" type="sibTrans" cxnId="{ED35B37C-B990-421C-90EB-73A112649C72}">
      <dgm:prSet/>
      <dgm:spPr/>
      <dgm:t>
        <a:bodyPr/>
        <a:lstStyle/>
        <a:p>
          <a:endParaRPr lang="en-DK"/>
        </a:p>
      </dgm:t>
    </dgm:pt>
    <dgm:pt modelId="{074C654D-483B-4BAA-A693-E6F309BCA595}" type="pres">
      <dgm:prSet presAssocID="{BB4AA250-336B-4BCD-ADBF-B8CCD2D691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28DC389-BB49-4BB7-98F8-312DA10A50DE}" type="pres">
      <dgm:prSet presAssocID="{9F6B9DAF-99E9-476C-8A27-6A5458A97829}" presName="hierRoot1" presStyleCnt="0">
        <dgm:presLayoutVars>
          <dgm:hierBranch val="init"/>
        </dgm:presLayoutVars>
      </dgm:prSet>
      <dgm:spPr/>
    </dgm:pt>
    <dgm:pt modelId="{116E156E-B580-4A0A-96AE-B00EA96BD890}" type="pres">
      <dgm:prSet presAssocID="{9F6B9DAF-99E9-476C-8A27-6A5458A97829}" presName="rootComposite1" presStyleCnt="0"/>
      <dgm:spPr/>
    </dgm:pt>
    <dgm:pt modelId="{1B33B8FD-1B94-4E17-AF93-073E1EFA540F}" type="pres">
      <dgm:prSet presAssocID="{9F6B9DAF-99E9-476C-8A27-6A5458A97829}" presName="rootText1" presStyleLbl="node0" presStyleIdx="0" presStyleCnt="2" custLinFactNeighborX="-2711" custLinFactNeighborY="-26">
        <dgm:presLayoutVars>
          <dgm:chPref val="3"/>
        </dgm:presLayoutVars>
      </dgm:prSet>
      <dgm:spPr/>
    </dgm:pt>
    <dgm:pt modelId="{A7C3843B-D28B-49C2-A829-D4C9B5715E48}" type="pres">
      <dgm:prSet presAssocID="{9F6B9DAF-99E9-476C-8A27-6A5458A97829}" presName="rootConnector1" presStyleLbl="node1" presStyleIdx="0" presStyleCnt="0"/>
      <dgm:spPr/>
    </dgm:pt>
    <dgm:pt modelId="{ED5DDF9C-5260-4D9A-9152-74AD38967453}" type="pres">
      <dgm:prSet presAssocID="{9F6B9DAF-99E9-476C-8A27-6A5458A97829}" presName="hierChild2" presStyleCnt="0"/>
      <dgm:spPr/>
    </dgm:pt>
    <dgm:pt modelId="{24C9A990-2F6B-47DC-B2E8-ECCB588EC0DB}" type="pres">
      <dgm:prSet presAssocID="{47461694-B736-4137-AE84-55273E261A29}" presName="Name37" presStyleLbl="parChTrans1D2" presStyleIdx="0" presStyleCnt="4"/>
      <dgm:spPr/>
    </dgm:pt>
    <dgm:pt modelId="{63380A7C-CD9D-451E-8B93-E905C8722DAC}" type="pres">
      <dgm:prSet presAssocID="{0165A075-DCE3-48F7-8A7C-87E0BE47B341}" presName="hierRoot2" presStyleCnt="0">
        <dgm:presLayoutVars>
          <dgm:hierBranch val="init"/>
        </dgm:presLayoutVars>
      </dgm:prSet>
      <dgm:spPr/>
    </dgm:pt>
    <dgm:pt modelId="{64571B08-0901-4442-A789-ADA4082CC7C1}" type="pres">
      <dgm:prSet presAssocID="{0165A075-DCE3-48F7-8A7C-87E0BE47B341}" presName="rootComposite" presStyleCnt="0"/>
      <dgm:spPr/>
    </dgm:pt>
    <dgm:pt modelId="{592E9C26-58C1-47A1-A432-DFC50DF6A43E}" type="pres">
      <dgm:prSet presAssocID="{0165A075-DCE3-48F7-8A7C-87E0BE47B341}" presName="rootText" presStyleLbl="node2" presStyleIdx="0" presStyleCnt="4" custLinFactX="15877" custLinFactNeighborX="100000" custLinFactNeighborY="390">
        <dgm:presLayoutVars>
          <dgm:chPref val="3"/>
        </dgm:presLayoutVars>
      </dgm:prSet>
      <dgm:spPr/>
    </dgm:pt>
    <dgm:pt modelId="{9D2B13BE-1371-4291-8BDC-FC7A01169851}" type="pres">
      <dgm:prSet presAssocID="{0165A075-DCE3-48F7-8A7C-87E0BE47B341}" presName="rootConnector" presStyleLbl="node2" presStyleIdx="0" presStyleCnt="4"/>
      <dgm:spPr/>
    </dgm:pt>
    <dgm:pt modelId="{1AC5C48E-0972-4E5C-BB5A-903FDABD1FA2}" type="pres">
      <dgm:prSet presAssocID="{0165A075-DCE3-48F7-8A7C-87E0BE47B341}" presName="hierChild4" presStyleCnt="0"/>
      <dgm:spPr/>
    </dgm:pt>
    <dgm:pt modelId="{319DADAC-AB34-4A65-A300-96DCD39C11D9}" type="pres">
      <dgm:prSet presAssocID="{B51132B4-2409-46C1-A43A-6D830C1D0A7A}" presName="Name37" presStyleLbl="parChTrans1D3" presStyleIdx="0" presStyleCnt="9"/>
      <dgm:spPr/>
    </dgm:pt>
    <dgm:pt modelId="{05371837-ABC5-4695-B8C4-C84B3291978F}" type="pres">
      <dgm:prSet presAssocID="{A960AA9B-0110-4DF7-9CF5-4EA2C8E3D66A}" presName="hierRoot2" presStyleCnt="0">
        <dgm:presLayoutVars>
          <dgm:hierBranch val="init"/>
        </dgm:presLayoutVars>
      </dgm:prSet>
      <dgm:spPr/>
    </dgm:pt>
    <dgm:pt modelId="{893924BC-1AEC-4102-A5FB-9C0727A25E46}" type="pres">
      <dgm:prSet presAssocID="{A960AA9B-0110-4DF7-9CF5-4EA2C8E3D66A}" presName="rootComposite" presStyleCnt="0"/>
      <dgm:spPr/>
    </dgm:pt>
    <dgm:pt modelId="{0C40F73C-3123-4644-B22C-9BF3A77E5536}" type="pres">
      <dgm:prSet presAssocID="{A960AA9B-0110-4DF7-9CF5-4EA2C8E3D66A}" presName="rootText" presStyleLbl="node3" presStyleIdx="0" presStyleCnt="9" custLinFactX="15034" custLinFactNeighborX="100000" custLinFactNeighborY="-17658">
        <dgm:presLayoutVars>
          <dgm:chPref val="3"/>
        </dgm:presLayoutVars>
      </dgm:prSet>
      <dgm:spPr/>
    </dgm:pt>
    <dgm:pt modelId="{D7125637-F9A5-4CE9-80CE-1542B9877A4C}" type="pres">
      <dgm:prSet presAssocID="{A960AA9B-0110-4DF7-9CF5-4EA2C8E3D66A}" presName="rootConnector" presStyleLbl="node3" presStyleIdx="0" presStyleCnt="9"/>
      <dgm:spPr/>
    </dgm:pt>
    <dgm:pt modelId="{07A3286F-332A-4A52-A547-70FD04994C61}" type="pres">
      <dgm:prSet presAssocID="{A960AA9B-0110-4DF7-9CF5-4EA2C8E3D66A}" presName="hierChild4" presStyleCnt="0"/>
      <dgm:spPr/>
    </dgm:pt>
    <dgm:pt modelId="{B9CC8197-2127-401F-8FB0-9C0480D942D5}" type="pres">
      <dgm:prSet presAssocID="{A960AA9B-0110-4DF7-9CF5-4EA2C8E3D66A}" presName="hierChild5" presStyleCnt="0"/>
      <dgm:spPr/>
    </dgm:pt>
    <dgm:pt modelId="{0D943912-BEEA-42FA-8B39-FFB5858DF821}" type="pres">
      <dgm:prSet presAssocID="{0979C6CF-B2A6-462C-85EF-5C7D86F7CEA3}" presName="Name37" presStyleLbl="parChTrans1D3" presStyleIdx="1" presStyleCnt="9"/>
      <dgm:spPr/>
    </dgm:pt>
    <dgm:pt modelId="{A9B41078-DFD5-4CCB-9043-323595FFE75A}" type="pres">
      <dgm:prSet presAssocID="{9E640ADF-7720-4AD6-AEB3-A2F96D1145A8}" presName="hierRoot2" presStyleCnt="0">
        <dgm:presLayoutVars>
          <dgm:hierBranch val="init"/>
        </dgm:presLayoutVars>
      </dgm:prSet>
      <dgm:spPr/>
    </dgm:pt>
    <dgm:pt modelId="{222FD56E-B77B-45C0-BFC8-3D677017D02B}" type="pres">
      <dgm:prSet presAssocID="{9E640ADF-7720-4AD6-AEB3-A2F96D1145A8}" presName="rootComposite" presStyleCnt="0"/>
      <dgm:spPr/>
    </dgm:pt>
    <dgm:pt modelId="{58422564-8303-42E5-8E0C-E75EF2C65AA8}" type="pres">
      <dgm:prSet presAssocID="{9E640ADF-7720-4AD6-AEB3-A2F96D1145A8}" presName="rootText" presStyleLbl="node3" presStyleIdx="1" presStyleCnt="9" custLinFactX="13424" custLinFactNeighborX="100000" custLinFactNeighborY="-36956">
        <dgm:presLayoutVars>
          <dgm:chPref val="3"/>
        </dgm:presLayoutVars>
      </dgm:prSet>
      <dgm:spPr/>
    </dgm:pt>
    <dgm:pt modelId="{8CB49CAE-D4D8-47A3-815C-4CFADD156DF6}" type="pres">
      <dgm:prSet presAssocID="{9E640ADF-7720-4AD6-AEB3-A2F96D1145A8}" presName="rootConnector" presStyleLbl="node3" presStyleIdx="1" presStyleCnt="9"/>
      <dgm:spPr/>
    </dgm:pt>
    <dgm:pt modelId="{8D0F0E12-8D54-4D22-8238-E946F0AD7DBD}" type="pres">
      <dgm:prSet presAssocID="{9E640ADF-7720-4AD6-AEB3-A2F96D1145A8}" presName="hierChild4" presStyleCnt="0"/>
      <dgm:spPr/>
    </dgm:pt>
    <dgm:pt modelId="{F9C96D8C-9567-4AA8-8C27-51A7C2CEE89F}" type="pres">
      <dgm:prSet presAssocID="{9E640ADF-7720-4AD6-AEB3-A2F96D1145A8}" presName="hierChild5" presStyleCnt="0"/>
      <dgm:spPr/>
    </dgm:pt>
    <dgm:pt modelId="{D62EB66C-8F84-417D-88A0-6DECB164AE23}" type="pres">
      <dgm:prSet presAssocID="{FBCC424F-802C-4C61-B080-DC729C0B7B96}" presName="Name37" presStyleLbl="parChTrans1D3" presStyleIdx="2" presStyleCnt="9"/>
      <dgm:spPr/>
    </dgm:pt>
    <dgm:pt modelId="{97891A96-622A-421C-8B7D-6A941F16C375}" type="pres">
      <dgm:prSet presAssocID="{1F58B346-EFAD-4226-A08B-7D480CD9D444}" presName="hierRoot2" presStyleCnt="0">
        <dgm:presLayoutVars>
          <dgm:hierBranch val="init"/>
        </dgm:presLayoutVars>
      </dgm:prSet>
      <dgm:spPr/>
    </dgm:pt>
    <dgm:pt modelId="{25AAC0BB-23DD-4E7C-9627-96C06F60D7EC}" type="pres">
      <dgm:prSet presAssocID="{1F58B346-EFAD-4226-A08B-7D480CD9D444}" presName="rootComposite" presStyleCnt="0"/>
      <dgm:spPr/>
    </dgm:pt>
    <dgm:pt modelId="{E5AA4986-DB40-4529-ADBC-923531AF4D20}" type="pres">
      <dgm:prSet presAssocID="{1F58B346-EFAD-4226-A08B-7D480CD9D444}" presName="rootText" presStyleLbl="node3" presStyleIdx="2" presStyleCnt="9" custLinFactX="12215" custLinFactNeighborX="100000" custLinFactNeighborY="-58756">
        <dgm:presLayoutVars>
          <dgm:chPref val="3"/>
        </dgm:presLayoutVars>
      </dgm:prSet>
      <dgm:spPr/>
    </dgm:pt>
    <dgm:pt modelId="{D7E6ED86-9C49-4D0D-88DB-A3A4DF5C6B34}" type="pres">
      <dgm:prSet presAssocID="{1F58B346-EFAD-4226-A08B-7D480CD9D444}" presName="rootConnector" presStyleLbl="node3" presStyleIdx="2" presStyleCnt="9"/>
      <dgm:spPr/>
    </dgm:pt>
    <dgm:pt modelId="{278069E0-46D6-4E0C-9A40-63840CC4031C}" type="pres">
      <dgm:prSet presAssocID="{1F58B346-EFAD-4226-A08B-7D480CD9D444}" presName="hierChild4" presStyleCnt="0"/>
      <dgm:spPr/>
    </dgm:pt>
    <dgm:pt modelId="{512263D4-1032-4B4A-A1A6-E3BF4C7B6D6B}" type="pres">
      <dgm:prSet presAssocID="{1F58B346-EFAD-4226-A08B-7D480CD9D444}" presName="hierChild5" presStyleCnt="0"/>
      <dgm:spPr/>
    </dgm:pt>
    <dgm:pt modelId="{23BE59BF-C5A5-4931-B7EE-1C32E69AEC62}" type="pres">
      <dgm:prSet presAssocID="{0165A075-DCE3-48F7-8A7C-87E0BE47B341}" presName="hierChild5" presStyleCnt="0"/>
      <dgm:spPr/>
    </dgm:pt>
    <dgm:pt modelId="{091A331D-DE6F-4B9A-90EB-C3A8F16CDD17}" type="pres">
      <dgm:prSet presAssocID="{FEFB3071-6A8F-4486-B605-E9C04A378B53}" presName="Name37" presStyleLbl="parChTrans1D2" presStyleIdx="1" presStyleCnt="4"/>
      <dgm:spPr/>
    </dgm:pt>
    <dgm:pt modelId="{0A5D3ACE-142F-47CB-AB13-EF57C25A231D}" type="pres">
      <dgm:prSet presAssocID="{03F98B5D-72D6-4455-B7B6-5BC3336806E7}" presName="hierRoot2" presStyleCnt="0">
        <dgm:presLayoutVars>
          <dgm:hierBranch val="init"/>
        </dgm:presLayoutVars>
      </dgm:prSet>
      <dgm:spPr/>
    </dgm:pt>
    <dgm:pt modelId="{E2B8E81B-DAD6-4DF7-B6AE-6D65EE5832AC}" type="pres">
      <dgm:prSet presAssocID="{03F98B5D-72D6-4455-B7B6-5BC3336806E7}" presName="rootComposite" presStyleCnt="0"/>
      <dgm:spPr/>
    </dgm:pt>
    <dgm:pt modelId="{D6DB3CDB-61CC-479F-9DBD-F6AA5C57BA40}" type="pres">
      <dgm:prSet presAssocID="{03F98B5D-72D6-4455-B7B6-5BC3336806E7}" presName="rootText" presStyleLbl="node2" presStyleIdx="1" presStyleCnt="4" custLinFactX="-23494" custLinFactNeighborX="-100000" custLinFactNeighborY="390">
        <dgm:presLayoutVars>
          <dgm:chPref val="3"/>
        </dgm:presLayoutVars>
      </dgm:prSet>
      <dgm:spPr/>
    </dgm:pt>
    <dgm:pt modelId="{250A6B94-D7C9-492D-9258-F8B7F49F6E75}" type="pres">
      <dgm:prSet presAssocID="{03F98B5D-72D6-4455-B7B6-5BC3336806E7}" presName="rootConnector" presStyleLbl="node2" presStyleIdx="1" presStyleCnt="4"/>
      <dgm:spPr/>
    </dgm:pt>
    <dgm:pt modelId="{A16FA392-9D72-49C1-B18B-10A5D918B4A6}" type="pres">
      <dgm:prSet presAssocID="{03F98B5D-72D6-4455-B7B6-5BC3336806E7}" presName="hierChild4" presStyleCnt="0"/>
      <dgm:spPr/>
    </dgm:pt>
    <dgm:pt modelId="{B0FA7126-B488-4076-9A30-EE646DC5E3E4}" type="pres">
      <dgm:prSet presAssocID="{6BA8B34B-B66B-4591-A44A-FEA377BB70FA}" presName="Name37" presStyleLbl="parChTrans1D3" presStyleIdx="3" presStyleCnt="9"/>
      <dgm:spPr/>
    </dgm:pt>
    <dgm:pt modelId="{FB0BD84C-4366-4534-9E86-11BB6B52E046}" type="pres">
      <dgm:prSet presAssocID="{7B0151B8-4212-4FD6-953A-3F05582C9C48}" presName="hierRoot2" presStyleCnt="0">
        <dgm:presLayoutVars>
          <dgm:hierBranch val="init"/>
        </dgm:presLayoutVars>
      </dgm:prSet>
      <dgm:spPr/>
    </dgm:pt>
    <dgm:pt modelId="{0EB29392-AD1C-4E27-AF36-BAAF2AC2FBFE}" type="pres">
      <dgm:prSet presAssocID="{7B0151B8-4212-4FD6-953A-3F05582C9C48}" presName="rootComposite" presStyleCnt="0"/>
      <dgm:spPr/>
    </dgm:pt>
    <dgm:pt modelId="{31FCEBBF-2978-4E63-B45E-3B6DF6F7FC37}" type="pres">
      <dgm:prSet presAssocID="{7B0151B8-4212-4FD6-953A-3F05582C9C48}" presName="rootText" presStyleLbl="node3" presStyleIdx="3" presStyleCnt="9" custLinFactX="-29570" custLinFactNeighborX="-100000" custLinFactNeighborY="-17657">
        <dgm:presLayoutVars>
          <dgm:chPref val="3"/>
        </dgm:presLayoutVars>
      </dgm:prSet>
      <dgm:spPr/>
    </dgm:pt>
    <dgm:pt modelId="{28EFBFCF-D4AA-4D98-8646-E171693996C5}" type="pres">
      <dgm:prSet presAssocID="{7B0151B8-4212-4FD6-953A-3F05582C9C48}" presName="rootConnector" presStyleLbl="node3" presStyleIdx="3" presStyleCnt="9"/>
      <dgm:spPr/>
    </dgm:pt>
    <dgm:pt modelId="{6A17FEF7-1864-4984-928D-C4007FDDB4B0}" type="pres">
      <dgm:prSet presAssocID="{7B0151B8-4212-4FD6-953A-3F05582C9C48}" presName="hierChild4" presStyleCnt="0"/>
      <dgm:spPr/>
    </dgm:pt>
    <dgm:pt modelId="{CB91E0DE-FCF9-4E0E-8C1C-EF0A59BF9799}" type="pres">
      <dgm:prSet presAssocID="{7B0151B8-4212-4FD6-953A-3F05582C9C48}" presName="hierChild5" presStyleCnt="0"/>
      <dgm:spPr/>
    </dgm:pt>
    <dgm:pt modelId="{5E99FC80-0A09-401E-BBCB-976CD6270019}" type="pres">
      <dgm:prSet presAssocID="{46FF1A47-ECE3-4221-8320-3C1C3D45481D}" presName="Name37" presStyleLbl="parChTrans1D3" presStyleIdx="4" presStyleCnt="9"/>
      <dgm:spPr/>
    </dgm:pt>
    <dgm:pt modelId="{6B30F56B-F608-4595-B102-B9965F8F1137}" type="pres">
      <dgm:prSet presAssocID="{4AB40F23-F110-4714-B656-9C0AB4EC33B7}" presName="hierRoot2" presStyleCnt="0">
        <dgm:presLayoutVars>
          <dgm:hierBranch val="init"/>
        </dgm:presLayoutVars>
      </dgm:prSet>
      <dgm:spPr/>
    </dgm:pt>
    <dgm:pt modelId="{EF51C7A9-A6C7-4A66-84D9-909BF48FD51C}" type="pres">
      <dgm:prSet presAssocID="{4AB40F23-F110-4714-B656-9C0AB4EC33B7}" presName="rootComposite" presStyleCnt="0"/>
      <dgm:spPr/>
    </dgm:pt>
    <dgm:pt modelId="{BB355E25-4A0C-4496-9CF0-EF8AF3347F31}" type="pres">
      <dgm:prSet presAssocID="{4AB40F23-F110-4714-B656-9C0AB4EC33B7}" presName="rootText" presStyleLbl="node3" presStyleIdx="4" presStyleCnt="9" custLinFactX="-29168" custLinFactNeighborX="-100000" custLinFactNeighborY="-32490">
        <dgm:presLayoutVars>
          <dgm:chPref val="3"/>
        </dgm:presLayoutVars>
      </dgm:prSet>
      <dgm:spPr/>
    </dgm:pt>
    <dgm:pt modelId="{3D2772FC-F06E-4339-B26B-26CBEE412D8D}" type="pres">
      <dgm:prSet presAssocID="{4AB40F23-F110-4714-B656-9C0AB4EC33B7}" presName="rootConnector" presStyleLbl="node3" presStyleIdx="4" presStyleCnt="9"/>
      <dgm:spPr/>
    </dgm:pt>
    <dgm:pt modelId="{9CC1188D-9587-439A-A4F5-3B1C23D7DDF7}" type="pres">
      <dgm:prSet presAssocID="{4AB40F23-F110-4714-B656-9C0AB4EC33B7}" presName="hierChild4" presStyleCnt="0"/>
      <dgm:spPr/>
    </dgm:pt>
    <dgm:pt modelId="{61AB9A0B-9DC2-4B25-9C6A-E7F32E6D8857}" type="pres">
      <dgm:prSet presAssocID="{4AB40F23-F110-4714-B656-9C0AB4EC33B7}" presName="hierChild5" presStyleCnt="0"/>
      <dgm:spPr/>
    </dgm:pt>
    <dgm:pt modelId="{D1B3B9FD-1A6A-4545-AC65-3A4DA7680050}" type="pres">
      <dgm:prSet presAssocID="{03F98B5D-72D6-4455-B7B6-5BC3336806E7}" presName="hierChild5" presStyleCnt="0"/>
      <dgm:spPr/>
    </dgm:pt>
    <dgm:pt modelId="{EA22819D-D645-43A2-833B-8AD7E096860E}" type="pres">
      <dgm:prSet presAssocID="{9F6B9DAF-99E9-476C-8A27-6A5458A97829}" presName="hierChild3" presStyleCnt="0"/>
      <dgm:spPr/>
    </dgm:pt>
    <dgm:pt modelId="{B6CC0B38-ECE4-45AE-B4ED-2A0EE631E533}" type="pres">
      <dgm:prSet presAssocID="{8266A280-5DE2-45FF-A4B2-F2605772E56F}" presName="hierRoot1" presStyleCnt="0">
        <dgm:presLayoutVars>
          <dgm:hierBranch val="init"/>
        </dgm:presLayoutVars>
      </dgm:prSet>
      <dgm:spPr/>
    </dgm:pt>
    <dgm:pt modelId="{1C3EEC0A-F40F-4E0E-BA7D-6E6F33D4007B}" type="pres">
      <dgm:prSet presAssocID="{8266A280-5DE2-45FF-A4B2-F2605772E56F}" presName="rootComposite1" presStyleCnt="0"/>
      <dgm:spPr/>
    </dgm:pt>
    <dgm:pt modelId="{F319F061-5574-4F20-9305-9D0544018404}" type="pres">
      <dgm:prSet presAssocID="{8266A280-5DE2-45FF-A4B2-F2605772E56F}" presName="rootText1" presStyleLbl="node0" presStyleIdx="1" presStyleCnt="2" custLinFactNeighborX="-6442" custLinFactNeighborY="4144">
        <dgm:presLayoutVars>
          <dgm:chPref val="3"/>
        </dgm:presLayoutVars>
      </dgm:prSet>
      <dgm:spPr/>
    </dgm:pt>
    <dgm:pt modelId="{567AF0E9-FE4E-4504-A8E8-7309052867BA}" type="pres">
      <dgm:prSet presAssocID="{8266A280-5DE2-45FF-A4B2-F2605772E56F}" presName="rootConnector1" presStyleLbl="node1" presStyleIdx="0" presStyleCnt="0"/>
      <dgm:spPr/>
    </dgm:pt>
    <dgm:pt modelId="{5EF53C8F-69D4-4C18-831D-4734250DFB73}" type="pres">
      <dgm:prSet presAssocID="{8266A280-5DE2-45FF-A4B2-F2605772E56F}" presName="hierChild2" presStyleCnt="0"/>
      <dgm:spPr/>
    </dgm:pt>
    <dgm:pt modelId="{0163C4D0-4A26-43AF-A272-49FB81008435}" type="pres">
      <dgm:prSet presAssocID="{62BACCF7-3E9F-4DB5-AB77-55740E117518}" presName="Name37" presStyleLbl="parChTrans1D2" presStyleIdx="2" presStyleCnt="4"/>
      <dgm:spPr/>
    </dgm:pt>
    <dgm:pt modelId="{E4BBD04B-D611-4CD9-822E-C6DE30E64770}" type="pres">
      <dgm:prSet presAssocID="{2E51360F-3716-4C2B-815B-89C4A0446F4E}" presName="hierRoot2" presStyleCnt="0">
        <dgm:presLayoutVars>
          <dgm:hierBranch val="init"/>
        </dgm:presLayoutVars>
      </dgm:prSet>
      <dgm:spPr/>
    </dgm:pt>
    <dgm:pt modelId="{3D0E0BA4-85DE-4C84-B018-AFD9BBF495DB}" type="pres">
      <dgm:prSet presAssocID="{2E51360F-3716-4C2B-815B-89C4A0446F4E}" presName="rootComposite" presStyleCnt="0"/>
      <dgm:spPr/>
    </dgm:pt>
    <dgm:pt modelId="{A80A21FF-6A59-49CE-B133-E1F98D88B297}" type="pres">
      <dgm:prSet presAssocID="{2E51360F-3716-4C2B-815B-89C4A0446F4E}" presName="rootText" presStyleLbl="node2" presStyleIdx="2" presStyleCnt="4" custLinFactNeighborX="3624" custLinFactNeighborY="390">
        <dgm:presLayoutVars>
          <dgm:chPref val="3"/>
        </dgm:presLayoutVars>
      </dgm:prSet>
      <dgm:spPr/>
    </dgm:pt>
    <dgm:pt modelId="{62A5ADE8-DF5C-48A0-8FEF-5CF5079869A7}" type="pres">
      <dgm:prSet presAssocID="{2E51360F-3716-4C2B-815B-89C4A0446F4E}" presName="rootConnector" presStyleLbl="node2" presStyleIdx="2" presStyleCnt="4"/>
      <dgm:spPr/>
    </dgm:pt>
    <dgm:pt modelId="{42D0A0C1-F4F4-4E0C-B503-3D2D21DEA594}" type="pres">
      <dgm:prSet presAssocID="{2E51360F-3716-4C2B-815B-89C4A0446F4E}" presName="hierChild4" presStyleCnt="0"/>
      <dgm:spPr/>
    </dgm:pt>
    <dgm:pt modelId="{237B1528-BE44-49BD-BAA9-1EC91688CFB3}" type="pres">
      <dgm:prSet presAssocID="{D1A911B1-7D19-4CFA-85FE-C2876BAEB460}" presName="Name37" presStyleLbl="parChTrans1D3" presStyleIdx="5" presStyleCnt="9"/>
      <dgm:spPr/>
    </dgm:pt>
    <dgm:pt modelId="{02F9D206-1777-45A2-858A-932FD4CB66A8}" type="pres">
      <dgm:prSet presAssocID="{F96EE98D-16E7-48B6-A4DB-43B856A33B12}" presName="hierRoot2" presStyleCnt="0">
        <dgm:presLayoutVars>
          <dgm:hierBranch val="init"/>
        </dgm:presLayoutVars>
      </dgm:prSet>
      <dgm:spPr/>
    </dgm:pt>
    <dgm:pt modelId="{EE41A9D8-B8C9-4925-918C-678F01140EAC}" type="pres">
      <dgm:prSet presAssocID="{F96EE98D-16E7-48B6-A4DB-43B856A33B12}" presName="rootComposite" presStyleCnt="0"/>
      <dgm:spPr/>
    </dgm:pt>
    <dgm:pt modelId="{D9F58941-6005-41EC-9A59-99918C4625BA}" type="pres">
      <dgm:prSet presAssocID="{F96EE98D-16E7-48B6-A4DB-43B856A33B12}" presName="rootText" presStyleLbl="node3" presStyleIdx="5" presStyleCnt="9" custLinFactNeighborX="-3624" custLinFactNeighborY="-28020">
        <dgm:presLayoutVars>
          <dgm:chPref val="3"/>
        </dgm:presLayoutVars>
      </dgm:prSet>
      <dgm:spPr/>
    </dgm:pt>
    <dgm:pt modelId="{E456C7D1-E767-4531-BA6E-5A5DE20A2CBF}" type="pres">
      <dgm:prSet presAssocID="{F96EE98D-16E7-48B6-A4DB-43B856A33B12}" presName="rootConnector" presStyleLbl="node3" presStyleIdx="5" presStyleCnt="9"/>
      <dgm:spPr/>
    </dgm:pt>
    <dgm:pt modelId="{6433E4CA-4AE8-4F6B-B636-A3F6C4F14870}" type="pres">
      <dgm:prSet presAssocID="{F96EE98D-16E7-48B6-A4DB-43B856A33B12}" presName="hierChild4" presStyleCnt="0"/>
      <dgm:spPr/>
    </dgm:pt>
    <dgm:pt modelId="{F369C8A9-C2F6-4804-8F79-9E6A5E87040B}" type="pres">
      <dgm:prSet presAssocID="{F96EE98D-16E7-48B6-A4DB-43B856A33B12}" presName="hierChild5" presStyleCnt="0"/>
      <dgm:spPr/>
    </dgm:pt>
    <dgm:pt modelId="{31A44184-6C4C-4271-9576-EADD8D47E7FB}" type="pres">
      <dgm:prSet presAssocID="{D3BD9A3E-9BF3-4CF6-BFC4-B299181BF533}" presName="Name37" presStyleLbl="parChTrans1D3" presStyleIdx="6" presStyleCnt="9"/>
      <dgm:spPr/>
    </dgm:pt>
    <dgm:pt modelId="{21C848C5-862A-4DD6-A37B-E941A0D60930}" type="pres">
      <dgm:prSet presAssocID="{A66422F3-1032-4615-8566-3135BDE6F1CE}" presName="hierRoot2" presStyleCnt="0">
        <dgm:presLayoutVars>
          <dgm:hierBranch val="init"/>
        </dgm:presLayoutVars>
      </dgm:prSet>
      <dgm:spPr/>
    </dgm:pt>
    <dgm:pt modelId="{FE66963D-1B62-4235-A920-359070A0ED3F}" type="pres">
      <dgm:prSet presAssocID="{A66422F3-1032-4615-8566-3135BDE6F1CE}" presName="rootComposite" presStyleCnt="0"/>
      <dgm:spPr/>
    </dgm:pt>
    <dgm:pt modelId="{C918ED4E-C181-43CD-B8EE-D475C02C7B29}" type="pres">
      <dgm:prSet presAssocID="{A66422F3-1032-4615-8566-3135BDE6F1CE}" presName="rootText" presStyleLbl="node3" presStyleIdx="6" presStyleCnt="9" custLinFactNeighborX="-402" custLinFactNeighborY="-41422">
        <dgm:presLayoutVars>
          <dgm:chPref val="3"/>
        </dgm:presLayoutVars>
      </dgm:prSet>
      <dgm:spPr/>
    </dgm:pt>
    <dgm:pt modelId="{44A73CD4-D881-4BB5-B571-2AF2D32F1389}" type="pres">
      <dgm:prSet presAssocID="{A66422F3-1032-4615-8566-3135BDE6F1CE}" presName="rootConnector" presStyleLbl="node3" presStyleIdx="6" presStyleCnt="9"/>
      <dgm:spPr/>
    </dgm:pt>
    <dgm:pt modelId="{5E720C62-4AAB-4BDC-875F-73ACD540D32D}" type="pres">
      <dgm:prSet presAssocID="{A66422F3-1032-4615-8566-3135BDE6F1CE}" presName="hierChild4" presStyleCnt="0"/>
      <dgm:spPr/>
    </dgm:pt>
    <dgm:pt modelId="{021FDA16-2D0A-4B24-9CF6-CD03172E527D}" type="pres">
      <dgm:prSet presAssocID="{A66422F3-1032-4615-8566-3135BDE6F1CE}" presName="hierChild5" presStyleCnt="0"/>
      <dgm:spPr/>
    </dgm:pt>
    <dgm:pt modelId="{540261F5-C2FB-40F7-8D2D-9783D629DD61}" type="pres">
      <dgm:prSet presAssocID="{2E51360F-3716-4C2B-815B-89C4A0446F4E}" presName="hierChild5" presStyleCnt="0"/>
      <dgm:spPr/>
    </dgm:pt>
    <dgm:pt modelId="{AD1CA107-7C4B-49A3-8BEB-C50CB79A9361}" type="pres">
      <dgm:prSet presAssocID="{0EEFDF51-69FA-4E5E-8482-2D08269267E2}" presName="Name37" presStyleLbl="parChTrans1D2" presStyleIdx="3" presStyleCnt="4"/>
      <dgm:spPr/>
    </dgm:pt>
    <dgm:pt modelId="{ED795672-1C71-4A0E-96E4-7D9ED506E0D7}" type="pres">
      <dgm:prSet presAssocID="{FCCDBFD5-EFD8-44FB-A5F9-82985D7A93B3}" presName="hierRoot2" presStyleCnt="0">
        <dgm:presLayoutVars>
          <dgm:hierBranch val="init"/>
        </dgm:presLayoutVars>
      </dgm:prSet>
      <dgm:spPr/>
    </dgm:pt>
    <dgm:pt modelId="{269BC929-DFBE-4261-A124-96E0CC876935}" type="pres">
      <dgm:prSet presAssocID="{FCCDBFD5-EFD8-44FB-A5F9-82985D7A93B3}" presName="rootComposite" presStyleCnt="0"/>
      <dgm:spPr/>
    </dgm:pt>
    <dgm:pt modelId="{92041509-E046-4A72-997E-A140ED0C7C47}" type="pres">
      <dgm:prSet presAssocID="{FCCDBFD5-EFD8-44FB-A5F9-82985D7A93B3}" presName="rootText" presStyleLbl="node2" presStyleIdx="3" presStyleCnt="4">
        <dgm:presLayoutVars>
          <dgm:chPref val="3"/>
        </dgm:presLayoutVars>
      </dgm:prSet>
      <dgm:spPr/>
    </dgm:pt>
    <dgm:pt modelId="{FDE8641F-207A-41ED-91D8-2BE455BE33BD}" type="pres">
      <dgm:prSet presAssocID="{FCCDBFD5-EFD8-44FB-A5F9-82985D7A93B3}" presName="rootConnector" presStyleLbl="node2" presStyleIdx="3" presStyleCnt="4"/>
      <dgm:spPr/>
    </dgm:pt>
    <dgm:pt modelId="{8B95D9D6-9C2C-481A-BF4E-A34D95C48B3E}" type="pres">
      <dgm:prSet presAssocID="{FCCDBFD5-EFD8-44FB-A5F9-82985D7A93B3}" presName="hierChild4" presStyleCnt="0"/>
      <dgm:spPr/>
    </dgm:pt>
    <dgm:pt modelId="{13D12725-EE89-4C6C-8FF0-87402F77DAB4}" type="pres">
      <dgm:prSet presAssocID="{F0A658C4-A0B7-404E-B83B-83B4403DE3CD}" presName="Name37" presStyleLbl="parChTrans1D3" presStyleIdx="7" presStyleCnt="9"/>
      <dgm:spPr/>
    </dgm:pt>
    <dgm:pt modelId="{6A5E3F75-C1F4-4939-90EA-7D9CAE2A281D}" type="pres">
      <dgm:prSet presAssocID="{2EE9AD48-1B3B-4C81-BD9E-C9D29705B0A9}" presName="hierRoot2" presStyleCnt="0">
        <dgm:presLayoutVars>
          <dgm:hierBranch val="init"/>
        </dgm:presLayoutVars>
      </dgm:prSet>
      <dgm:spPr/>
    </dgm:pt>
    <dgm:pt modelId="{2FB09BE0-C4DA-4FA1-B94E-0AB73001AB05}" type="pres">
      <dgm:prSet presAssocID="{2EE9AD48-1B3B-4C81-BD9E-C9D29705B0A9}" presName="rootComposite" presStyleCnt="0"/>
      <dgm:spPr/>
    </dgm:pt>
    <dgm:pt modelId="{48863B9B-C6C1-4A76-9B49-90F26303B91D}" type="pres">
      <dgm:prSet presAssocID="{2EE9AD48-1B3B-4C81-BD9E-C9D29705B0A9}" presName="rootText" presStyleLbl="node3" presStyleIdx="7" presStyleCnt="9" custLinFactNeighborX="-2416" custLinFactNeighborY="-25920">
        <dgm:presLayoutVars>
          <dgm:chPref val="3"/>
        </dgm:presLayoutVars>
      </dgm:prSet>
      <dgm:spPr/>
    </dgm:pt>
    <dgm:pt modelId="{A9079B09-AE47-4407-A234-E40327C3CFA9}" type="pres">
      <dgm:prSet presAssocID="{2EE9AD48-1B3B-4C81-BD9E-C9D29705B0A9}" presName="rootConnector" presStyleLbl="node3" presStyleIdx="7" presStyleCnt="9"/>
      <dgm:spPr/>
    </dgm:pt>
    <dgm:pt modelId="{7C8A9DF2-3571-4527-B0A4-73E76C1780F4}" type="pres">
      <dgm:prSet presAssocID="{2EE9AD48-1B3B-4C81-BD9E-C9D29705B0A9}" presName="hierChild4" presStyleCnt="0"/>
      <dgm:spPr/>
    </dgm:pt>
    <dgm:pt modelId="{460730C6-59A0-4AD3-89AA-9118C4577C09}" type="pres">
      <dgm:prSet presAssocID="{2EE9AD48-1B3B-4C81-BD9E-C9D29705B0A9}" presName="hierChild5" presStyleCnt="0"/>
      <dgm:spPr/>
    </dgm:pt>
    <dgm:pt modelId="{B4B4E018-E0CF-4DE7-AB3A-8DB4129A07D9}" type="pres">
      <dgm:prSet presAssocID="{941FB86C-3861-424F-932E-785D022BAE89}" presName="Name37" presStyleLbl="parChTrans1D3" presStyleIdx="8" presStyleCnt="9"/>
      <dgm:spPr/>
    </dgm:pt>
    <dgm:pt modelId="{5E80AB27-2259-4B28-A8ED-A20EA9D1720C}" type="pres">
      <dgm:prSet presAssocID="{C191A9A1-C4F2-43BE-968C-4972AE305E9C}" presName="hierRoot2" presStyleCnt="0">
        <dgm:presLayoutVars>
          <dgm:hierBranch val="init"/>
        </dgm:presLayoutVars>
      </dgm:prSet>
      <dgm:spPr/>
    </dgm:pt>
    <dgm:pt modelId="{6A5BB59B-DEEE-4F24-A3E7-D823D385D1F8}" type="pres">
      <dgm:prSet presAssocID="{C191A9A1-C4F2-43BE-968C-4972AE305E9C}" presName="rootComposite" presStyleCnt="0"/>
      <dgm:spPr/>
    </dgm:pt>
    <dgm:pt modelId="{86D64CF3-8BAE-4BE5-A7F7-C1BA1C9E48BF}" type="pres">
      <dgm:prSet presAssocID="{C191A9A1-C4F2-43BE-968C-4972AE305E9C}" presName="rootText" presStyleLbl="node3" presStyleIdx="8" presStyleCnt="9" custLinFactNeighborX="-4429" custLinFactNeighborY="-41422">
        <dgm:presLayoutVars>
          <dgm:chPref val="3"/>
        </dgm:presLayoutVars>
      </dgm:prSet>
      <dgm:spPr/>
    </dgm:pt>
    <dgm:pt modelId="{4DC81537-AF85-4858-8FFC-83AE338251FE}" type="pres">
      <dgm:prSet presAssocID="{C191A9A1-C4F2-43BE-968C-4972AE305E9C}" presName="rootConnector" presStyleLbl="node3" presStyleIdx="8" presStyleCnt="9"/>
      <dgm:spPr/>
    </dgm:pt>
    <dgm:pt modelId="{80B4E78C-E7F1-47C8-85A5-9E28CB822DFB}" type="pres">
      <dgm:prSet presAssocID="{C191A9A1-C4F2-43BE-968C-4972AE305E9C}" presName="hierChild4" presStyleCnt="0"/>
      <dgm:spPr/>
    </dgm:pt>
    <dgm:pt modelId="{F8C293B6-8D77-45E3-AAF6-82EB6D7FEE58}" type="pres">
      <dgm:prSet presAssocID="{C191A9A1-C4F2-43BE-968C-4972AE305E9C}" presName="hierChild5" presStyleCnt="0"/>
      <dgm:spPr/>
    </dgm:pt>
    <dgm:pt modelId="{5A721E03-55B1-48CE-B589-EDEB1EAADD78}" type="pres">
      <dgm:prSet presAssocID="{FCCDBFD5-EFD8-44FB-A5F9-82985D7A93B3}" presName="hierChild5" presStyleCnt="0"/>
      <dgm:spPr/>
    </dgm:pt>
    <dgm:pt modelId="{7F2C8C5E-A6BD-4423-B001-9922F763F850}" type="pres">
      <dgm:prSet presAssocID="{8266A280-5DE2-45FF-A4B2-F2605772E56F}" presName="hierChild3" presStyleCnt="0"/>
      <dgm:spPr/>
    </dgm:pt>
  </dgm:ptLst>
  <dgm:cxnLst>
    <dgm:cxn modelId="{B5A30100-FBBA-4D5F-9814-72E5E4CB0234}" type="presOf" srcId="{1F58B346-EFAD-4226-A08B-7D480CD9D444}" destId="{E5AA4986-DB40-4529-ADBC-923531AF4D20}" srcOrd="0" destOrd="0" presId="urn:microsoft.com/office/officeart/2005/8/layout/orgChart1"/>
    <dgm:cxn modelId="{23181F00-A4AF-4938-98D4-B51DC81562BD}" type="presOf" srcId="{D1A911B1-7D19-4CFA-85FE-C2876BAEB460}" destId="{237B1528-BE44-49BD-BAA9-1EC91688CFB3}" srcOrd="0" destOrd="0" presId="urn:microsoft.com/office/officeart/2005/8/layout/orgChart1"/>
    <dgm:cxn modelId="{039C3306-259C-4277-B468-BC9C650BD3D8}" type="presOf" srcId="{BB4AA250-336B-4BCD-ADBF-B8CCD2D691E2}" destId="{074C654D-483B-4BAA-A693-E6F309BCA595}" srcOrd="0" destOrd="0" presId="urn:microsoft.com/office/officeart/2005/8/layout/orgChart1"/>
    <dgm:cxn modelId="{9C513708-0B89-4E7D-8655-7E79F6A9FBA1}" type="presOf" srcId="{C191A9A1-C4F2-43BE-968C-4972AE305E9C}" destId="{86D64CF3-8BAE-4BE5-A7F7-C1BA1C9E48BF}" srcOrd="0" destOrd="0" presId="urn:microsoft.com/office/officeart/2005/8/layout/orgChart1"/>
    <dgm:cxn modelId="{76924C0B-C091-47D4-9243-DED64DDB18F7}" type="presOf" srcId="{FEFB3071-6A8F-4486-B605-E9C04A378B53}" destId="{091A331D-DE6F-4B9A-90EB-C3A8F16CDD17}" srcOrd="0" destOrd="0" presId="urn:microsoft.com/office/officeart/2005/8/layout/orgChart1"/>
    <dgm:cxn modelId="{E5350311-12F3-4DFB-993F-5C6A38744005}" type="presOf" srcId="{9E640ADF-7720-4AD6-AEB3-A2F96D1145A8}" destId="{58422564-8303-42E5-8E0C-E75EF2C65AA8}" srcOrd="0" destOrd="0" presId="urn:microsoft.com/office/officeart/2005/8/layout/orgChart1"/>
    <dgm:cxn modelId="{0E8D8A11-7A47-40F6-8A2D-209428B3229E}" type="presOf" srcId="{0979C6CF-B2A6-462C-85EF-5C7D86F7CEA3}" destId="{0D943912-BEEA-42FA-8B39-FFB5858DF821}" srcOrd="0" destOrd="0" presId="urn:microsoft.com/office/officeart/2005/8/layout/orgChart1"/>
    <dgm:cxn modelId="{C9882612-E079-414D-A41E-6B72BE708D75}" type="presOf" srcId="{8266A280-5DE2-45FF-A4B2-F2605772E56F}" destId="{F319F061-5574-4F20-9305-9D0544018404}" srcOrd="0" destOrd="0" presId="urn:microsoft.com/office/officeart/2005/8/layout/orgChart1"/>
    <dgm:cxn modelId="{3B35C919-C593-4B10-8CAA-5D482B463222}" type="presOf" srcId="{FBCC424F-802C-4C61-B080-DC729C0B7B96}" destId="{D62EB66C-8F84-417D-88A0-6DECB164AE23}" srcOrd="0" destOrd="0" presId="urn:microsoft.com/office/officeart/2005/8/layout/orgChart1"/>
    <dgm:cxn modelId="{FB56921B-EEA2-41B1-8504-A2480C0C0AD4}" srcId="{9F6B9DAF-99E9-476C-8A27-6A5458A97829}" destId="{03F98B5D-72D6-4455-B7B6-5BC3336806E7}" srcOrd="1" destOrd="0" parTransId="{FEFB3071-6A8F-4486-B605-E9C04A378B53}" sibTransId="{F3CC0906-F7B0-4858-8628-18231F4C59C2}"/>
    <dgm:cxn modelId="{10C6C41D-9D46-4484-B975-CAD22F1A7A24}" type="presOf" srcId="{8266A280-5DE2-45FF-A4B2-F2605772E56F}" destId="{567AF0E9-FE4E-4504-A8E8-7309052867BA}" srcOrd="1" destOrd="0" presId="urn:microsoft.com/office/officeart/2005/8/layout/orgChart1"/>
    <dgm:cxn modelId="{99F9AF1F-9FC7-4C36-93F1-4F09D2191081}" type="presOf" srcId="{F96EE98D-16E7-48B6-A4DB-43B856A33B12}" destId="{E456C7D1-E767-4531-BA6E-5A5DE20A2CBF}" srcOrd="1" destOrd="0" presId="urn:microsoft.com/office/officeart/2005/8/layout/orgChart1"/>
    <dgm:cxn modelId="{F6CE7023-9E73-44EE-B44B-2537AD099808}" type="presOf" srcId="{941FB86C-3861-424F-932E-785D022BAE89}" destId="{B4B4E018-E0CF-4DE7-AB3A-8DB4129A07D9}" srcOrd="0" destOrd="0" presId="urn:microsoft.com/office/officeart/2005/8/layout/orgChart1"/>
    <dgm:cxn modelId="{DF0C4324-861F-4E24-9440-1A9F1A2A6BC1}" type="presOf" srcId="{2E51360F-3716-4C2B-815B-89C4A0446F4E}" destId="{A80A21FF-6A59-49CE-B133-E1F98D88B297}" srcOrd="0" destOrd="0" presId="urn:microsoft.com/office/officeart/2005/8/layout/orgChart1"/>
    <dgm:cxn modelId="{B9595E2D-F41C-4B77-9DC7-3A9DC5CC70E5}" type="presOf" srcId="{9F6B9DAF-99E9-476C-8A27-6A5458A97829}" destId="{1B33B8FD-1B94-4E17-AF93-073E1EFA540F}" srcOrd="0" destOrd="0" presId="urn:microsoft.com/office/officeart/2005/8/layout/orgChart1"/>
    <dgm:cxn modelId="{79958E2E-A37D-4082-A16C-DBA5CA828751}" type="presOf" srcId="{9E640ADF-7720-4AD6-AEB3-A2F96D1145A8}" destId="{8CB49CAE-D4D8-47A3-815C-4CFADD156DF6}" srcOrd="1" destOrd="0" presId="urn:microsoft.com/office/officeart/2005/8/layout/orgChart1"/>
    <dgm:cxn modelId="{35871D2F-020D-4BB9-AB3E-F62064D9FC39}" type="presOf" srcId="{0165A075-DCE3-48F7-8A7C-87E0BE47B341}" destId="{9D2B13BE-1371-4291-8BDC-FC7A01169851}" srcOrd="1" destOrd="0" presId="urn:microsoft.com/office/officeart/2005/8/layout/orgChart1"/>
    <dgm:cxn modelId="{6DC89434-5E62-4FB7-8F9A-E43927F0705C}" type="presOf" srcId="{03F98B5D-72D6-4455-B7B6-5BC3336806E7}" destId="{250A6B94-D7C9-492D-9258-F8B7F49F6E75}" srcOrd="1" destOrd="0" presId="urn:microsoft.com/office/officeart/2005/8/layout/orgChart1"/>
    <dgm:cxn modelId="{F1876738-E9CC-426D-87D1-A52D7477E99A}" srcId="{03F98B5D-72D6-4455-B7B6-5BC3336806E7}" destId="{7B0151B8-4212-4FD6-953A-3F05582C9C48}" srcOrd="0" destOrd="0" parTransId="{6BA8B34B-B66B-4591-A44A-FEA377BB70FA}" sibTransId="{F4EF1378-8C66-43D1-823F-07391AEDD13B}"/>
    <dgm:cxn modelId="{BE2F9138-EE0D-4B11-B245-F813E62306A0}" type="presOf" srcId="{0165A075-DCE3-48F7-8A7C-87E0BE47B341}" destId="{592E9C26-58C1-47A1-A432-DFC50DF6A43E}" srcOrd="0" destOrd="0" presId="urn:microsoft.com/office/officeart/2005/8/layout/orgChart1"/>
    <dgm:cxn modelId="{C50AAD3B-84DD-4B3E-8B83-5A3990E61D1F}" type="presOf" srcId="{A960AA9B-0110-4DF7-9CF5-4EA2C8E3D66A}" destId="{D7125637-F9A5-4CE9-80CE-1542B9877A4C}" srcOrd="1" destOrd="0" presId="urn:microsoft.com/office/officeart/2005/8/layout/orgChart1"/>
    <dgm:cxn modelId="{AD2F583F-4E4E-4051-B52A-ECA8393FFFBD}" type="presOf" srcId="{D3BD9A3E-9BF3-4CF6-BFC4-B299181BF533}" destId="{31A44184-6C4C-4271-9576-EADD8D47E7FB}" srcOrd="0" destOrd="0" presId="urn:microsoft.com/office/officeart/2005/8/layout/orgChart1"/>
    <dgm:cxn modelId="{46021F5F-9AEB-4CA2-8C1D-8CC21F9DDBF4}" srcId="{BB4AA250-336B-4BCD-ADBF-B8CCD2D691E2}" destId="{8266A280-5DE2-45FF-A4B2-F2605772E56F}" srcOrd="1" destOrd="0" parTransId="{FDA86370-D505-4CE1-A5A8-DC621766BA13}" sibTransId="{872493C8-AD85-45E6-A5DF-34DFD960F261}"/>
    <dgm:cxn modelId="{1AEA7141-D8DF-4247-BD23-1962FE374B24}" type="presOf" srcId="{7B0151B8-4212-4FD6-953A-3F05582C9C48}" destId="{31FCEBBF-2978-4E63-B45E-3B6DF6F7FC37}" srcOrd="0" destOrd="0" presId="urn:microsoft.com/office/officeart/2005/8/layout/orgChart1"/>
    <dgm:cxn modelId="{E0B8CC42-5BB9-4CA5-A49C-EFAD854511E2}" srcId="{2E51360F-3716-4C2B-815B-89C4A0446F4E}" destId="{A66422F3-1032-4615-8566-3135BDE6F1CE}" srcOrd="1" destOrd="0" parTransId="{D3BD9A3E-9BF3-4CF6-BFC4-B299181BF533}" sibTransId="{ED074A99-416D-4746-A061-4BC049C19B01}"/>
    <dgm:cxn modelId="{EE067043-514F-4D87-BD49-52323E08092D}" srcId="{0165A075-DCE3-48F7-8A7C-87E0BE47B341}" destId="{1F58B346-EFAD-4226-A08B-7D480CD9D444}" srcOrd="2" destOrd="0" parTransId="{FBCC424F-802C-4C61-B080-DC729C0B7B96}" sibTransId="{7F18BB9F-FBAD-4663-9059-3F79A8D992F1}"/>
    <dgm:cxn modelId="{E9B5BE45-416C-4811-A14B-4F6D93EA19C4}" type="presOf" srcId="{2E51360F-3716-4C2B-815B-89C4A0446F4E}" destId="{62A5ADE8-DF5C-48A0-8FEF-5CF5079869A7}" srcOrd="1" destOrd="0" presId="urn:microsoft.com/office/officeart/2005/8/layout/orgChart1"/>
    <dgm:cxn modelId="{251B9A6B-27DE-41EF-B7B5-807DFF62DB2F}" type="presOf" srcId="{F96EE98D-16E7-48B6-A4DB-43B856A33B12}" destId="{D9F58941-6005-41EC-9A59-99918C4625BA}" srcOrd="0" destOrd="0" presId="urn:microsoft.com/office/officeart/2005/8/layout/orgChart1"/>
    <dgm:cxn modelId="{F211BC6E-43F7-4C03-A0DE-369F08220311}" srcId="{03F98B5D-72D6-4455-B7B6-5BC3336806E7}" destId="{4AB40F23-F110-4714-B656-9C0AB4EC33B7}" srcOrd="1" destOrd="0" parTransId="{46FF1A47-ECE3-4221-8320-3C1C3D45481D}" sibTransId="{5440236F-C430-4DA5-A815-8E79F4A3EDF9}"/>
    <dgm:cxn modelId="{2E59186F-A60C-402F-8A19-F315908FADD3}" type="presOf" srcId="{B51132B4-2409-46C1-A43A-6D830C1D0A7A}" destId="{319DADAC-AB34-4A65-A300-96DCD39C11D9}" srcOrd="0" destOrd="0" presId="urn:microsoft.com/office/officeart/2005/8/layout/orgChart1"/>
    <dgm:cxn modelId="{FFEBA572-2BD2-4A03-934F-F0B2B1D2B26A}" srcId="{9F6B9DAF-99E9-476C-8A27-6A5458A97829}" destId="{0165A075-DCE3-48F7-8A7C-87E0BE47B341}" srcOrd="0" destOrd="0" parTransId="{47461694-B736-4137-AE84-55273E261A29}" sibTransId="{F43B62B8-2F9A-421A-A98C-879DBE4954E0}"/>
    <dgm:cxn modelId="{BABE9E57-A2A7-4150-AB45-593E13D82853}" type="presOf" srcId="{62BACCF7-3E9F-4DB5-AB77-55740E117518}" destId="{0163C4D0-4A26-43AF-A272-49FB81008435}" srcOrd="0" destOrd="0" presId="urn:microsoft.com/office/officeart/2005/8/layout/orgChart1"/>
    <dgm:cxn modelId="{4B3FA778-DAC5-4406-8B6C-B0A132280E97}" srcId="{8266A280-5DE2-45FF-A4B2-F2605772E56F}" destId="{FCCDBFD5-EFD8-44FB-A5F9-82985D7A93B3}" srcOrd="1" destOrd="0" parTransId="{0EEFDF51-69FA-4E5E-8482-2D08269267E2}" sibTransId="{D26E0844-27EB-4352-9EC3-944D3F2432FE}"/>
    <dgm:cxn modelId="{571BF158-EAC7-415E-A8C4-750F3804C982}" type="presOf" srcId="{0EEFDF51-69FA-4E5E-8482-2D08269267E2}" destId="{AD1CA107-7C4B-49A3-8BEB-C50CB79A9361}" srcOrd="0" destOrd="0" presId="urn:microsoft.com/office/officeart/2005/8/layout/orgChart1"/>
    <dgm:cxn modelId="{BA56B259-E9F0-499D-92E2-D496BC5452DB}" srcId="{2E51360F-3716-4C2B-815B-89C4A0446F4E}" destId="{F96EE98D-16E7-48B6-A4DB-43B856A33B12}" srcOrd="0" destOrd="0" parTransId="{D1A911B1-7D19-4CFA-85FE-C2876BAEB460}" sibTransId="{96CADE92-4877-4811-ACCF-2B3BE9070729}"/>
    <dgm:cxn modelId="{0434DF5A-610F-4F03-B14F-4A0F8956492D}" type="presOf" srcId="{9F6B9DAF-99E9-476C-8A27-6A5458A97829}" destId="{A7C3843B-D28B-49C2-A829-D4C9B5715E48}" srcOrd="1" destOrd="0" presId="urn:microsoft.com/office/officeart/2005/8/layout/orgChart1"/>
    <dgm:cxn modelId="{ED35B37C-B990-421C-90EB-73A112649C72}" srcId="{FCCDBFD5-EFD8-44FB-A5F9-82985D7A93B3}" destId="{C191A9A1-C4F2-43BE-968C-4972AE305E9C}" srcOrd="1" destOrd="0" parTransId="{941FB86C-3861-424F-932E-785D022BAE89}" sibTransId="{B8CAD914-929F-4E17-8F3E-275194D632CD}"/>
    <dgm:cxn modelId="{88951D7E-43D0-4CE9-9199-F43198E8DABA}" type="presOf" srcId="{46FF1A47-ECE3-4221-8320-3C1C3D45481D}" destId="{5E99FC80-0A09-401E-BBCB-976CD6270019}" srcOrd="0" destOrd="0" presId="urn:microsoft.com/office/officeart/2005/8/layout/orgChart1"/>
    <dgm:cxn modelId="{131B2482-BD7A-4A96-A8B6-7D5A40D26D44}" type="presOf" srcId="{4AB40F23-F110-4714-B656-9C0AB4EC33B7}" destId="{3D2772FC-F06E-4339-B26B-26CBEE412D8D}" srcOrd="1" destOrd="0" presId="urn:microsoft.com/office/officeart/2005/8/layout/orgChart1"/>
    <dgm:cxn modelId="{A4316B84-BA2A-4F58-9796-55E2FDFF5032}" type="presOf" srcId="{7B0151B8-4212-4FD6-953A-3F05582C9C48}" destId="{28EFBFCF-D4AA-4D98-8646-E171693996C5}" srcOrd="1" destOrd="0" presId="urn:microsoft.com/office/officeart/2005/8/layout/orgChart1"/>
    <dgm:cxn modelId="{937AFD87-0138-47EE-A632-E3A54752E1E6}" type="presOf" srcId="{FCCDBFD5-EFD8-44FB-A5F9-82985D7A93B3}" destId="{FDE8641F-207A-41ED-91D8-2BE455BE33BD}" srcOrd="1" destOrd="0" presId="urn:microsoft.com/office/officeart/2005/8/layout/orgChart1"/>
    <dgm:cxn modelId="{272D228D-7B84-4EFB-A66C-DF1252927575}" srcId="{FCCDBFD5-EFD8-44FB-A5F9-82985D7A93B3}" destId="{2EE9AD48-1B3B-4C81-BD9E-C9D29705B0A9}" srcOrd="0" destOrd="0" parTransId="{F0A658C4-A0B7-404E-B83B-83B4403DE3CD}" sibTransId="{8668872E-A03F-4775-B86B-305A97B717DD}"/>
    <dgm:cxn modelId="{A0C65D8E-36C0-4F24-9050-26A194D0C12F}" type="presOf" srcId="{1F58B346-EFAD-4226-A08B-7D480CD9D444}" destId="{D7E6ED86-9C49-4D0D-88DB-A3A4DF5C6B34}" srcOrd="1" destOrd="0" presId="urn:microsoft.com/office/officeart/2005/8/layout/orgChart1"/>
    <dgm:cxn modelId="{214B5BA3-C7CB-4C8C-A826-A7E0824B07B6}" type="presOf" srcId="{C191A9A1-C4F2-43BE-968C-4972AE305E9C}" destId="{4DC81537-AF85-4858-8FFC-83AE338251FE}" srcOrd="1" destOrd="0" presId="urn:microsoft.com/office/officeart/2005/8/layout/orgChart1"/>
    <dgm:cxn modelId="{182ADAA3-7BCC-421A-A7FF-0A366818C9EF}" type="presOf" srcId="{A960AA9B-0110-4DF7-9CF5-4EA2C8E3D66A}" destId="{0C40F73C-3123-4644-B22C-9BF3A77E5536}" srcOrd="0" destOrd="0" presId="urn:microsoft.com/office/officeart/2005/8/layout/orgChart1"/>
    <dgm:cxn modelId="{2FBD48A6-90EA-4D83-B793-14159351ADAF}" srcId="{BB4AA250-336B-4BCD-ADBF-B8CCD2D691E2}" destId="{9F6B9DAF-99E9-476C-8A27-6A5458A97829}" srcOrd="0" destOrd="0" parTransId="{7EA5C72F-C841-4A9E-9C05-170DD0E0E87F}" sibTransId="{6F961BA0-23E2-430E-940B-80BB544C8028}"/>
    <dgm:cxn modelId="{5F5A39AC-271E-4AF9-A8A9-B7EC84FB6D1E}" srcId="{0165A075-DCE3-48F7-8A7C-87E0BE47B341}" destId="{9E640ADF-7720-4AD6-AEB3-A2F96D1145A8}" srcOrd="1" destOrd="0" parTransId="{0979C6CF-B2A6-462C-85EF-5C7D86F7CEA3}" sibTransId="{4E9D03DC-C05D-43E5-BD56-3B2E671924C1}"/>
    <dgm:cxn modelId="{CC38E5B8-6288-4BA8-9C7E-87C3556AC52E}" type="presOf" srcId="{FCCDBFD5-EFD8-44FB-A5F9-82985D7A93B3}" destId="{92041509-E046-4A72-997E-A140ED0C7C47}" srcOrd="0" destOrd="0" presId="urn:microsoft.com/office/officeart/2005/8/layout/orgChart1"/>
    <dgm:cxn modelId="{00673ABA-2D52-4EE2-A242-B418953C71BB}" type="presOf" srcId="{2EE9AD48-1B3B-4C81-BD9E-C9D29705B0A9}" destId="{48863B9B-C6C1-4A76-9B49-90F26303B91D}" srcOrd="0" destOrd="0" presId="urn:microsoft.com/office/officeart/2005/8/layout/orgChart1"/>
    <dgm:cxn modelId="{B107B9C0-2DC8-4945-B02E-1CAE9D04F6A0}" type="presOf" srcId="{47461694-B736-4137-AE84-55273E261A29}" destId="{24C9A990-2F6B-47DC-B2E8-ECCB588EC0DB}" srcOrd="0" destOrd="0" presId="urn:microsoft.com/office/officeart/2005/8/layout/orgChart1"/>
    <dgm:cxn modelId="{7D63E0C0-36F6-451B-A1B3-3389600CEE22}" type="presOf" srcId="{A66422F3-1032-4615-8566-3135BDE6F1CE}" destId="{44A73CD4-D881-4BB5-B571-2AF2D32F1389}" srcOrd="1" destOrd="0" presId="urn:microsoft.com/office/officeart/2005/8/layout/orgChart1"/>
    <dgm:cxn modelId="{27310FC8-ADFC-4360-81D9-E6B58943597E}" type="presOf" srcId="{2EE9AD48-1B3B-4C81-BD9E-C9D29705B0A9}" destId="{A9079B09-AE47-4407-A234-E40327C3CFA9}" srcOrd="1" destOrd="0" presId="urn:microsoft.com/office/officeart/2005/8/layout/orgChart1"/>
    <dgm:cxn modelId="{E56D77C8-7420-40DA-A32F-A527E89C0FB6}" type="presOf" srcId="{F0A658C4-A0B7-404E-B83B-83B4403DE3CD}" destId="{13D12725-EE89-4C6C-8FF0-87402F77DAB4}" srcOrd="0" destOrd="0" presId="urn:microsoft.com/office/officeart/2005/8/layout/orgChart1"/>
    <dgm:cxn modelId="{6C8525D3-F2B7-406C-B8AE-601124D7B277}" srcId="{0165A075-DCE3-48F7-8A7C-87E0BE47B341}" destId="{A960AA9B-0110-4DF7-9CF5-4EA2C8E3D66A}" srcOrd="0" destOrd="0" parTransId="{B51132B4-2409-46C1-A43A-6D830C1D0A7A}" sibTransId="{A7642C0B-FDAD-4DAF-9F96-6C1C80F7F52E}"/>
    <dgm:cxn modelId="{9FFEA2D9-7FD5-4DE0-8398-8F81B5F01A5D}" type="presOf" srcId="{4AB40F23-F110-4714-B656-9C0AB4EC33B7}" destId="{BB355E25-4A0C-4496-9CF0-EF8AF3347F31}" srcOrd="0" destOrd="0" presId="urn:microsoft.com/office/officeart/2005/8/layout/orgChart1"/>
    <dgm:cxn modelId="{351AA2E6-F462-4D82-B29C-EAC5AD6E3FFD}" srcId="{8266A280-5DE2-45FF-A4B2-F2605772E56F}" destId="{2E51360F-3716-4C2B-815B-89C4A0446F4E}" srcOrd="0" destOrd="0" parTransId="{62BACCF7-3E9F-4DB5-AB77-55740E117518}" sibTransId="{26A211FA-24F6-4605-A664-A1B3F675F008}"/>
    <dgm:cxn modelId="{CD2A83E8-E88F-45BA-A6E8-0CE7ED1F77E2}" type="presOf" srcId="{6BA8B34B-B66B-4591-A44A-FEA377BB70FA}" destId="{B0FA7126-B488-4076-9A30-EE646DC5E3E4}" srcOrd="0" destOrd="0" presId="urn:microsoft.com/office/officeart/2005/8/layout/orgChart1"/>
    <dgm:cxn modelId="{5DE555F0-1364-4400-9FC8-99D65604D65B}" type="presOf" srcId="{A66422F3-1032-4615-8566-3135BDE6F1CE}" destId="{C918ED4E-C181-43CD-B8EE-D475C02C7B29}" srcOrd="0" destOrd="0" presId="urn:microsoft.com/office/officeart/2005/8/layout/orgChart1"/>
    <dgm:cxn modelId="{659C68FE-13BD-4AB8-A13C-326D0065E2AB}" type="presOf" srcId="{03F98B5D-72D6-4455-B7B6-5BC3336806E7}" destId="{D6DB3CDB-61CC-479F-9DBD-F6AA5C57BA40}" srcOrd="0" destOrd="0" presId="urn:microsoft.com/office/officeart/2005/8/layout/orgChart1"/>
    <dgm:cxn modelId="{82B0ACD9-93D7-4F97-9887-8C295EEAB8FB}" type="presParOf" srcId="{074C654D-483B-4BAA-A693-E6F309BCA595}" destId="{D28DC389-BB49-4BB7-98F8-312DA10A50DE}" srcOrd="0" destOrd="0" presId="urn:microsoft.com/office/officeart/2005/8/layout/orgChart1"/>
    <dgm:cxn modelId="{8EC2A630-C84C-479C-B51C-B82A021648A0}" type="presParOf" srcId="{D28DC389-BB49-4BB7-98F8-312DA10A50DE}" destId="{116E156E-B580-4A0A-96AE-B00EA96BD890}" srcOrd="0" destOrd="0" presId="urn:microsoft.com/office/officeart/2005/8/layout/orgChart1"/>
    <dgm:cxn modelId="{851490AC-B2FC-4FC0-9FBE-3F4780FEBCCB}" type="presParOf" srcId="{116E156E-B580-4A0A-96AE-B00EA96BD890}" destId="{1B33B8FD-1B94-4E17-AF93-073E1EFA540F}" srcOrd="0" destOrd="0" presId="urn:microsoft.com/office/officeart/2005/8/layout/orgChart1"/>
    <dgm:cxn modelId="{F2B99969-2661-4569-B871-1383C06E2EDC}" type="presParOf" srcId="{116E156E-B580-4A0A-96AE-B00EA96BD890}" destId="{A7C3843B-D28B-49C2-A829-D4C9B5715E48}" srcOrd="1" destOrd="0" presId="urn:microsoft.com/office/officeart/2005/8/layout/orgChart1"/>
    <dgm:cxn modelId="{C2D59D16-9C3E-4EED-9FE7-3A666A9EFA99}" type="presParOf" srcId="{D28DC389-BB49-4BB7-98F8-312DA10A50DE}" destId="{ED5DDF9C-5260-4D9A-9152-74AD38967453}" srcOrd="1" destOrd="0" presId="urn:microsoft.com/office/officeart/2005/8/layout/orgChart1"/>
    <dgm:cxn modelId="{D9D150FC-FE98-4F54-8D66-1A4BC4E81494}" type="presParOf" srcId="{ED5DDF9C-5260-4D9A-9152-74AD38967453}" destId="{24C9A990-2F6B-47DC-B2E8-ECCB588EC0DB}" srcOrd="0" destOrd="0" presId="urn:microsoft.com/office/officeart/2005/8/layout/orgChart1"/>
    <dgm:cxn modelId="{07D6CF90-39C7-472E-8F81-C8ABBB4772A8}" type="presParOf" srcId="{ED5DDF9C-5260-4D9A-9152-74AD38967453}" destId="{63380A7C-CD9D-451E-8B93-E905C8722DAC}" srcOrd="1" destOrd="0" presId="urn:microsoft.com/office/officeart/2005/8/layout/orgChart1"/>
    <dgm:cxn modelId="{C39EEABC-769D-4230-9A94-AA4123A3DB51}" type="presParOf" srcId="{63380A7C-CD9D-451E-8B93-E905C8722DAC}" destId="{64571B08-0901-4442-A789-ADA4082CC7C1}" srcOrd="0" destOrd="0" presId="urn:microsoft.com/office/officeart/2005/8/layout/orgChart1"/>
    <dgm:cxn modelId="{0D207A7F-8A38-4792-8E6B-8C5D5DA86737}" type="presParOf" srcId="{64571B08-0901-4442-A789-ADA4082CC7C1}" destId="{592E9C26-58C1-47A1-A432-DFC50DF6A43E}" srcOrd="0" destOrd="0" presId="urn:microsoft.com/office/officeart/2005/8/layout/orgChart1"/>
    <dgm:cxn modelId="{04DCD7C0-1554-4507-A104-E031EE7A5618}" type="presParOf" srcId="{64571B08-0901-4442-A789-ADA4082CC7C1}" destId="{9D2B13BE-1371-4291-8BDC-FC7A01169851}" srcOrd="1" destOrd="0" presId="urn:microsoft.com/office/officeart/2005/8/layout/orgChart1"/>
    <dgm:cxn modelId="{180BCD10-A620-4BE7-BFA8-D39BB7A90199}" type="presParOf" srcId="{63380A7C-CD9D-451E-8B93-E905C8722DAC}" destId="{1AC5C48E-0972-4E5C-BB5A-903FDABD1FA2}" srcOrd="1" destOrd="0" presId="urn:microsoft.com/office/officeart/2005/8/layout/orgChart1"/>
    <dgm:cxn modelId="{9E9420C4-3E77-43B1-BBA6-90DB9CDA88C4}" type="presParOf" srcId="{1AC5C48E-0972-4E5C-BB5A-903FDABD1FA2}" destId="{319DADAC-AB34-4A65-A300-96DCD39C11D9}" srcOrd="0" destOrd="0" presId="urn:microsoft.com/office/officeart/2005/8/layout/orgChart1"/>
    <dgm:cxn modelId="{37BFFB60-8D7E-43FC-A446-995A4D02A25A}" type="presParOf" srcId="{1AC5C48E-0972-4E5C-BB5A-903FDABD1FA2}" destId="{05371837-ABC5-4695-B8C4-C84B3291978F}" srcOrd="1" destOrd="0" presId="urn:microsoft.com/office/officeart/2005/8/layout/orgChart1"/>
    <dgm:cxn modelId="{3DCD9266-742B-4270-87E2-AD5D3A69F20E}" type="presParOf" srcId="{05371837-ABC5-4695-B8C4-C84B3291978F}" destId="{893924BC-1AEC-4102-A5FB-9C0727A25E46}" srcOrd="0" destOrd="0" presId="urn:microsoft.com/office/officeart/2005/8/layout/orgChart1"/>
    <dgm:cxn modelId="{38DD75FC-4525-4737-905E-BA96933E6227}" type="presParOf" srcId="{893924BC-1AEC-4102-A5FB-9C0727A25E46}" destId="{0C40F73C-3123-4644-B22C-9BF3A77E5536}" srcOrd="0" destOrd="0" presId="urn:microsoft.com/office/officeart/2005/8/layout/orgChart1"/>
    <dgm:cxn modelId="{F029ABB8-CEF0-4BF0-900D-3AA0D6EDDF82}" type="presParOf" srcId="{893924BC-1AEC-4102-A5FB-9C0727A25E46}" destId="{D7125637-F9A5-4CE9-80CE-1542B9877A4C}" srcOrd="1" destOrd="0" presId="urn:microsoft.com/office/officeart/2005/8/layout/orgChart1"/>
    <dgm:cxn modelId="{C7058FFD-2F02-4D2F-AAFD-F40328CD8A80}" type="presParOf" srcId="{05371837-ABC5-4695-B8C4-C84B3291978F}" destId="{07A3286F-332A-4A52-A547-70FD04994C61}" srcOrd="1" destOrd="0" presId="urn:microsoft.com/office/officeart/2005/8/layout/orgChart1"/>
    <dgm:cxn modelId="{AD2B8B21-03A8-4786-98C1-16C3AF94FFCB}" type="presParOf" srcId="{05371837-ABC5-4695-B8C4-C84B3291978F}" destId="{B9CC8197-2127-401F-8FB0-9C0480D942D5}" srcOrd="2" destOrd="0" presId="urn:microsoft.com/office/officeart/2005/8/layout/orgChart1"/>
    <dgm:cxn modelId="{DE1A86AE-65CC-41DF-84BB-3FC965304685}" type="presParOf" srcId="{1AC5C48E-0972-4E5C-BB5A-903FDABD1FA2}" destId="{0D943912-BEEA-42FA-8B39-FFB5858DF821}" srcOrd="2" destOrd="0" presId="urn:microsoft.com/office/officeart/2005/8/layout/orgChart1"/>
    <dgm:cxn modelId="{1FC95EDA-6B10-437B-9058-14ACD56AEFC1}" type="presParOf" srcId="{1AC5C48E-0972-4E5C-BB5A-903FDABD1FA2}" destId="{A9B41078-DFD5-4CCB-9043-323595FFE75A}" srcOrd="3" destOrd="0" presId="urn:microsoft.com/office/officeart/2005/8/layout/orgChart1"/>
    <dgm:cxn modelId="{CA42D022-F748-41FB-9D40-7F95FFA9BD8D}" type="presParOf" srcId="{A9B41078-DFD5-4CCB-9043-323595FFE75A}" destId="{222FD56E-B77B-45C0-BFC8-3D677017D02B}" srcOrd="0" destOrd="0" presId="urn:microsoft.com/office/officeart/2005/8/layout/orgChart1"/>
    <dgm:cxn modelId="{C3FCE4D8-4716-4F7A-9BAB-F2D09B9623A8}" type="presParOf" srcId="{222FD56E-B77B-45C0-BFC8-3D677017D02B}" destId="{58422564-8303-42E5-8E0C-E75EF2C65AA8}" srcOrd="0" destOrd="0" presId="urn:microsoft.com/office/officeart/2005/8/layout/orgChart1"/>
    <dgm:cxn modelId="{E00E2FEC-8C61-4F3B-8CCF-3F07FFD01F78}" type="presParOf" srcId="{222FD56E-B77B-45C0-BFC8-3D677017D02B}" destId="{8CB49CAE-D4D8-47A3-815C-4CFADD156DF6}" srcOrd="1" destOrd="0" presId="urn:microsoft.com/office/officeart/2005/8/layout/orgChart1"/>
    <dgm:cxn modelId="{719A21A1-78A2-449F-9C41-999C314EEE77}" type="presParOf" srcId="{A9B41078-DFD5-4CCB-9043-323595FFE75A}" destId="{8D0F0E12-8D54-4D22-8238-E946F0AD7DBD}" srcOrd="1" destOrd="0" presId="urn:microsoft.com/office/officeart/2005/8/layout/orgChart1"/>
    <dgm:cxn modelId="{7E26E0F9-FF7D-41CC-847C-EE2459BEA78E}" type="presParOf" srcId="{A9B41078-DFD5-4CCB-9043-323595FFE75A}" destId="{F9C96D8C-9567-4AA8-8C27-51A7C2CEE89F}" srcOrd="2" destOrd="0" presId="urn:microsoft.com/office/officeart/2005/8/layout/orgChart1"/>
    <dgm:cxn modelId="{17095E06-A516-48DC-8009-557C33F20E89}" type="presParOf" srcId="{1AC5C48E-0972-4E5C-BB5A-903FDABD1FA2}" destId="{D62EB66C-8F84-417D-88A0-6DECB164AE23}" srcOrd="4" destOrd="0" presId="urn:microsoft.com/office/officeart/2005/8/layout/orgChart1"/>
    <dgm:cxn modelId="{BCF1BC5A-EB8B-4AE9-B339-B5752FAD83A7}" type="presParOf" srcId="{1AC5C48E-0972-4E5C-BB5A-903FDABD1FA2}" destId="{97891A96-622A-421C-8B7D-6A941F16C375}" srcOrd="5" destOrd="0" presId="urn:microsoft.com/office/officeart/2005/8/layout/orgChart1"/>
    <dgm:cxn modelId="{4FA5CF6E-ACD1-47A1-98C1-3C73BAF98EBD}" type="presParOf" srcId="{97891A96-622A-421C-8B7D-6A941F16C375}" destId="{25AAC0BB-23DD-4E7C-9627-96C06F60D7EC}" srcOrd="0" destOrd="0" presId="urn:microsoft.com/office/officeart/2005/8/layout/orgChart1"/>
    <dgm:cxn modelId="{F9DCBAFF-B34C-45ED-A7C2-31F9392AAED9}" type="presParOf" srcId="{25AAC0BB-23DD-4E7C-9627-96C06F60D7EC}" destId="{E5AA4986-DB40-4529-ADBC-923531AF4D20}" srcOrd="0" destOrd="0" presId="urn:microsoft.com/office/officeart/2005/8/layout/orgChart1"/>
    <dgm:cxn modelId="{EB49BBA9-B1C3-46F3-B163-9361E8EB49C9}" type="presParOf" srcId="{25AAC0BB-23DD-4E7C-9627-96C06F60D7EC}" destId="{D7E6ED86-9C49-4D0D-88DB-A3A4DF5C6B34}" srcOrd="1" destOrd="0" presId="urn:microsoft.com/office/officeart/2005/8/layout/orgChart1"/>
    <dgm:cxn modelId="{5198181E-9611-49DE-8C8E-A6A08C596447}" type="presParOf" srcId="{97891A96-622A-421C-8B7D-6A941F16C375}" destId="{278069E0-46D6-4E0C-9A40-63840CC4031C}" srcOrd="1" destOrd="0" presId="urn:microsoft.com/office/officeart/2005/8/layout/orgChart1"/>
    <dgm:cxn modelId="{54053192-D6C6-4A40-9FAE-C53EED14FDF4}" type="presParOf" srcId="{97891A96-622A-421C-8B7D-6A941F16C375}" destId="{512263D4-1032-4B4A-A1A6-E3BF4C7B6D6B}" srcOrd="2" destOrd="0" presId="urn:microsoft.com/office/officeart/2005/8/layout/orgChart1"/>
    <dgm:cxn modelId="{6F185AA3-B8F9-4F23-80EA-987B46AF54B7}" type="presParOf" srcId="{63380A7C-CD9D-451E-8B93-E905C8722DAC}" destId="{23BE59BF-C5A5-4931-B7EE-1C32E69AEC62}" srcOrd="2" destOrd="0" presId="urn:microsoft.com/office/officeart/2005/8/layout/orgChart1"/>
    <dgm:cxn modelId="{E6420B87-973A-4E33-8D24-3D68EBC8D769}" type="presParOf" srcId="{ED5DDF9C-5260-4D9A-9152-74AD38967453}" destId="{091A331D-DE6F-4B9A-90EB-C3A8F16CDD17}" srcOrd="2" destOrd="0" presId="urn:microsoft.com/office/officeart/2005/8/layout/orgChart1"/>
    <dgm:cxn modelId="{B428D084-E2FE-4738-9270-1E0164664708}" type="presParOf" srcId="{ED5DDF9C-5260-4D9A-9152-74AD38967453}" destId="{0A5D3ACE-142F-47CB-AB13-EF57C25A231D}" srcOrd="3" destOrd="0" presId="urn:microsoft.com/office/officeart/2005/8/layout/orgChart1"/>
    <dgm:cxn modelId="{48E73B30-414B-49E5-A787-8BA21E307799}" type="presParOf" srcId="{0A5D3ACE-142F-47CB-AB13-EF57C25A231D}" destId="{E2B8E81B-DAD6-4DF7-B6AE-6D65EE5832AC}" srcOrd="0" destOrd="0" presId="urn:microsoft.com/office/officeart/2005/8/layout/orgChart1"/>
    <dgm:cxn modelId="{F4B39022-4D9E-4935-8CE0-BC8A747AE5CC}" type="presParOf" srcId="{E2B8E81B-DAD6-4DF7-B6AE-6D65EE5832AC}" destId="{D6DB3CDB-61CC-479F-9DBD-F6AA5C57BA40}" srcOrd="0" destOrd="0" presId="urn:microsoft.com/office/officeart/2005/8/layout/orgChart1"/>
    <dgm:cxn modelId="{55194570-A51F-4AEE-9404-EFBBE5158092}" type="presParOf" srcId="{E2B8E81B-DAD6-4DF7-B6AE-6D65EE5832AC}" destId="{250A6B94-D7C9-492D-9258-F8B7F49F6E75}" srcOrd="1" destOrd="0" presId="urn:microsoft.com/office/officeart/2005/8/layout/orgChart1"/>
    <dgm:cxn modelId="{CA7A020B-038A-40C1-AFD7-C049656665F1}" type="presParOf" srcId="{0A5D3ACE-142F-47CB-AB13-EF57C25A231D}" destId="{A16FA392-9D72-49C1-B18B-10A5D918B4A6}" srcOrd="1" destOrd="0" presId="urn:microsoft.com/office/officeart/2005/8/layout/orgChart1"/>
    <dgm:cxn modelId="{4CAFE8E0-A5F1-4C5A-B987-C9DB66479BC2}" type="presParOf" srcId="{A16FA392-9D72-49C1-B18B-10A5D918B4A6}" destId="{B0FA7126-B488-4076-9A30-EE646DC5E3E4}" srcOrd="0" destOrd="0" presId="urn:microsoft.com/office/officeart/2005/8/layout/orgChart1"/>
    <dgm:cxn modelId="{2BC19D4E-F46B-43D6-BAA5-B957873C0818}" type="presParOf" srcId="{A16FA392-9D72-49C1-B18B-10A5D918B4A6}" destId="{FB0BD84C-4366-4534-9E86-11BB6B52E046}" srcOrd="1" destOrd="0" presId="urn:microsoft.com/office/officeart/2005/8/layout/orgChart1"/>
    <dgm:cxn modelId="{3D598925-FF6D-4E71-B48B-F15BAB15C1F0}" type="presParOf" srcId="{FB0BD84C-4366-4534-9E86-11BB6B52E046}" destId="{0EB29392-AD1C-4E27-AF36-BAAF2AC2FBFE}" srcOrd="0" destOrd="0" presId="urn:microsoft.com/office/officeart/2005/8/layout/orgChart1"/>
    <dgm:cxn modelId="{C846771F-8320-4CDF-B206-C0F99441C139}" type="presParOf" srcId="{0EB29392-AD1C-4E27-AF36-BAAF2AC2FBFE}" destId="{31FCEBBF-2978-4E63-B45E-3B6DF6F7FC37}" srcOrd="0" destOrd="0" presId="urn:microsoft.com/office/officeart/2005/8/layout/orgChart1"/>
    <dgm:cxn modelId="{A629193A-C87D-4E14-8EB4-6FA54D8419B6}" type="presParOf" srcId="{0EB29392-AD1C-4E27-AF36-BAAF2AC2FBFE}" destId="{28EFBFCF-D4AA-4D98-8646-E171693996C5}" srcOrd="1" destOrd="0" presId="urn:microsoft.com/office/officeart/2005/8/layout/orgChart1"/>
    <dgm:cxn modelId="{46E127BD-88C9-41B3-9EEB-5DB98DA2353A}" type="presParOf" srcId="{FB0BD84C-4366-4534-9E86-11BB6B52E046}" destId="{6A17FEF7-1864-4984-928D-C4007FDDB4B0}" srcOrd="1" destOrd="0" presId="urn:microsoft.com/office/officeart/2005/8/layout/orgChart1"/>
    <dgm:cxn modelId="{06611A26-703F-401F-A948-1AF66477C67D}" type="presParOf" srcId="{FB0BD84C-4366-4534-9E86-11BB6B52E046}" destId="{CB91E0DE-FCF9-4E0E-8C1C-EF0A59BF9799}" srcOrd="2" destOrd="0" presId="urn:microsoft.com/office/officeart/2005/8/layout/orgChart1"/>
    <dgm:cxn modelId="{126C1333-D2FA-4568-B1D9-CF13BC18E705}" type="presParOf" srcId="{A16FA392-9D72-49C1-B18B-10A5D918B4A6}" destId="{5E99FC80-0A09-401E-BBCB-976CD6270019}" srcOrd="2" destOrd="0" presId="urn:microsoft.com/office/officeart/2005/8/layout/orgChart1"/>
    <dgm:cxn modelId="{5F49881A-DE7C-4010-941A-3C920DAAC3F3}" type="presParOf" srcId="{A16FA392-9D72-49C1-B18B-10A5D918B4A6}" destId="{6B30F56B-F608-4595-B102-B9965F8F1137}" srcOrd="3" destOrd="0" presId="urn:microsoft.com/office/officeart/2005/8/layout/orgChart1"/>
    <dgm:cxn modelId="{4CF224DA-F5EF-4C36-9698-CAA91403B437}" type="presParOf" srcId="{6B30F56B-F608-4595-B102-B9965F8F1137}" destId="{EF51C7A9-A6C7-4A66-84D9-909BF48FD51C}" srcOrd="0" destOrd="0" presId="urn:microsoft.com/office/officeart/2005/8/layout/orgChart1"/>
    <dgm:cxn modelId="{BA581703-0CBD-41B0-BE9F-1A740B4C42FA}" type="presParOf" srcId="{EF51C7A9-A6C7-4A66-84D9-909BF48FD51C}" destId="{BB355E25-4A0C-4496-9CF0-EF8AF3347F31}" srcOrd="0" destOrd="0" presId="urn:microsoft.com/office/officeart/2005/8/layout/orgChart1"/>
    <dgm:cxn modelId="{F1A01638-EE70-4C75-B347-12EE9832A318}" type="presParOf" srcId="{EF51C7A9-A6C7-4A66-84D9-909BF48FD51C}" destId="{3D2772FC-F06E-4339-B26B-26CBEE412D8D}" srcOrd="1" destOrd="0" presId="urn:microsoft.com/office/officeart/2005/8/layout/orgChart1"/>
    <dgm:cxn modelId="{E706668E-28A3-4B63-ACB0-1E36526F27F8}" type="presParOf" srcId="{6B30F56B-F608-4595-B102-B9965F8F1137}" destId="{9CC1188D-9587-439A-A4F5-3B1C23D7DDF7}" srcOrd="1" destOrd="0" presId="urn:microsoft.com/office/officeart/2005/8/layout/orgChart1"/>
    <dgm:cxn modelId="{5AA2F4C2-7A65-4D58-94F5-53113657BC94}" type="presParOf" srcId="{6B30F56B-F608-4595-B102-B9965F8F1137}" destId="{61AB9A0B-9DC2-4B25-9C6A-E7F32E6D8857}" srcOrd="2" destOrd="0" presId="urn:microsoft.com/office/officeart/2005/8/layout/orgChart1"/>
    <dgm:cxn modelId="{F086FD3E-04D1-4A78-88ED-688650C21B35}" type="presParOf" srcId="{0A5D3ACE-142F-47CB-AB13-EF57C25A231D}" destId="{D1B3B9FD-1A6A-4545-AC65-3A4DA7680050}" srcOrd="2" destOrd="0" presId="urn:microsoft.com/office/officeart/2005/8/layout/orgChart1"/>
    <dgm:cxn modelId="{AB853B72-379E-4407-BED5-589BF87A0D49}" type="presParOf" srcId="{D28DC389-BB49-4BB7-98F8-312DA10A50DE}" destId="{EA22819D-D645-43A2-833B-8AD7E096860E}" srcOrd="2" destOrd="0" presId="urn:microsoft.com/office/officeart/2005/8/layout/orgChart1"/>
    <dgm:cxn modelId="{FAA824FC-B44C-40AE-AD20-76CAB6CEE017}" type="presParOf" srcId="{074C654D-483B-4BAA-A693-E6F309BCA595}" destId="{B6CC0B38-ECE4-45AE-B4ED-2A0EE631E533}" srcOrd="1" destOrd="0" presId="urn:microsoft.com/office/officeart/2005/8/layout/orgChart1"/>
    <dgm:cxn modelId="{2329D70C-D107-4208-AA6D-3FF0DAD9FF71}" type="presParOf" srcId="{B6CC0B38-ECE4-45AE-B4ED-2A0EE631E533}" destId="{1C3EEC0A-F40F-4E0E-BA7D-6E6F33D4007B}" srcOrd="0" destOrd="0" presId="urn:microsoft.com/office/officeart/2005/8/layout/orgChart1"/>
    <dgm:cxn modelId="{09C5798A-D570-412D-B761-234C5F8BA751}" type="presParOf" srcId="{1C3EEC0A-F40F-4E0E-BA7D-6E6F33D4007B}" destId="{F319F061-5574-4F20-9305-9D0544018404}" srcOrd="0" destOrd="0" presId="urn:microsoft.com/office/officeart/2005/8/layout/orgChart1"/>
    <dgm:cxn modelId="{B91DDA9F-EAA8-4365-9710-97B090C0D24C}" type="presParOf" srcId="{1C3EEC0A-F40F-4E0E-BA7D-6E6F33D4007B}" destId="{567AF0E9-FE4E-4504-A8E8-7309052867BA}" srcOrd="1" destOrd="0" presId="urn:microsoft.com/office/officeart/2005/8/layout/orgChart1"/>
    <dgm:cxn modelId="{A86D8046-0093-46D2-A790-98A930473B06}" type="presParOf" srcId="{B6CC0B38-ECE4-45AE-B4ED-2A0EE631E533}" destId="{5EF53C8F-69D4-4C18-831D-4734250DFB73}" srcOrd="1" destOrd="0" presId="urn:microsoft.com/office/officeart/2005/8/layout/orgChart1"/>
    <dgm:cxn modelId="{275EF4E5-F5E0-4851-B7D8-B399E31CFA42}" type="presParOf" srcId="{5EF53C8F-69D4-4C18-831D-4734250DFB73}" destId="{0163C4D0-4A26-43AF-A272-49FB81008435}" srcOrd="0" destOrd="0" presId="urn:microsoft.com/office/officeart/2005/8/layout/orgChart1"/>
    <dgm:cxn modelId="{D5126F63-4F68-48BC-A467-70E7A2CE5878}" type="presParOf" srcId="{5EF53C8F-69D4-4C18-831D-4734250DFB73}" destId="{E4BBD04B-D611-4CD9-822E-C6DE30E64770}" srcOrd="1" destOrd="0" presId="urn:microsoft.com/office/officeart/2005/8/layout/orgChart1"/>
    <dgm:cxn modelId="{C77527C5-90EE-4423-9B46-8F3E723BD546}" type="presParOf" srcId="{E4BBD04B-D611-4CD9-822E-C6DE30E64770}" destId="{3D0E0BA4-85DE-4C84-B018-AFD9BBF495DB}" srcOrd="0" destOrd="0" presId="urn:microsoft.com/office/officeart/2005/8/layout/orgChart1"/>
    <dgm:cxn modelId="{52F574F4-B15A-4EC6-884D-79570D385F24}" type="presParOf" srcId="{3D0E0BA4-85DE-4C84-B018-AFD9BBF495DB}" destId="{A80A21FF-6A59-49CE-B133-E1F98D88B297}" srcOrd="0" destOrd="0" presId="urn:microsoft.com/office/officeart/2005/8/layout/orgChart1"/>
    <dgm:cxn modelId="{DCE8A44A-486D-4EBE-A61A-49081B183F1A}" type="presParOf" srcId="{3D0E0BA4-85DE-4C84-B018-AFD9BBF495DB}" destId="{62A5ADE8-DF5C-48A0-8FEF-5CF5079869A7}" srcOrd="1" destOrd="0" presId="urn:microsoft.com/office/officeart/2005/8/layout/orgChart1"/>
    <dgm:cxn modelId="{5C3C1F7E-15AF-45E5-978A-E98AAB9AE181}" type="presParOf" srcId="{E4BBD04B-D611-4CD9-822E-C6DE30E64770}" destId="{42D0A0C1-F4F4-4E0C-B503-3D2D21DEA594}" srcOrd="1" destOrd="0" presId="urn:microsoft.com/office/officeart/2005/8/layout/orgChart1"/>
    <dgm:cxn modelId="{093AB9BC-6762-492E-AF68-8EDB01FCDB08}" type="presParOf" srcId="{42D0A0C1-F4F4-4E0C-B503-3D2D21DEA594}" destId="{237B1528-BE44-49BD-BAA9-1EC91688CFB3}" srcOrd="0" destOrd="0" presId="urn:microsoft.com/office/officeart/2005/8/layout/orgChart1"/>
    <dgm:cxn modelId="{2023A929-D680-43F8-8954-0DB5C06A2FC9}" type="presParOf" srcId="{42D0A0C1-F4F4-4E0C-B503-3D2D21DEA594}" destId="{02F9D206-1777-45A2-858A-932FD4CB66A8}" srcOrd="1" destOrd="0" presId="urn:microsoft.com/office/officeart/2005/8/layout/orgChart1"/>
    <dgm:cxn modelId="{B39B7AF6-CE5E-47B9-AADE-54FF43B3843C}" type="presParOf" srcId="{02F9D206-1777-45A2-858A-932FD4CB66A8}" destId="{EE41A9D8-B8C9-4925-918C-678F01140EAC}" srcOrd="0" destOrd="0" presId="urn:microsoft.com/office/officeart/2005/8/layout/orgChart1"/>
    <dgm:cxn modelId="{BE4DBB70-2C6C-4CBB-B3C4-945F7D9AED6C}" type="presParOf" srcId="{EE41A9D8-B8C9-4925-918C-678F01140EAC}" destId="{D9F58941-6005-41EC-9A59-99918C4625BA}" srcOrd="0" destOrd="0" presId="urn:microsoft.com/office/officeart/2005/8/layout/orgChart1"/>
    <dgm:cxn modelId="{7B4B2E30-4CFF-44F7-8051-47548B5136FC}" type="presParOf" srcId="{EE41A9D8-B8C9-4925-918C-678F01140EAC}" destId="{E456C7D1-E767-4531-BA6E-5A5DE20A2CBF}" srcOrd="1" destOrd="0" presId="urn:microsoft.com/office/officeart/2005/8/layout/orgChart1"/>
    <dgm:cxn modelId="{475E6076-D7AB-4D8E-99CB-8142C8EC5164}" type="presParOf" srcId="{02F9D206-1777-45A2-858A-932FD4CB66A8}" destId="{6433E4CA-4AE8-4F6B-B636-A3F6C4F14870}" srcOrd="1" destOrd="0" presId="urn:microsoft.com/office/officeart/2005/8/layout/orgChart1"/>
    <dgm:cxn modelId="{CE394D3A-8741-4EEB-A582-A1345A9F4FF2}" type="presParOf" srcId="{02F9D206-1777-45A2-858A-932FD4CB66A8}" destId="{F369C8A9-C2F6-4804-8F79-9E6A5E87040B}" srcOrd="2" destOrd="0" presId="urn:microsoft.com/office/officeart/2005/8/layout/orgChart1"/>
    <dgm:cxn modelId="{B27D18E5-D939-4549-8FB8-A1CAB1D19BBE}" type="presParOf" srcId="{42D0A0C1-F4F4-4E0C-B503-3D2D21DEA594}" destId="{31A44184-6C4C-4271-9576-EADD8D47E7FB}" srcOrd="2" destOrd="0" presId="urn:microsoft.com/office/officeart/2005/8/layout/orgChart1"/>
    <dgm:cxn modelId="{9145B4E4-A65F-4E90-8B1D-0FCA3C0FB033}" type="presParOf" srcId="{42D0A0C1-F4F4-4E0C-B503-3D2D21DEA594}" destId="{21C848C5-862A-4DD6-A37B-E941A0D60930}" srcOrd="3" destOrd="0" presId="urn:microsoft.com/office/officeart/2005/8/layout/orgChart1"/>
    <dgm:cxn modelId="{79610345-1094-444A-A0DC-567F7E809CBB}" type="presParOf" srcId="{21C848C5-862A-4DD6-A37B-E941A0D60930}" destId="{FE66963D-1B62-4235-A920-359070A0ED3F}" srcOrd="0" destOrd="0" presId="urn:microsoft.com/office/officeart/2005/8/layout/orgChart1"/>
    <dgm:cxn modelId="{4655E8A3-30E4-453B-AE08-3BC5DC17383E}" type="presParOf" srcId="{FE66963D-1B62-4235-A920-359070A0ED3F}" destId="{C918ED4E-C181-43CD-B8EE-D475C02C7B29}" srcOrd="0" destOrd="0" presId="urn:microsoft.com/office/officeart/2005/8/layout/orgChart1"/>
    <dgm:cxn modelId="{A8CA970E-79EF-43C0-962E-F17F1801E354}" type="presParOf" srcId="{FE66963D-1B62-4235-A920-359070A0ED3F}" destId="{44A73CD4-D881-4BB5-B571-2AF2D32F1389}" srcOrd="1" destOrd="0" presId="urn:microsoft.com/office/officeart/2005/8/layout/orgChart1"/>
    <dgm:cxn modelId="{2CC0322B-BA9E-43E4-877A-D02E1D7313C1}" type="presParOf" srcId="{21C848C5-862A-4DD6-A37B-E941A0D60930}" destId="{5E720C62-4AAB-4BDC-875F-73ACD540D32D}" srcOrd="1" destOrd="0" presId="urn:microsoft.com/office/officeart/2005/8/layout/orgChart1"/>
    <dgm:cxn modelId="{D45A2572-E76D-4865-8A16-CDE67CC0107C}" type="presParOf" srcId="{21C848C5-862A-4DD6-A37B-E941A0D60930}" destId="{021FDA16-2D0A-4B24-9CF6-CD03172E527D}" srcOrd="2" destOrd="0" presId="urn:microsoft.com/office/officeart/2005/8/layout/orgChart1"/>
    <dgm:cxn modelId="{C778871E-82DB-4B8F-8EE1-01456E6E2A26}" type="presParOf" srcId="{E4BBD04B-D611-4CD9-822E-C6DE30E64770}" destId="{540261F5-C2FB-40F7-8D2D-9783D629DD61}" srcOrd="2" destOrd="0" presId="urn:microsoft.com/office/officeart/2005/8/layout/orgChart1"/>
    <dgm:cxn modelId="{E944821B-8BDB-4225-88B1-D5B6565CA2E2}" type="presParOf" srcId="{5EF53C8F-69D4-4C18-831D-4734250DFB73}" destId="{AD1CA107-7C4B-49A3-8BEB-C50CB79A9361}" srcOrd="2" destOrd="0" presId="urn:microsoft.com/office/officeart/2005/8/layout/orgChart1"/>
    <dgm:cxn modelId="{423A2B4A-24ED-4CA7-B44C-4843066C619B}" type="presParOf" srcId="{5EF53C8F-69D4-4C18-831D-4734250DFB73}" destId="{ED795672-1C71-4A0E-96E4-7D9ED506E0D7}" srcOrd="3" destOrd="0" presId="urn:microsoft.com/office/officeart/2005/8/layout/orgChart1"/>
    <dgm:cxn modelId="{7EBE5E5A-EFDE-455B-A906-CC12E84F4C21}" type="presParOf" srcId="{ED795672-1C71-4A0E-96E4-7D9ED506E0D7}" destId="{269BC929-DFBE-4261-A124-96E0CC876935}" srcOrd="0" destOrd="0" presId="urn:microsoft.com/office/officeart/2005/8/layout/orgChart1"/>
    <dgm:cxn modelId="{D408791A-4F17-4B0A-A777-E6E03AE0785C}" type="presParOf" srcId="{269BC929-DFBE-4261-A124-96E0CC876935}" destId="{92041509-E046-4A72-997E-A140ED0C7C47}" srcOrd="0" destOrd="0" presId="urn:microsoft.com/office/officeart/2005/8/layout/orgChart1"/>
    <dgm:cxn modelId="{7CB1E8B3-7A18-4D18-AB3B-22ECE1289B0B}" type="presParOf" srcId="{269BC929-DFBE-4261-A124-96E0CC876935}" destId="{FDE8641F-207A-41ED-91D8-2BE455BE33BD}" srcOrd="1" destOrd="0" presId="urn:microsoft.com/office/officeart/2005/8/layout/orgChart1"/>
    <dgm:cxn modelId="{4DD2BA0E-F878-4522-9171-84E2A510546C}" type="presParOf" srcId="{ED795672-1C71-4A0E-96E4-7D9ED506E0D7}" destId="{8B95D9D6-9C2C-481A-BF4E-A34D95C48B3E}" srcOrd="1" destOrd="0" presId="urn:microsoft.com/office/officeart/2005/8/layout/orgChart1"/>
    <dgm:cxn modelId="{3BE8C7A4-93E5-4554-B9BC-899EA752504F}" type="presParOf" srcId="{8B95D9D6-9C2C-481A-BF4E-A34D95C48B3E}" destId="{13D12725-EE89-4C6C-8FF0-87402F77DAB4}" srcOrd="0" destOrd="0" presId="urn:microsoft.com/office/officeart/2005/8/layout/orgChart1"/>
    <dgm:cxn modelId="{90C9F2D1-45BA-4A30-B55C-C679A4EF2C49}" type="presParOf" srcId="{8B95D9D6-9C2C-481A-BF4E-A34D95C48B3E}" destId="{6A5E3F75-C1F4-4939-90EA-7D9CAE2A281D}" srcOrd="1" destOrd="0" presId="urn:microsoft.com/office/officeart/2005/8/layout/orgChart1"/>
    <dgm:cxn modelId="{657158C3-F2CA-411C-9A21-64AD699CB560}" type="presParOf" srcId="{6A5E3F75-C1F4-4939-90EA-7D9CAE2A281D}" destId="{2FB09BE0-C4DA-4FA1-B94E-0AB73001AB05}" srcOrd="0" destOrd="0" presId="urn:microsoft.com/office/officeart/2005/8/layout/orgChart1"/>
    <dgm:cxn modelId="{B60B3B7D-856B-4B2C-B013-AE1CBE4A8261}" type="presParOf" srcId="{2FB09BE0-C4DA-4FA1-B94E-0AB73001AB05}" destId="{48863B9B-C6C1-4A76-9B49-90F26303B91D}" srcOrd="0" destOrd="0" presId="urn:microsoft.com/office/officeart/2005/8/layout/orgChart1"/>
    <dgm:cxn modelId="{95A229B7-1F47-4DB2-BAE7-218A8B247947}" type="presParOf" srcId="{2FB09BE0-C4DA-4FA1-B94E-0AB73001AB05}" destId="{A9079B09-AE47-4407-A234-E40327C3CFA9}" srcOrd="1" destOrd="0" presId="urn:microsoft.com/office/officeart/2005/8/layout/orgChart1"/>
    <dgm:cxn modelId="{E1BA71AE-49CF-43C0-B719-557F6AEC5D4D}" type="presParOf" srcId="{6A5E3F75-C1F4-4939-90EA-7D9CAE2A281D}" destId="{7C8A9DF2-3571-4527-B0A4-73E76C1780F4}" srcOrd="1" destOrd="0" presId="urn:microsoft.com/office/officeart/2005/8/layout/orgChart1"/>
    <dgm:cxn modelId="{83AAF900-70ED-4AEB-ACB0-087BAAF48ABA}" type="presParOf" srcId="{6A5E3F75-C1F4-4939-90EA-7D9CAE2A281D}" destId="{460730C6-59A0-4AD3-89AA-9118C4577C09}" srcOrd="2" destOrd="0" presId="urn:microsoft.com/office/officeart/2005/8/layout/orgChart1"/>
    <dgm:cxn modelId="{0504FE31-B537-45A9-B36C-1CF4325DEF76}" type="presParOf" srcId="{8B95D9D6-9C2C-481A-BF4E-A34D95C48B3E}" destId="{B4B4E018-E0CF-4DE7-AB3A-8DB4129A07D9}" srcOrd="2" destOrd="0" presId="urn:microsoft.com/office/officeart/2005/8/layout/orgChart1"/>
    <dgm:cxn modelId="{5BD5C5EA-4B00-4BD9-9B91-7F50E223BFB2}" type="presParOf" srcId="{8B95D9D6-9C2C-481A-BF4E-A34D95C48B3E}" destId="{5E80AB27-2259-4B28-A8ED-A20EA9D1720C}" srcOrd="3" destOrd="0" presId="urn:microsoft.com/office/officeart/2005/8/layout/orgChart1"/>
    <dgm:cxn modelId="{8BB9A2BD-832A-4F8E-8235-A1AEE031D749}" type="presParOf" srcId="{5E80AB27-2259-4B28-A8ED-A20EA9D1720C}" destId="{6A5BB59B-DEEE-4F24-A3E7-D823D385D1F8}" srcOrd="0" destOrd="0" presId="urn:microsoft.com/office/officeart/2005/8/layout/orgChart1"/>
    <dgm:cxn modelId="{5C1A7FAE-9478-4A79-A63E-98438183370B}" type="presParOf" srcId="{6A5BB59B-DEEE-4F24-A3E7-D823D385D1F8}" destId="{86D64CF3-8BAE-4BE5-A7F7-C1BA1C9E48BF}" srcOrd="0" destOrd="0" presId="urn:microsoft.com/office/officeart/2005/8/layout/orgChart1"/>
    <dgm:cxn modelId="{AAC516A0-A7C5-44FD-B2EA-E19604DBC4A9}" type="presParOf" srcId="{6A5BB59B-DEEE-4F24-A3E7-D823D385D1F8}" destId="{4DC81537-AF85-4858-8FFC-83AE338251FE}" srcOrd="1" destOrd="0" presId="urn:microsoft.com/office/officeart/2005/8/layout/orgChart1"/>
    <dgm:cxn modelId="{B9DFC836-E07E-49ED-AB0C-10BC65C05473}" type="presParOf" srcId="{5E80AB27-2259-4B28-A8ED-A20EA9D1720C}" destId="{80B4E78C-E7F1-47C8-85A5-9E28CB822DFB}" srcOrd="1" destOrd="0" presId="urn:microsoft.com/office/officeart/2005/8/layout/orgChart1"/>
    <dgm:cxn modelId="{1919C014-C401-4BAB-9F53-E7F4EF05EC82}" type="presParOf" srcId="{5E80AB27-2259-4B28-A8ED-A20EA9D1720C}" destId="{F8C293B6-8D77-45E3-AAF6-82EB6D7FEE58}" srcOrd="2" destOrd="0" presId="urn:microsoft.com/office/officeart/2005/8/layout/orgChart1"/>
    <dgm:cxn modelId="{76C7FFD4-0271-46B2-8485-04667EFBF198}" type="presParOf" srcId="{ED795672-1C71-4A0E-96E4-7D9ED506E0D7}" destId="{5A721E03-55B1-48CE-B589-EDEB1EAADD78}" srcOrd="2" destOrd="0" presId="urn:microsoft.com/office/officeart/2005/8/layout/orgChart1"/>
    <dgm:cxn modelId="{04DF8796-5D32-4384-A9E8-1BA4DE0A97A7}" type="presParOf" srcId="{B6CC0B38-ECE4-45AE-B4ED-2A0EE631E533}" destId="{7F2C8C5E-A6BD-4423-B001-9922F763F85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4AA250-336B-4BCD-ADBF-B8CCD2D691E2}" type="doc">
      <dgm:prSet loTypeId="urn:microsoft.com/office/officeart/2005/8/layout/orgChart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DK"/>
        </a:p>
      </dgm:t>
    </dgm:pt>
    <dgm:pt modelId="{9F6B9DAF-99E9-476C-8A27-6A5458A97829}">
      <dgm:prSet phldrT="[Text]" phldr="0"/>
      <dgm:spPr/>
      <dgm:t>
        <a:bodyPr/>
        <a:lstStyle/>
        <a:p>
          <a:r>
            <a:rPr lang="en-GB" dirty="0"/>
            <a:t>Contoso Holding</a:t>
          </a:r>
        </a:p>
        <a:p>
          <a:r>
            <a:rPr lang="en-GB" dirty="0"/>
            <a:t>Microsoft 365 account: hq@contoso.com</a:t>
          </a:r>
          <a:endParaRPr lang="en-DK" dirty="0"/>
        </a:p>
      </dgm:t>
    </dgm:pt>
    <dgm:pt modelId="{7EA5C72F-C841-4A9E-9C05-170DD0E0E87F}" type="parTrans" cxnId="{2FBD48A6-90EA-4D83-B793-14159351ADAF}">
      <dgm:prSet/>
      <dgm:spPr/>
      <dgm:t>
        <a:bodyPr/>
        <a:lstStyle/>
        <a:p>
          <a:endParaRPr lang="en-DK"/>
        </a:p>
      </dgm:t>
    </dgm:pt>
    <dgm:pt modelId="{6F961BA0-23E2-430E-940B-80BB544C8028}" type="sibTrans" cxnId="{2FBD48A6-90EA-4D83-B793-14159351ADAF}">
      <dgm:prSet/>
      <dgm:spPr/>
      <dgm:t>
        <a:bodyPr/>
        <a:lstStyle/>
        <a:p>
          <a:endParaRPr lang="en-DK"/>
        </a:p>
      </dgm:t>
    </dgm:pt>
    <dgm:pt modelId="{0165A075-DCE3-48F7-8A7C-87E0BE47B341}">
      <dgm:prSet phldrT="[Text]" phldr="0"/>
      <dgm:spPr/>
      <dgm:t>
        <a:bodyPr/>
        <a:lstStyle/>
        <a:p>
          <a:r>
            <a:rPr lang="en-GB" dirty="0"/>
            <a:t>Contoso Corp</a:t>
          </a:r>
          <a:br>
            <a:rPr lang="en-GB" dirty="0"/>
          </a:br>
          <a:r>
            <a:rPr lang="en-GB" dirty="0"/>
            <a:t>Production environment 1</a:t>
          </a:r>
          <a:endParaRPr lang="en-DK" dirty="0"/>
        </a:p>
      </dgm:t>
    </dgm:pt>
    <dgm:pt modelId="{47461694-B736-4137-AE84-55273E261A29}" type="parTrans" cxnId="{FFEBA572-2BD2-4A03-934F-F0B2B1D2B26A}">
      <dgm:prSet/>
      <dgm:spPr/>
      <dgm:t>
        <a:bodyPr/>
        <a:lstStyle/>
        <a:p>
          <a:endParaRPr lang="en-DK"/>
        </a:p>
      </dgm:t>
    </dgm:pt>
    <dgm:pt modelId="{F43B62B8-2F9A-421A-A98C-879DBE4954E0}" type="sibTrans" cxnId="{FFEBA572-2BD2-4A03-934F-F0B2B1D2B26A}">
      <dgm:prSet/>
      <dgm:spPr/>
      <dgm:t>
        <a:bodyPr/>
        <a:lstStyle/>
        <a:p>
          <a:endParaRPr lang="en-DK"/>
        </a:p>
      </dgm:t>
    </dgm:pt>
    <dgm:pt modelId="{AF9245AC-5B0D-4BAC-9B64-12A2461BF8F1}">
      <dgm:prSet/>
      <dgm:spPr/>
      <dgm:t>
        <a:bodyPr/>
        <a:lstStyle/>
        <a:p>
          <a:r>
            <a:rPr lang="en-GB" dirty="0"/>
            <a:t>Contoso DE</a:t>
          </a:r>
          <a:br>
            <a:rPr lang="en-GB" dirty="0"/>
          </a:br>
          <a:r>
            <a:rPr lang="en-GB" dirty="0"/>
            <a:t>Production environment 2</a:t>
          </a:r>
          <a:endParaRPr lang="en-DK" dirty="0"/>
        </a:p>
      </dgm:t>
    </dgm:pt>
    <dgm:pt modelId="{479D8422-75CD-416C-B03C-591BEA80FE75}" type="parTrans" cxnId="{5CA1B477-6D7B-42DE-918F-8F5F0D9C2A59}">
      <dgm:prSet/>
      <dgm:spPr/>
      <dgm:t>
        <a:bodyPr/>
        <a:lstStyle/>
        <a:p>
          <a:endParaRPr lang="en-DK"/>
        </a:p>
      </dgm:t>
    </dgm:pt>
    <dgm:pt modelId="{8AAFF17B-2E4A-46D9-853F-82DE2629C82F}" type="sibTrans" cxnId="{5CA1B477-6D7B-42DE-918F-8F5F0D9C2A59}">
      <dgm:prSet/>
      <dgm:spPr/>
      <dgm:t>
        <a:bodyPr/>
        <a:lstStyle/>
        <a:p>
          <a:endParaRPr lang="en-DK"/>
        </a:p>
      </dgm:t>
    </dgm:pt>
    <dgm:pt modelId="{A960AA9B-0110-4DF7-9CF5-4EA2C8E3D66A}">
      <dgm:prSet phldrT="[Text]" phldr="0"/>
      <dgm:spPr/>
      <dgm:t>
        <a:bodyPr/>
        <a:lstStyle/>
        <a:p>
          <a:r>
            <a:rPr lang="en-GB" dirty="0"/>
            <a:t>Company 1: </a:t>
          </a:r>
          <a:br>
            <a:rPr lang="en-GB" dirty="0"/>
          </a:br>
          <a:r>
            <a:rPr lang="en-GB" dirty="0"/>
            <a:t>Corporate</a:t>
          </a:r>
          <a:endParaRPr lang="en-DK" dirty="0"/>
        </a:p>
      </dgm:t>
    </dgm:pt>
    <dgm:pt modelId="{B51132B4-2409-46C1-A43A-6D830C1D0A7A}" type="parTrans" cxnId="{6C8525D3-F2B7-406C-B8AE-601124D7B277}">
      <dgm:prSet/>
      <dgm:spPr/>
      <dgm:t>
        <a:bodyPr/>
        <a:lstStyle/>
        <a:p>
          <a:endParaRPr lang="en-DK"/>
        </a:p>
      </dgm:t>
    </dgm:pt>
    <dgm:pt modelId="{A7642C0B-FDAD-4DAF-9F96-6C1C80F7F52E}" type="sibTrans" cxnId="{6C8525D3-F2B7-406C-B8AE-601124D7B277}">
      <dgm:prSet/>
      <dgm:spPr/>
      <dgm:t>
        <a:bodyPr/>
        <a:lstStyle/>
        <a:p>
          <a:endParaRPr lang="en-DK"/>
        </a:p>
      </dgm:t>
    </dgm:pt>
    <dgm:pt modelId="{9E640ADF-7720-4AD6-AEB3-A2F96D1145A8}">
      <dgm:prSet phldrT="[Text]" phldr="0"/>
      <dgm:spPr/>
      <dgm:t>
        <a:bodyPr/>
        <a:lstStyle/>
        <a:p>
          <a:r>
            <a:rPr lang="en-GB" dirty="0"/>
            <a:t>Company 2:</a:t>
          </a:r>
          <a:br>
            <a:rPr lang="en-GB" dirty="0"/>
          </a:br>
          <a:r>
            <a:rPr lang="en-GB" dirty="0"/>
            <a:t>Manufacturing</a:t>
          </a:r>
          <a:endParaRPr lang="en-DK" dirty="0"/>
        </a:p>
      </dgm:t>
    </dgm:pt>
    <dgm:pt modelId="{0979C6CF-B2A6-462C-85EF-5C7D86F7CEA3}" type="parTrans" cxnId="{5F5A39AC-271E-4AF9-A8A9-B7EC84FB6D1E}">
      <dgm:prSet/>
      <dgm:spPr/>
      <dgm:t>
        <a:bodyPr/>
        <a:lstStyle/>
        <a:p>
          <a:endParaRPr lang="en-DK"/>
        </a:p>
      </dgm:t>
    </dgm:pt>
    <dgm:pt modelId="{4E9D03DC-C05D-43E5-BD56-3B2E671924C1}" type="sibTrans" cxnId="{5F5A39AC-271E-4AF9-A8A9-B7EC84FB6D1E}">
      <dgm:prSet/>
      <dgm:spPr/>
      <dgm:t>
        <a:bodyPr/>
        <a:lstStyle/>
        <a:p>
          <a:endParaRPr lang="en-DK"/>
        </a:p>
      </dgm:t>
    </dgm:pt>
    <dgm:pt modelId="{1F58B346-EFAD-4226-A08B-7D480CD9D444}">
      <dgm:prSet phldrT="[Text]" phldr="0"/>
      <dgm:spPr/>
      <dgm:t>
        <a:bodyPr/>
        <a:lstStyle/>
        <a:p>
          <a:r>
            <a:rPr lang="en-GB" dirty="0"/>
            <a:t>Company 3: </a:t>
          </a:r>
          <a:br>
            <a:rPr lang="en-GB" dirty="0"/>
          </a:br>
          <a:r>
            <a:rPr lang="en-GB" dirty="0"/>
            <a:t>DK Sales</a:t>
          </a:r>
          <a:endParaRPr lang="en-DK" dirty="0"/>
        </a:p>
      </dgm:t>
    </dgm:pt>
    <dgm:pt modelId="{FBCC424F-802C-4C61-B080-DC729C0B7B96}" type="parTrans" cxnId="{EE067043-514F-4D87-BD49-52323E08092D}">
      <dgm:prSet/>
      <dgm:spPr/>
      <dgm:t>
        <a:bodyPr/>
        <a:lstStyle/>
        <a:p>
          <a:endParaRPr lang="en-DK"/>
        </a:p>
      </dgm:t>
    </dgm:pt>
    <dgm:pt modelId="{7F18BB9F-FBAD-4663-9059-3F79A8D992F1}" type="sibTrans" cxnId="{EE067043-514F-4D87-BD49-52323E08092D}">
      <dgm:prSet/>
      <dgm:spPr/>
      <dgm:t>
        <a:bodyPr/>
        <a:lstStyle/>
        <a:p>
          <a:endParaRPr lang="en-DK"/>
        </a:p>
      </dgm:t>
    </dgm:pt>
    <dgm:pt modelId="{9BC029AF-DDC6-45AB-BACA-66E45E779CD3}">
      <dgm:prSet/>
      <dgm:spPr/>
      <dgm:t>
        <a:bodyPr/>
        <a:lstStyle/>
        <a:p>
          <a:r>
            <a:rPr lang="en-GB" dirty="0"/>
            <a:t>Company 1: </a:t>
          </a:r>
          <a:br>
            <a:rPr lang="en-GB" dirty="0"/>
          </a:br>
          <a:r>
            <a:rPr lang="en-GB" dirty="0"/>
            <a:t>DE Sales</a:t>
          </a:r>
          <a:endParaRPr lang="en-DK" dirty="0"/>
        </a:p>
      </dgm:t>
    </dgm:pt>
    <dgm:pt modelId="{D85CAAFA-2F48-4C24-9164-20916E7C6AA7}" type="parTrans" cxnId="{94D7D875-E69E-4E5B-9709-CC0B855DF300}">
      <dgm:prSet/>
      <dgm:spPr/>
      <dgm:t>
        <a:bodyPr/>
        <a:lstStyle/>
        <a:p>
          <a:endParaRPr lang="en-DK"/>
        </a:p>
      </dgm:t>
    </dgm:pt>
    <dgm:pt modelId="{0A3DA0C9-5D29-426C-AE9D-238FF5809242}" type="sibTrans" cxnId="{94D7D875-E69E-4E5B-9709-CC0B855DF300}">
      <dgm:prSet/>
      <dgm:spPr/>
      <dgm:t>
        <a:bodyPr/>
        <a:lstStyle/>
        <a:p>
          <a:endParaRPr lang="en-DK"/>
        </a:p>
      </dgm:t>
    </dgm:pt>
    <dgm:pt modelId="{9261D660-D7B4-442D-8AB9-82FBD6BF683F}">
      <dgm:prSet/>
      <dgm:spPr/>
      <dgm:t>
        <a:bodyPr/>
        <a:lstStyle/>
        <a:p>
          <a:r>
            <a:rPr lang="en-GB" dirty="0"/>
            <a:t>Company 2: </a:t>
          </a:r>
          <a:br>
            <a:rPr lang="en-GB" dirty="0"/>
          </a:br>
          <a:r>
            <a:rPr lang="en-GB" dirty="0"/>
            <a:t>DE Warehouse</a:t>
          </a:r>
          <a:endParaRPr lang="en-DK" dirty="0"/>
        </a:p>
      </dgm:t>
    </dgm:pt>
    <dgm:pt modelId="{0A548673-474E-4792-BDB9-E86D55F32D0E}" type="parTrans" cxnId="{57419829-38D2-4C18-8BA2-E2657055CC0B}">
      <dgm:prSet/>
      <dgm:spPr/>
      <dgm:t>
        <a:bodyPr/>
        <a:lstStyle/>
        <a:p>
          <a:endParaRPr lang="en-DK"/>
        </a:p>
      </dgm:t>
    </dgm:pt>
    <dgm:pt modelId="{84BCA135-A723-4798-8EB6-6B73206287B5}" type="sibTrans" cxnId="{57419829-38D2-4C18-8BA2-E2657055CC0B}">
      <dgm:prSet/>
      <dgm:spPr/>
      <dgm:t>
        <a:bodyPr/>
        <a:lstStyle/>
        <a:p>
          <a:endParaRPr lang="en-DK"/>
        </a:p>
      </dgm:t>
    </dgm:pt>
    <dgm:pt modelId="{03F98B5D-72D6-4455-B7B6-5BC3336806E7}">
      <dgm:prSet/>
      <dgm:spPr/>
      <dgm:t>
        <a:bodyPr/>
        <a:lstStyle/>
        <a:p>
          <a:r>
            <a:rPr lang="en-GB"/>
            <a:t>Training</a:t>
          </a:r>
          <a:br>
            <a:rPr lang="en-GB"/>
          </a:br>
          <a:r>
            <a:rPr lang="en-GB"/>
            <a:t>Sandbox environment</a:t>
          </a:r>
          <a:endParaRPr lang="en-DK" dirty="0"/>
        </a:p>
      </dgm:t>
    </dgm:pt>
    <dgm:pt modelId="{FEFB3071-6A8F-4486-B605-E9C04A378B53}" type="parTrans" cxnId="{FB56921B-EEA2-41B1-8504-A2480C0C0AD4}">
      <dgm:prSet/>
      <dgm:spPr/>
      <dgm:t>
        <a:bodyPr/>
        <a:lstStyle/>
        <a:p>
          <a:endParaRPr lang="en-DK"/>
        </a:p>
      </dgm:t>
    </dgm:pt>
    <dgm:pt modelId="{F3CC0906-F7B0-4858-8628-18231F4C59C2}" type="sibTrans" cxnId="{FB56921B-EEA2-41B1-8504-A2480C0C0AD4}">
      <dgm:prSet/>
      <dgm:spPr/>
      <dgm:t>
        <a:bodyPr/>
        <a:lstStyle/>
        <a:p>
          <a:endParaRPr lang="en-DK"/>
        </a:p>
      </dgm:t>
    </dgm:pt>
    <dgm:pt modelId="{7B0151B8-4212-4FD6-953A-3F05582C9C48}">
      <dgm:prSet/>
      <dgm:spPr/>
      <dgm:t>
        <a:bodyPr/>
        <a:lstStyle/>
        <a:p>
          <a:r>
            <a:rPr lang="en-GB" dirty="0"/>
            <a:t>Sales</a:t>
          </a:r>
          <a:endParaRPr lang="en-DK" dirty="0"/>
        </a:p>
      </dgm:t>
    </dgm:pt>
    <dgm:pt modelId="{6BA8B34B-B66B-4591-A44A-FEA377BB70FA}" type="parTrans" cxnId="{F1876738-E9CC-426D-87D1-A52D7477E99A}">
      <dgm:prSet/>
      <dgm:spPr/>
      <dgm:t>
        <a:bodyPr/>
        <a:lstStyle/>
        <a:p>
          <a:endParaRPr lang="en-DK"/>
        </a:p>
      </dgm:t>
    </dgm:pt>
    <dgm:pt modelId="{F4EF1378-8C66-43D1-823F-07391AEDD13B}" type="sibTrans" cxnId="{F1876738-E9CC-426D-87D1-A52D7477E99A}">
      <dgm:prSet/>
      <dgm:spPr/>
      <dgm:t>
        <a:bodyPr/>
        <a:lstStyle/>
        <a:p>
          <a:endParaRPr lang="en-DK"/>
        </a:p>
      </dgm:t>
    </dgm:pt>
    <dgm:pt modelId="{4AB40F23-F110-4714-B656-9C0AB4EC33B7}">
      <dgm:prSet/>
      <dgm:spPr/>
      <dgm:t>
        <a:bodyPr/>
        <a:lstStyle/>
        <a:p>
          <a:r>
            <a:rPr lang="en-GB"/>
            <a:t>Logistics</a:t>
          </a:r>
          <a:endParaRPr lang="en-DK" dirty="0"/>
        </a:p>
      </dgm:t>
    </dgm:pt>
    <dgm:pt modelId="{46FF1A47-ECE3-4221-8320-3C1C3D45481D}" type="parTrans" cxnId="{F211BC6E-43F7-4C03-A0DE-369F08220311}">
      <dgm:prSet/>
      <dgm:spPr/>
      <dgm:t>
        <a:bodyPr/>
        <a:lstStyle/>
        <a:p>
          <a:endParaRPr lang="en-DK"/>
        </a:p>
      </dgm:t>
    </dgm:pt>
    <dgm:pt modelId="{5440236F-C430-4DA5-A815-8E79F4A3EDF9}" type="sibTrans" cxnId="{F211BC6E-43F7-4C03-A0DE-369F08220311}">
      <dgm:prSet/>
      <dgm:spPr/>
      <dgm:t>
        <a:bodyPr/>
        <a:lstStyle/>
        <a:p>
          <a:endParaRPr lang="en-DK"/>
        </a:p>
      </dgm:t>
    </dgm:pt>
    <dgm:pt modelId="{074C654D-483B-4BAA-A693-E6F309BCA595}" type="pres">
      <dgm:prSet presAssocID="{BB4AA250-336B-4BCD-ADBF-B8CCD2D691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28DC389-BB49-4BB7-98F8-312DA10A50DE}" type="pres">
      <dgm:prSet presAssocID="{9F6B9DAF-99E9-476C-8A27-6A5458A97829}" presName="hierRoot1" presStyleCnt="0">
        <dgm:presLayoutVars>
          <dgm:hierBranch val="init"/>
        </dgm:presLayoutVars>
      </dgm:prSet>
      <dgm:spPr/>
    </dgm:pt>
    <dgm:pt modelId="{116E156E-B580-4A0A-96AE-B00EA96BD890}" type="pres">
      <dgm:prSet presAssocID="{9F6B9DAF-99E9-476C-8A27-6A5458A97829}" presName="rootComposite1" presStyleCnt="0"/>
      <dgm:spPr/>
    </dgm:pt>
    <dgm:pt modelId="{1B33B8FD-1B94-4E17-AF93-073E1EFA540F}" type="pres">
      <dgm:prSet presAssocID="{9F6B9DAF-99E9-476C-8A27-6A5458A97829}" presName="rootText1" presStyleLbl="node0" presStyleIdx="0" presStyleCnt="1">
        <dgm:presLayoutVars>
          <dgm:chPref val="3"/>
        </dgm:presLayoutVars>
      </dgm:prSet>
      <dgm:spPr/>
    </dgm:pt>
    <dgm:pt modelId="{A7C3843B-D28B-49C2-A829-D4C9B5715E48}" type="pres">
      <dgm:prSet presAssocID="{9F6B9DAF-99E9-476C-8A27-6A5458A97829}" presName="rootConnector1" presStyleLbl="node1" presStyleIdx="0" presStyleCnt="0"/>
      <dgm:spPr/>
    </dgm:pt>
    <dgm:pt modelId="{ED5DDF9C-5260-4D9A-9152-74AD38967453}" type="pres">
      <dgm:prSet presAssocID="{9F6B9DAF-99E9-476C-8A27-6A5458A97829}" presName="hierChild2" presStyleCnt="0"/>
      <dgm:spPr/>
    </dgm:pt>
    <dgm:pt modelId="{24C9A990-2F6B-47DC-B2E8-ECCB588EC0DB}" type="pres">
      <dgm:prSet presAssocID="{47461694-B736-4137-AE84-55273E261A29}" presName="Name37" presStyleLbl="parChTrans1D2" presStyleIdx="0" presStyleCnt="3"/>
      <dgm:spPr/>
    </dgm:pt>
    <dgm:pt modelId="{63380A7C-CD9D-451E-8B93-E905C8722DAC}" type="pres">
      <dgm:prSet presAssocID="{0165A075-DCE3-48F7-8A7C-87E0BE47B341}" presName="hierRoot2" presStyleCnt="0">
        <dgm:presLayoutVars>
          <dgm:hierBranch val="init"/>
        </dgm:presLayoutVars>
      </dgm:prSet>
      <dgm:spPr/>
    </dgm:pt>
    <dgm:pt modelId="{64571B08-0901-4442-A789-ADA4082CC7C1}" type="pres">
      <dgm:prSet presAssocID="{0165A075-DCE3-48F7-8A7C-87E0BE47B341}" presName="rootComposite" presStyleCnt="0"/>
      <dgm:spPr/>
    </dgm:pt>
    <dgm:pt modelId="{592E9C26-58C1-47A1-A432-DFC50DF6A43E}" type="pres">
      <dgm:prSet presAssocID="{0165A075-DCE3-48F7-8A7C-87E0BE47B341}" presName="rootText" presStyleLbl="node2" presStyleIdx="0" presStyleCnt="3">
        <dgm:presLayoutVars>
          <dgm:chPref val="3"/>
        </dgm:presLayoutVars>
      </dgm:prSet>
      <dgm:spPr/>
    </dgm:pt>
    <dgm:pt modelId="{9D2B13BE-1371-4291-8BDC-FC7A01169851}" type="pres">
      <dgm:prSet presAssocID="{0165A075-DCE3-48F7-8A7C-87E0BE47B341}" presName="rootConnector" presStyleLbl="node2" presStyleIdx="0" presStyleCnt="3"/>
      <dgm:spPr/>
    </dgm:pt>
    <dgm:pt modelId="{1AC5C48E-0972-4E5C-BB5A-903FDABD1FA2}" type="pres">
      <dgm:prSet presAssocID="{0165A075-DCE3-48F7-8A7C-87E0BE47B341}" presName="hierChild4" presStyleCnt="0"/>
      <dgm:spPr/>
    </dgm:pt>
    <dgm:pt modelId="{319DADAC-AB34-4A65-A300-96DCD39C11D9}" type="pres">
      <dgm:prSet presAssocID="{B51132B4-2409-46C1-A43A-6D830C1D0A7A}" presName="Name37" presStyleLbl="parChTrans1D3" presStyleIdx="0" presStyleCnt="7"/>
      <dgm:spPr/>
    </dgm:pt>
    <dgm:pt modelId="{05371837-ABC5-4695-B8C4-C84B3291978F}" type="pres">
      <dgm:prSet presAssocID="{A960AA9B-0110-4DF7-9CF5-4EA2C8E3D66A}" presName="hierRoot2" presStyleCnt="0">
        <dgm:presLayoutVars>
          <dgm:hierBranch val="init"/>
        </dgm:presLayoutVars>
      </dgm:prSet>
      <dgm:spPr/>
    </dgm:pt>
    <dgm:pt modelId="{893924BC-1AEC-4102-A5FB-9C0727A25E46}" type="pres">
      <dgm:prSet presAssocID="{A960AA9B-0110-4DF7-9CF5-4EA2C8E3D66A}" presName="rootComposite" presStyleCnt="0"/>
      <dgm:spPr/>
    </dgm:pt>
    <dgm:pt modelId="{0C40F73C-3123-4644-B22C-9BF3A77E5536}" type="pres">
      <dgm:prSet presAssocID="{A960AA9B-0110-4DF7-9CF5-4EA2C8E3D66A}" presName="rootText" presStyleLbl="node3" presStyleIdx="0" presStyleCnt="7">
        <dgm:presLayoutVars>
          <dgm:chPref val="3"/>
        </dgm:presLayoutVars>
      </dgm:prSet>
      <dgm:spPr/>
    </dgm:pt>
    <dgm:pt modelId="{D7125637-F9A5-4CE9-80CE-1542B9877A4C}" type="pres">
      <dgm:prSet presAssocID="{A960AA9B-0110-4DF7-9CF5-4EA2C8E3D66A}" presName="rootConnector" presStyleLbl="node3" presStyleIdx="0" presStyleCnt="7"/>
      <dgm:spPr/>
    </dgm:pt>
    <dgm:pt modelId="{07A3286F-332A-4A52-A547-70FD04994C61}" type="pres">
      <dgm:prSet presAssocID="{A960AA9B-0110-4DF7-9CF5-4EA2C8E3D66A}" presName="hierChild4" presStyleCnt="0"/>
      <dgm:spPr/>
    </dgm:pt>
    <dgm:pt modelId="{B9CC8197-2127-401F-8FB0-9C0480D942D5}" type="pres">
      <dgm:prSet presAssocID="{A960AA9B-0110-4DF7-9CF5-4EA2C8E3D66A}" presName="hierChild5" presStyleCnt="0"/>
      <dgm:spPr/>
    </dgm:pt>
    <dgm:pt modelId="{0D943912-BEEA-42FA-8B39-FFB5858DF821}" type="pres">
      <dgm:prSet presAssocID="{0979C6CF-B2A6-462C-85EF-5C7D86F7CEA3}" presName="Name37" presStyleLbl="parChTrans1D3" presStyleIdx="1" presStyleCnt="7"/>
      <dgm:spPr/>
    </dgm:pt>
    <dgm:pt modelId="{A9B41078-DFD5-4CCB-9043-323595FFE75A}" type="pres">
      <dgm:prSet presAssocID="{9E640ADF-7720-4AD6-AEB3-A2F96D1145A8}" presName="hierRoot2" presStyleCnt="0">
        <dgm:presLayoutVars>
          <dgm:hierBranch val="init"/>
        </dgm:presLayoutVars>
      </dgm:prSet>
      <dgm:spPr/>
    </dgm:pt>
    <dgm:pt modelId="{222FD56E-B77B-45C0-BFC8-3D677017D02B}" type="pres">
      <dgm:prSet presAssocID="{9E640ADF-7720-4AD6-AEB3-A2F96D1145A8}" presName="rootComposite" presStyleCnt="0"/>
      <dgm:spPr/>
    </dgm:pt>
    <dgm:pt modelId="{58422564-8303-42E5-8E0C-E75EF2C65AA8}" type="pres">
      <dgm:prSet presAssocID="{9E640ADF-7720-4AD6-AEB3-A2F96D1145A8}" presName="rootText" presStyleLbl="node3" presStyleIdx="1" presStyleCnt="7">
        <dgm:presLayoutVars>
          <dgm:chPref val="3"/>
        </dgm:presLayoutVars>
      </dgm:prSet>
      <dgm:spPr/>
    </dgm:pt>
    <dgm:pt modelId="{8CB49CAE-D4D8-47A3-815C-4CFADD156DF6}" type="pres">
      <dgm:prSet presAssocID="{9E640ADF-7720-4AD6-AEB3-A2F96D1145A8}" presName="rootConnector" presStyleLbl="node3" presStyleIdx="1" presStyleCnt="7"/>
      <dgm:spPr/>
    </dgm:pt>
    <dgm:pt modelId="{8D0F0E12-8D54-4D22-8238-E946F0AD7DBD}" type="pres">
      <dgm:prSet presAssocID="{9E640ADF-7720-4AD6-AEB3-A2F96D1145A8}" presName="hierChild4" presStyleCnt="0"/>
      <dgm:spPr/>
    </dgm:pt>
    <dgm:pt modelId="{F9C96D8C-9567-4AA8-8C27-51A7C2CEE89F}" type="pres">
      <dgm:prSet presAssocID="{9E640ADF-7720-4AD6-AEB3-A2F96D1145A8}" presName="hierChild5" presStyleCnt="0"/>
      <dgm:spPr/>
    </dgm:pt>
    <dgm:pt modelId="{D62EB66C-8F84-417D-88A0-6DECB164AE23}" type="pres">
      <dgm:prSet presAssocID="{FBCC424F-802C-4C61-B080-DC729C0B7B96}" presName="Name37" presStyleLbl="parChTrans1D3" presStyleIdx="2" presStyleCnt="7"/>
      <dgm:spPr/>
    </dgm:pt>
    <dgm:pt modelId="{97891A96-622A-421C-8B7D-6A941F16C375}" type="pres">
      <dgm:prSet presAssocID="{1F58B346-EFAD-4226-A08B-7D480CD9D444}" presName="hierRoot2" presStyleCnt="0">
        <dgm:presLayoutVars>
          <dgm:hierBranch val="init"/>
        </dgm:presLayoutVars>
      </dgm:prSet>
      <dgm:spPr/>
    </dgm:pt>
    <dgm:pt modelId="{25AAC0BB-23DD-4E7C-9627-96C06F60D7EC}" type="pres">
      <dgm:prSet presAssocID="{1F58B346-EFAD-4226-A08B-7D480CD9D444}" presName="rootComposite" presStyleCnt="0"/>
      <dgm:spPr/>
    </dgm:pt>
    <dgm:pt modelId="{E5AA4986-DB40-4529-ADBC-923531AF4D20}" type="pres">
      <dgm:prSet presAssocID="{1F58B346-EFAD-4226-A08B-7D480CD9D444}" presName="rootText" presStyleLbl="node3" presStyleIdx="2" presStyleCnt="7">
        <dgm:presLayoutVars>
          <dgm:chPref val="3"/>
        </dgm:presLayoutVars>
      </dgm:prSet>
      <dgm:spPr/>
    </dgm:pt>
    <dgm:pt modelId="{D7E6ED86-9C49-4D0D-88DB-A3A4DF5C6B34}" type="pres">
      <dgm:prSet presAssocID="{1F58B346-EFAD-4226-A08B-7D480CD9D444}" presName="rootConnector" presStyleLbl="node3" presStyleIdx="2" presStyleCnt="7"/>
      <dgm:spPr/>
    </dgm:pt>
    <dgm:pt modelId="{278069E0-46D6-4E0C-9A40-63840CC4031C}" type="pres">
      <dgm:prSet presAssocID="{1F58B346-EFAD-4226-A08B-7D480CD9D444}" presName="hierChild4" presStyleCnt="0"/>
      <dgm:spPr/>
    </dgm:pt>
    <dgm:pt modelId="{512263D4-1032-4B4A-A1A6-E3BF4C7B6D6B}" type="pres">
      <dgm:prSet presAssocID="{1F58B346-EFAD-4226-A08B-7D480CD9D444}" presName="hierChild5" presStyleCnt="0"/>
      <dgm:spPr/>
    </dgm:pt>
    <dgm:pt modelId="{23BE59BF-C5A5-4931-B7EE-1C32E69AEC62}" type="pres">
      <dgm:prSet presAssocID="{0165A075-DCE3-48F7-8A7C-87E0BE47B341}" presName="hierChild5" presStyleCnt="0"/>
      <dgm:spPr/>
    </dgm:pt>
    <dgm:pt modelId="{6FAD9CC6-9855-465B-9117-BFBDDC0B4015}" type="pres">
      <dgm:prSet presAssocID="{479D8422-75CD-416C-B03C-591BEA80FE75}" presName="Name37" presStyleLbl="parChTrans1D2" presStyleIdx="1" presStyleCnt="3"/>
      <dgm:spPr/>
    </dgm:pt>
    <dgm:pt modelId="{C4DDCFEC-DEAA-40B6-B025-F8DA65D49CFB}" type="pres">
      <dgm:prSet presAssocID="{AF9245AC-5B0D-4BAC-9B64-12A2461BF8F1}" presName="hierRoot2" presStyleCnt="0">
        <dgm:presLayoutVars>
          <dgm:hierBranch val="init"/>
        </dgm:presLayoutVars>
      </dgm:prSet>
      <dgm:spPr/>
    </dgm:pt>
    <dgm:pt modelId="{EDA1D681-2F91-4632-86BB-15055BC4CE35}" type="pres">
      <dgm:prSet presAssocID="{AF9245AC-5B0D-4BAC-9B64-12A2461BF8F1}" presName="rootComposite" presStyleCnt="0"/>
      <dgm:spPr/>
    </dgm:pt>
    <dgm:pt modelId="{0F695031-7AD0-4E5B-A6CE-D9B9CE86191D}" type="pres">
      <dgm:prSet presAssocID="{AF9245AC-5B0D-4BAC-9B64-12A2461BF8F1}" presName="rootText" presStyleLbl="node2" presStyleIdx="1" presStyleCnt="3">
        <dgm:presLayoutVars>
          <dgm:chPref val="3"/>
        </dgm:presLayoutVars>
      </dgm:prSet>
      <dgm:spPr/>
    </dgm:pt>
    <dgm:pt modelId="{1FFD2E51-71EB-4972-88CD-CB1A5BFD8EA7}" type="pres">
      <dgm:prSet presAssocID="{AF9245AC-5B0D-4BAC-9B64-12A2461BF8F1}" presName="rootConnector" presStyleLbl="node2" presStyleIdx="1" presStyleCnt="3"/>
      <dgm:spPr/>
    </dgm:pt>
    <dgm:pt modelId="{2D44723F-F9DE-4A8C-A75E-2DD35B0B1392}" type="pres">
      <dgm:prSet presAssocID="{AF9245AC-5B0D-4BAC-9B64-12A2461BF8F1}" presName="hierChild4" presStyleCnt="0"/>
      <dgm:spPr/>
    </dgm:pt>
    <dgm:pt modelId="{8C8C68AE-C9CC-4481-BE03-E64F483BF914}" type="pres">
      <dgm:prSet presAssocID="{D85CAAFA-2F48-4C24-9164-20916E7C6AA7}" presName="Name37" presStyleLbl="parChTrans1D3" presStyleIdx="3" presStyleCnt="7"/>
      <dgm:spPr/>
    </dgm:pt>
    <dgm:pt modelId="{F2304E6C-7564-4153-8217-92CB7CC77C97}" type="pres">
      <dgm:prSet presAssocID="{9BC029AF-DDC6-45AB-BACA-66E45E779CD3}" presName="hierRoot2" presStyleCnt="0">
        <dgm:presLayoutVars>
          <dgm:hierBranch val="init"/>
        </dgm:presLayoutVars>
      </dgm:prSet>
      <dgm:spPr/>
    </dgm:pt>
    <dgm:pt modelId="{B6E98D5C-3B97-454B-8715-E9E6FE237E7A}" type="pres">
      <dgm:prSet presAssocID="{9BC029AF-DDC6-45AB-BACA-66E45E779CD3}" presName="rootComposite" presStyleCnt="0"/>
      <dgm:spPr/>
    </dgm:pt>
    <dgm:pt modelId="{152E7416-1BEB-4733-A158-1FC17E443AC2}" type="pres">
      <dgm:prSet presAssocID="{9BC029AF-DDC6-45AB-BACA-66E45E779CD3}" presName="rootText" presStyleLbl="node3" presStyleIdx="3" presStyleCnt="7">
        <dgm:presLayoutVars>
          <dgm:chPref val="3"/>
        </dgm:presLayoutVars>
      </dgm:prSet>
      <dgm:spPr/>
    </dgm:pt>
    <dgm:pt modelId="{113C1701-9BC4-44E4-8CDB-8767A1459DDC}" type="pres">
      <dgm:prSet presAssocID="{9BC029AF-DDC6-45AB-BACA-66E45E779CD3}" presName="rootConnector" presStyleLbl="node3" presStyleIdx="3" presStyleCnt="7"/>
      <dgm:spPr/>
    </dgm:pt>
    <dgm:pt modelId="{C48D0265-EAF8-4F45-92E8-3F6A33B0CF68}" type="pres">
      <dgm:prSet presAssocID="{9BC029AF-DDC6-45AB-BACA-66E45E779CD3}" presName="hierChild4" presStyleCnt="0"/>
      <dgm:spPr/>
    </dgm:pt>
    <dgm:pt modelId="{EAFB88D8-E5F8-4841-ABF3-52C1FBBF2B30}" type="pres">
      <dgm:prSet presAssocID="{9BC029AF-DDC6-45AB-BACA-66E45E779CD3}" presName="hierChild5" presStyleCnt="0"/>
      <dgm:spPr/>
    </dgm:pt>
    <dgm:pt modelId="{59CB927C-19F1-4BED-8B59-1A25985B42AC}" type="pres">
      <dgm:prSet presAssocID="{0A548673-474E-4792-BDB9-E86D55F32D0E}" presName="Name37" presStyleLbl="parChTrans1D3" presStyleIdx="4" presStyleCnt="7"/>
      <dgm:spPr/>
    </dgm:pt>
    <dgm:pt modelId="{105C31BA-F485-4ED8-9FD8-5CBF2915E031}" type="pres">
      <dgm:prSet presAssocID="{9261D660-D7B4-442D-8AB9-82FBD6BF683F}" presName="hierRoot2" presStyleCnt="0">
        <dgm:presLayoutVars>
          <dgm:hierBranch val="init"/>
        </dgm:presLayoutVars>
      </dgm:prSet>
      <dgm:spPr/>
    </dgm:pt>
    <dgm:pt modelId="{0EA9AF26-B1C7-4AEA-8BF4-1C05C476C7FC}" type="pres">
      <dgm:prSet presAssocID="{9261D660-D7B4-442D-8AB9-82FBD6BF683F}" presName="rootComposite" presStyleCnt="0"/>
      <dgm:spPr/>
    </dgm:pt>
    <dgm:pt modelId="{D0709DDD-64F7-4064-8C41-813DFAEE0DCE}" type="pres">
      <dgm:prSet presAssocID="{9261D660-D7B4-442D-8AB9-82FBD6BF683F}" presName="rootText" presStyleLbl="node3" presStyleIdx="4" presStyleCnt="7">
        <dgm:presLayoutVars>
          <dgm:chPref val="3"/>
        </dgm:presLayoutVars>
      </dgm:prSet>
      <dgm:spPr/>
    </dgm:pt>
    <dgm:pt modelId="{DC399DE5-2C41-4F62-A20E-44E2066314D1}" type="pres">
      <dgm:prSet presAssocID="{9261D660-D7B4-442D-8AB9-82FBD6BF683F}" presName="rootConnector" presStyleLbl="node3" presStyleIdx="4" presStyleCnt="7"/>
      <dgm:spPr/>
    </dgm:pt>
    <dgm:pt modelId="{BBA4B149-AB5D-4A72-BC64-9DA6689957E4}" type="pres">
      <dgm:prSet presAssocID="{9261D660-D7B4-442D-8AB9-82FBD6BF683F}" presName="hierChild4" presStyleCnt="0"/>
      <dgm:spPr/>
    </dgm:pt>
    <dgm:pt modelId="{AFA4BE02-03FF-42DE-8630-B38F41B3AD50}" type="pres">
      <dgm:prSet presAssocID="{9261D660-D7B4-442D-8AB9-82FBD6BF683F}" presName="hierChild5" presStyleCnt="0"/>
      <dgm:spPr/>
    </dgm:pt>
    <dgm:pt modelId="{1E8B79A7-3872-41FA-A03F-775AD92B95BD}" type="pres">
      <dgm:prSet presAssocID="{AF9245AC-5B0D-4BAC-9B64-12A2461BF8F1}" presName="hierChild5" presStyleCnt="0"/>
      <dgm:spPr/>
    </dgm:pt>
    <dgm:pt modelId="{091A331D-DE6F-4B9A-90EB-C3A8F16CDD17}" type="pres">
      <dgm:prSet presAssocID="{FEFB3071-6A8F-4486-B605-E9C04A378B53}" presName="Name37" presStyleLbl="parChTrans1D2" presStyleIdx="2" presStyleCnt="3"/>
      <dgm:spPr/>
    </dgm:pt>
    <dgm:pt modelId="{0A5D3ACE-142F-47CB-AB13-EF57C25A231D}" type="pres">
      <dgm:prSet presAssocID="{03F98B5D-72D6-4455-B7B6-5BC3336806E7}" presName="hierRoot2" presStyleCnt="0">
        <dgm:presLayoutVars>
          <dgm:hierBranch val="init"/>
        </dgm:presLayoutVars>
      </dgm:prSet>
      <dgm:spPr/>
    </dgm:pt>
    <dgm:pt modelId="{E2B8E81B-DAD6-4DF7-B6AE-6D65EE5832AC}" type="pres">
      <dgm:prSet presAssocID="{03F98B5D-72D6-4455-B7B6-5BC3336806E7}" presName="rootComposite" presStyleCnt="0"/>
      <dgm:spPr/>
    </dgm:pt>
    <dgm:pt modelId="{D6DB3CDB-61CC-479F-9DBD-F6AA5C57BA40}" type="pres">
      <dgm:prSet presAssocID="{03F98B5D-72D6-4455-B7B6-5BC3336806E7}" presName="rootText" presStyleLbl="node2" presStyleIdx="2" presStyleCnt="3">
        <dgm:presLayoutVars>
          <dgm:chPref val="3"/>
        </dgm:presLayoutVars>
      </dgm:prSet>
      <dgm:spPr/>
    </dgm:pt>
    <dgm:pt modelId="{250A6B94-D7C9-492D-9258-F8B7F49F6E75}" type="pres">
      <dgm:prSet presAssocID="{03F98B5D-72D6-4455-B7B6-5BC3336806E7}" presName="rootConnector" presStyleLbl="node2" presStyleIdx="2" presStyleCnt="3"/>
      <dgm:spPr/>
    </dgm:pt>
    <dgm:pt modelId="{A16FA392-9D72-49C1-B18B-10A5D918B4A6}" type="pres">
      <dgm:prSet presAssocID="{03F98B5D-72D6-4455-B7B6-5BC3336806E7}" presName="hierChild4" presStyleCnt="0"/>
      <dgm:spPr/>
    </dgm:pt>
    <dgm:pt modelId="{B0FA7126-B488-4076-9A30-EE646DC5E3E4}" type="pres">
      <dgm:prSet presAssocID="{6BA8B34B-B66B-4591-A44A-FEA377BB70FA}" presName="Name37" presStyleLbl="parChTrans1D3" presStyleIdx="5" presStyleCnt="7"/>
      <dgm:spPr/>
    </dgm:pt>
    <dgm:pt modelId="{FB0BD84C-4366-4534-9E86-11BB6B52E046}" type="pres">
      <dgm:prSet presAssocID="{7B0151B8-4212-4FD6-953A-3F05582C9C48}" presName="hierRoot2" presStyleCnt="0">
        <dgm:presLayoutVars>
          <dgm:hierBranch val="init"/>
        </dgm:presLayoutVars>
      </dgm:prSet>
      <dgm:spPr/>
    </dgm:pt>
    <dgm:pt modelId="{0EB29392-AD1C-4E27-AF36-BAAF2AC2FBFE}" type="pres">
      <dgm:prSet presAssocID="{7B0151B8-4212-4FD6-953A-3F05582C9C48}" presName="rootComposite" presStyleCnt="0"/>
      <dgm:spPr/>
    </dgm:pt>
    <dgm:pt modelId="{31FCEBBF-2978-4E63-B45E-3B6DF6F7FC37}" type="pres">
      <dgm:prSet presAssocID="{7B0151B8-4212-4FD6-953A-3F05582C9C48}" presName="rootText" presStyleLbl="node3" presStyleIdx="5" presStyleCnt="7">
        <dgm:presLayoutVars>
          <dgm:chPref val="3"/>
        </dgm:presLayoutVars>
      </dgm:prSet>
      <dgm:spPr/>
    </dgm:pt>
    <dgm:pt modelId="{28EFBFCF-D4AA-4D98-8646-E171693996C5}" type="pres">
      <dgm:prSet presAssocID="{7B0151B8-4212-4FD6-953A-3F05582C9C48}" presName="rootConnector" presStyleLbl="node3" presStyleIdx="5" presStyleCnt="7"/>
      <dgm:spPr/>
    </dgm:pt>
    <dgm:pt modelId="{6A17FEF7-1864-4984-928D-C4007FDDB4B0}" type="pres">
      <dgm:prSet presAssocID="{7B0151B8-4212-4FD6-953A-3F05582C9C48}" presName="hierChild4" presStyleCnt="0"/>
      <dgm:spPr/>
    </dgm:pt>
    <dgm:pt modelId="{CB91E0DE-FCF9-4E0E-8C1C-EF0A59BF9799}" type="pres">
      <dgm:prSet presAssocID="{7B0151B8-4212-4FD6-953A-3F05582C9C48}" presName="hierChild5" presStyleCnt="0"/>
      <dgm:spPr/>
    </dgm:pt>
    <dgm:pt modelId="{5E99FC80-0A09-401E-BBCB-976CD6270019}" type="pres">
      <dgm:prSet presAssocID="{46FF1A47-ECE3-4221-8320-3C1C3D45481D}" presName="Name37" presStyleLbl="parChTrans1D3" presStyleIdx="6" presStyleCnt="7"/>
      <dgm:spPr/>
    </dgm:pt>
    <dgm:pt modelId="{6B30F56B-F608-4595-B102-B9965F8F1137}" type="pres">
      <dgm:prSet presAssocID="{4AB40F23-F110-4714-B656-9C0AB4EC33B7}" presName="hierRoot2" presStyleCnt="0">
        <dgm:presLayoutVars>
          <dgm:hierBranch val="init"/>
        </dgm:presLayoutVars>
      </dgm:prSet>
      <dgm:spPr/>
    </dgm:pt>
    <dgm:pt modelId="{EF51C7A9-A6C7-4A66-84D9-909BF48FD51C}" type="pres">
      <dgm:prSet presAssocID="{4AB40F23-F110-4714-B656-9C0AB4EC33B7}" presName="rootComposite" presStyleCnt="0"/>
      <dgm:spPr/>
    </dgm:pt>
    <dgm:pt modelId="{BB355E25-4A0C-4496-9CF0-EF8AF3347F31}" type="pres">
      <dgm:prSet presAssocID="{4AB40F23-F110-4714-B656-9C0AB4EC33B7}" presName="rootText" presStyleLbl="node3" presStyleIdx="6" presStyleCnt="7">
        <dgm:presLayoutVars>
          <dgm:chPref val="3"/>
        </dgm:presLayoutVars>
      </dgm:prSet>
      <dgm:spPr/>
    </dgm:pt>
    <dgm:pt modelId="{3D2772FC-F06E-4339-B26B-26CBEE412D8D}" type="pres">
      <dgm:prSet presAssocID="{4AB40F23-F110-4714-B656-9C0AB4EC33B7}" presName="rootConnector" presStyleLbl="node3" presStyleIdx="6" presStyleCnt="7"/>
      <dgm:spPr/>
    </dgm:pt>
    <dgm:pt modelId="{9CC1188D-9587-439A-A4F5-3B1C23D7DDF7}" type="pres">
      <dgm:prSet presAssocID="{4AB40F23-F110-4714-B656-9C0AB4EC33B7}" presName="hierChild4" presStyleCnt="0"/>
      <dgm:spPr/>
    </dgm:pt>
    <dgm:pt modelId="{61AB9A0B-9DC2-4B25-9C6A-E7F32E6D8857}" type="pres">
      <dgm:prSet presAssocID="{4AB40F23-F110-4714-B656-9C0AB4EC33B7}" presName="hierChild5" presStyleCnt="0"/>
      <dgm:spPr/>
    </dgm:pt>
    <dgm:pt modelId="{D1B3B9FD-1A6A-4545-AC65-3A4DA7680050}" type="pres">
      <dgm:prSet presAssocID="{03F98B5D-72D6-4455-B7B6-5BC3336806E7}" presName="hierChild5" presStyleCnt="0"/>
      <dgm:spPr/>
    </dgm:pt>
    <dgm:pt modelId="{EA22819D-D645-43A2-833B-8AD7E096860E}" type="pres">
      <dgm:prSet presAssocID="{9F6B9DAF-99E9-476C-8A27-6A5458A97829}" presName="hierChild3" presStyleCnt="0"/>
      <dgm:spPr/>
    </dgm:pt>
  </dgm:ptLst>
  <dgm:cxnLst>
    <dgm:cxn modelId="{B5A30100-FBBA-4D5F-9814-72E5E4CB0234}" type="presOf" srcId="{1F58B346-EFAD-4226-A08B-7D480CD9D444}" destId="{E5AA4986-DB40-4529-ADBC-923531AF4D20}" srcOrd="0" destOrd="0" presId="urn:microsoft.com/office/officeart/2005/8/layout/orgChart1"/>
    <dgm:cxn modelId="{039C3306-259C-4277-B468-BC9C650BD3D8}" type="presOf" srcId="{BB4AA250-336B-4BCD-ADBF-B8CCD2D691E2}" destId="{074C654D-483B-4BAA-A693-E6F309BCA595}" srcOrd="0" destOrd="0" presId="urn:microsoft.com/office/officeart/2005/8/layout/orgChart1"/>
    <dgm:cxn modelId="{76924C0B-C091-47D4-9243-DED64DDB18F7}" type="presOf" srcId="{FEFB3071-6A8F-4486-B605-E9C04A378B53}" destId="{091A331D-DE6F-4B9A-90EB-C3A8F16CDD17}" srcOrd="0" destOrd="0" presId="urn:microsoft.com/office/officeart/2005/8/layout/orgChart1"/>
    <dgm:cxn modelId="{E5350311-12F3-4DFB-993F-5C6A38744005}" type="presOf" srcId="{9E640ADF-7720-4AD6-AEB3-A2F96D1145A8}" destId="{58422564-8303-42E5-8E0C-E75EF2C65AA8}" srcOrd="0" destOrd="0" presId="urn:microsoft.com/office/officeart/2005/8/layout/orgChart1"/>
    <dgm:cxn modelId="{0E8D8A11-7A47-40F6-8A2D-209428B3229E}" type="presOf" srcId="{0979C6CF-B2A6-462C-85EF-5C7D86F7CEA3}" destId="{0D943912-BEEA-42FA-8B39-FFB5858DF821}" srcOrd="0" destOrd="0" presId="urn:microsoft.com/office/officeart/2005/8/layout/orgChart1"/>
    <dgm:cxn modelId="{3B35C919-C593-4B10-8CAA-5D482B463222}" type="presOf" srcId="{FBCC424F-802C-4C61-B080-DC729C0B7B96}" destId="{D62EB66C-8F84-417D-88A0-6DECB164AE23}" srcOrd="0" destOrd="0" presId="urn:microsoft.com/office/officeart/2005/8/layout/orgChart1"/>
    <dgm:cxn modelId="{FB56921B-EEA2-41B1-8504-A2480C0C0AD4}" srcId="{9F6B9DAF-99E9-476C-8A27-6A5458A97829}" destId="{03F98B5D-72D6-4455-B7B6-5BC3336806E7}" srcOrd="2" destOrd="0" parTransId="{FEFB3071-6A8F-4486-B605-E9C04A378B53}" sibTransId="{F3CC0906-F7B0-4858-8628-18231F4C59C2}"/>
    <dgm:cxn modelId="{57419829-38D2-4C18-8BA2-E2657055CC0B}" srcId="{AF9245AC-5B0D-4BAC-9B64-12A2461BF8F1}" destId="{9261D660-D7B4-442D-8AB9-82FBD6BF683F}" srcOrd="1" destOrd="0" parTransId="{0A548673-474E-4792-BDB9-E86D55F32D0E}" sibTransId="{84BCA135-A723-4798-8EB6-6B73206287B5}"/>
    <dgm:cxn modelId="{8F5B2E2B-5B70-4E49-88BB-A867F33C4E41}" type="presOf" srcId="{9BC029AF-DDC6-45AB-BACA-66E45E779CD3}" destId="{152E7416-1BEB-4733-A158-1FC17E443AC2}" srcOrd="0" destOrd="0" presId="urn:microsoft.com/office/officeart/2005/8/layout/orgChart1"/>
    <dgm:cxn modelId="{B9595E2D-F41C-4B77-9DC7-3A9DC5CC70E5}" type="presOf" srcId="{9F6B9DAF-99E9-476C-8A27-6A5458A97829}" destId="{1B33B8FD-1B94-4E17-AF93-073E1EFA540F}" srcOrd="0" destOrd="0" presId="urn:microsoft.com/office/officeart/2005/8/layout/orgChart1"/>
    <dgm:cxn modelId="{79958E2E-A37D-4082-A16C-DBA5CA828751}" type="presOf" srcId="{9E640ADF-7720-4AD6-AEB3-A2F96D1145A8}" destId="{8CB49CAE-D4D8-47A3-815C-4CFADD156DF6}" srcOrd="1" destOrd="0" presId="urn:microsoft.com/office/officeart/2005/8/layout/orgChart1"/>
    <dgm:cxn modelId="{35871D2F-020D-4BB9-AB3E-F62064D9FC39}" type="presOf" srcId="{0165A075-DCE3-48F7-8A7C-87E0BE47B341}" destId="{9D2B13BE-1371-4291-8BDC-FC7A01169851}" srcOrd="1" destOrd="0" presId="urn:microsoft.com/office/officeart/2005/8/layout/orgChart1"/>
    <dgm:cxn modelId="{6DC89434-5E62-4FB7-8F9A-E43927F0705C}" type="presOf" srcId="{03F98B5D-72D6-4455-B7B6-5BC3336806E7}" destId="{250A6B94-D7C9-492D-9258-F8B7F49F6E75}" srcOrd="1" destOrd="0" presId="urn:microsoft.com/office/officeart/2005/8/layout/orgChart1"/>
    <dgm:cxn modelId="{F1876738-E9CC-426D-87D1-A52D7477E99A}" srcId="{03F98B5D-72D6-4455-B7B6-5BC3336806E7}" destId="{7B0151B8-4212-4FD6-953A-3F05582C9C48}" srcOrd="0" destOrd="0" parTransId="{6BA8B34B-B66B-4591-A44A-FEA377BB70FA}" sibTransId="{F4EF1378-8C66-43D1-823F-07391AEDD13B}"/>
    <dgm:cxn modelId="{BE2F9138-EE0D-4B11-B245-F813E62306A0}" type="presOf" srcId="{0165A075-DCE3-48F7-8A7C-87E0BE47B341}" destId="{592E9C26-58C1-47A1-A432-DFC50DF6A43E}" srcOrd="0" destOrd="0" presId="urn:microsoft.com/office/officeart/2005/8/layout/orgChart1"/>
    <dgm:cxn modelId="{C50AAD3B-84DD-4B3E-8B83-5A3990E61D1F}" type="presOf" srcId="{A960AA9B-0110-4DF7-9CF5-4EA2C8E3D66A}" destId="{D7125637-F9A5-4CE9-80CE-1542B9877A4C}" srcOrd="1" destOrd="0" presId="urn:microsoft.com/office/officeart/2005/8/layout/orgChart1"/>
    <dgm:cxn modelId="{05A74E5E-6339-4B74-B8A7-E55ABBD6342E}" type="presOf" srcId="{AF9245AC-5B0D-4BAC-9B64-12A2461BF8F1}" destId="{0F695031-7AD0-4E5B-A6CE-D9B9CE86191D}" srcOrd="0" destOrd="0" presId="urn:microsoft.com/office/officeart/2005/8/layout/orgChart1"/>
    <dgm:cxn modelId="{1AEA7141-D8DF-4247-BD23-1962FE374B24}" type="presOf" srcId="{7B0151B8-4212-4FD6-953A-3F05582C9C48}" destId="{31FCEBBF-2978-4E63-B45E-3B6DF6F7FC37}" srcOrd="0" destOrd="0" presId="urn:microsoft.com/office/officeart/2005/8/layout/orgChart1"/>
    <dgm:cxn modelId="{EE067043-514F-4D87-BD49-52323E08092D}" srcId="{0165A075-DCE3-48F7-8A7C-87E0BE47B341}" destId="{1F58B346-EFAD-4226-A08B-7D480CD9D444}" srcOrd="2" destOrd="0" parTransId="{FBCC424F-802C-4C61-B080-DC729C0B7B96}" sibTransId="{7F18BB9F-FBAD-4663-9059-3F79A8D992F1}"/>
    <dgm:cxn modelId="{DF18E24D-0177-4CDC-A881-7155A375D20F}" type="presOf" srcId="{9261D660-D7B4-442D-8AB9-82FBD6BF683F}" destId="{DC399DE5-2C41-4F62-A20E-44E2066314D1}" srcOrd="1" destOrd="0" presId="urn:microsoft.com/office/officeart/2005/8/layout/orgChart1"/>
    <dgm:cxn modelId="{F211BC6E-43F7-4C03-A0DE-369F08220311}" srcId="{03F98B5D-72D6-4455-B7B6-5BC3336806E7}" destId="{4AB40F23-F110-4714-B656-9C0AB4EC33B7}" srcOrd="1" destOrd="0" parTransId="{46FF1A47-ECE3-4221-8320-3C1C3D45481D}" sibTransId="{5440236F-C430-4DA5-A815-8E79F4A3EDF9}"/>
    <dgm:cxn modelId="{2E59186F-A60C-402F-8A19-F315908FADD3}" type="presOf" srcId="{B51132B4-2409-46C1-A43A-6D830C1D0A7A}" destId="{319DADAC-AB34-4A65-A300-96DCD39C11D9}" srcOrd="0" destOrd="0" presId="urn:microsoft.com/office/officeart/2005/8/layout/orgChart1"/>
    <dgm:cxn modelId="{FFEBA572-2BD2-4A03-934F-F0B2B1D2B26A}" srcId="{9F6B9DAF-99E9-476C-8A27-6A5458A97829}" destId="{0165A075-DCE3-48F7-8A7C-87E0BE47B341}" srcOrd="0" destOrd="0" parTransId="{47461694-B736-4137-AE84-55273E261A29}" sibTransId="{F43B62B8-2F9A-421A-A98C-879DBE4954E0}"/>
    <dgm:cxn modelId="{9323E653-5BFC-462B-BBE1-53CE19868AE5}" type="presOf" srcId="{AF9245AC-5B0D-4BAC-9B64-12A2461BF8F1}" destId="{1FFD2E51-71EB-4972-88CD-CB1A5BFD8EA7}" srcOrd="1" destOrd="0" presId="urn:microsoft.com/office/officeart/2005/8/layout/orgChart1"/>
    <dgm:cxn modelId="{94D7D875-E69E-4E5B-9709-CC0B855DF300}" srcId="{AF9245AC-5B0D-4BAC-9B64-12A2461BF8F1}" destId="{9BC029AF-DDC6-45AB-BACA-66E45E779CD3}" srcOrd="0" destOrd="0" parTransId="{D85CAAFA-2F48-4C24-9164-20916E7C6AA7}" sibTransId="{0A3DA0C9-5D29-426C-AE9D-238FF5809242}"/>
    <dgm:cxn modelId="{5CA1B477-6D7B-42DE-918F-8F5F0D9C2A59}" srcId="{9F6B9DAF-99E9-476C-8A27-6A5458A97829}" destId="{AF9245AC-5B0D-4BAC-9B64-12A2461BF8F1}" srcOrd="1" destOrd="0" parTransId="{479D8422-75CD-416C-B03C-591BEA80FE75}" sibTransId="{8AAFF17B-2E4A-46D9-853F-82DE2629C82F}"/>
    <dgm:cxn modelId="{0434DF5A-610F-4F03-B14F-4A0F8956492D}" type="presOf" srcId="{9F6B9DAF-99E9-476C-8A27-6A5458A97829}" destId="{A7C3843B-D28B-49C2-A829-D4C9B5715E48}" srcOrd="1" destOrd="0" presId="urn:microsoft.com/office/officeart/2005/8/layout/orgChart1"/>
    <dgm:cxn modelId="{88951D7E-43D0-4CE9-9199-F43198E8DABA}" type="presOf" srcId="{46FF1A47-ECE3-4221-8320-3C1C3D45481D}" destId="{5E99FC80-0A09-401E-BBCB-976CD6270019}" srcOrd="0" destOrd="0" presId="urn:microsoft.com/office/officeart/2005/8/layout/orgChart1"/>
    <dgm:cxn modelId="{131B2482-BD7A-4A96-A8B6-7D5A40D26D44}" type="presOf" srcId="{4AB40F23-F110-4714-B656-9C0AB4EC33B7}" destId="{3D2772FC-F06E-4339-B26B-26CBEE412D8D}" srcOrd="1" destOrd="0" presId="urn:microsoft.com/office/officeart/2005/8/layout/orgChart1"/>
    <dgm:cxn modelId="{A4316B84-BA2A-4F58-9796-55E2FDFF5032}" type="presOf" srcId="{7B0151B8-4212-4FD6-953A-3F05582C9C48}" destId="{28EFBFCF-D4AA-4D98-8646-E171693996C5}" srcOrd="1" destOrd="0" presId="urn:microsoft.com/office/officeart/2005/8/layout/orgChart1"/>
    <dgm:cxn modelId="{6964FD87-8DD9-467E-9854-47D3C67CF380}" type="presOf" srcId="{0A548673-474E-4792-BDB9-E86D55F32D0E}" destId="{59CB927C-19F1-4BED-8B59-1A25985B42AC}" srcOrd="0" destOrd="0" presId="urn:microsoft.com/office/officeart/2005/8/layout/orgChart1"/>
    <dgm:cxn modelId="{A0C65D8E-36C0-4F24-9050-26A194D0C12F}" type="presOf" srcId="{1F58B346-EFAD-4226-A08B-7D480CD9D444}" destId="{D7E6ED86-9C49-4D0D-88DB-A3A4DF5C6B34}" srcOrd="1" destOrd="0" presId="urn:microsoft.com/office/officeart/2005/8/layout/orgChart1"/>
    <dgm:cxn modelId="{FC99909F-0971-4A4D-8589-337F6D867FC1}" type="presOf" srcId="{9261D660-D7B4-442D-8AB9-82FBD6BF683F}" destId="{D0709DDD-64F7-4064-8C41-813DFAEE0DCE}" srcOrd="0" destOrd="0" presId="urn:microsoft.com/office/officeart/2005/8/layout/orgChart1"/>
    <dgm:cxn modelId="{182ADAA3-7BCC-421A-A7FF-0A366818C9EF}" type="presOf" srcId="{A960AA9B-0110-4DF7-9CF5-4EA2C8E3D66A}" destId="{0C40F73C-3123-4644-B22C-9BF3A77E5536}" srcOrd="0" destOrd="0" presId="urn:microsoft.com/office/officeart/2005/8/layout/orgChart1"/>
    <dgm:cxn modelId="{2FBD48A6-90EA-4D83-B793-14159351ADAF}" srcId="{BB4AA250-336B-4BCD-ADBF-B8CCD2D691E2}" destId="{9F6B9DAF-99E9-476C-8A27-6A5458A97829}" srcOrd="0" destOrd="0" parTransId="{7EA5C72F-C841-4A9E-9C05-170DD0E0E87F}" sibTransId="{6F961BA0-23E2-430E-940B-80BB544C8028}"/>
    <dgm:cxn modelId="{AC2501AB-D58B-46CE-8CEC-8607A31AF687}" type="presOf" srcId="{D85CAAFA-2F48-4C24-9164-20916E7C6AA7}" destId="{8C8C68AE-C9CC-4481-BE03-E64F483BF914}" srcOrd="0" destOrd="0" presId="urn:microsoft.com/office/officeart/2005/8/layout/orgChart1"/>
    <dgm:cxn modelId="{5F5A39AC-271E-4AF9-A8A9-B7EC84FB6D1E}" srcId="{0165A075-DCE3-48F7-8A7C-87E0BE47B341}" destId="{9E640ADF-7720-4AD6-AEB3-A2F96D1145A8}" srcOrd="1" destOrd="0" parTransId="{0979C6CF-B2A6-462C-85EF-5C7D86F7CEA3}" sibTransId="{4E9D03DC-C05D-43E5-BD56-3B2E671924C1}"/>
    <dgm:cxn modelId="{B107B9C0-2DC8-4945-B02E-1CAE9D04F6A0}" type="presOf" srcId="{47461694-B736-4137-AE84-55273E261A29}" destId="{24C9A990-2F6B-47DC-B2E8-ECCB588EC0DB}" srcOrd="0" destOrd="0" presId="urn:microsoft.com/office/officeart/2005/8/layout/orgChart1"/>
    <dgm:cxn modelId="{D819B9CF-DB80-4264-9D77-F0D9C23867F6}" type="presOf" srcId="{9BC029AF-DDC6-45AB-BACA-66E45E779CD3}" destId="{113C1701-9BC4-44E4-8CDB-8767A1459DDC}" srcOrd="1" destOrd="0" presId="urn:microsoft.com/office/officeart/2005/8/layout/orgChart1"/>
    <dgm:cxn modelId="{6C8525D3-F2B7-406C-B8AE-601124D7B277}" srcId="{0165A075-DCE3-48F7-8A7C-87E0BE47B341}" destId="{A960AA9B-0110-4DF7-9CF5-4EA2C8E3D66A}" srcOrd="0" destOrd="0" parTransId="{B51132B4-2409-46C1-A43A-6D830C1D0A7A}" sibTransId="{A7642C0B-FDAD-4DAF-9F96-6C1C80F7F52E}"/>
    <dgm:cxn modelId="{9FFEA2D9-7FD5-4DE0-8398-8F81B5F01A5D}" type="presOf" srcId="{4AB40F23-F110-4714-B656-9C0AB4EC33B7}" destId="{BB355E25-4A0C-4496-9CF0-EF8AF3347F31}" srcOrd="0" destOrd="0" presId="urn:microsoft.com/office/officeart/2005/8/layout/orgChart1"/>
    <dgm:cxn modelId="{CD2A83E8-E88F-45BA-A6E8-0CE7ED1F77E2}" type="presOf" srcId="{6BA8B34B-B66B-4591-A44A-FEA377BB70FA}" destId="{B0FA7126-B488-4076-9A30-EE646DC5E3E4}" srcOrd="0" destOrd="0" presId="urn:microsoft.com/office/officeart/2005/8/layout/orgChart1"/>
    <dgm:cxn modelId="{1B9167F5-304D-4383-9F85-21D509F67897}" type="presOf" srcId="{479D8422-75CD-416C-B03C-591BEA80FE75}" destId="{6FAD9CC6-9855-465B-9117-BFBDDC0B4015}" srcOrd="0" destOrd="0" presId="urn:microsoft.com/office/officeart/2005/8/layout/orgChart1"/>
    <dgm:cxn modelId="{659C68FE-13BD-4AB8-A13C-326D0065E2AB}" type="presOf" srcId="{03F98B5D-72D6-4455-B7B6-5BC3336806E7}" destId="{D6DB3CDB-61CC-479F-9DBD-F6AA5C57BA40}" srcOrd="0" destOrd="0" presId="urn:microsoft.com/office/officeart/2005/8/layout/orgChart1"/>
    <dgm:cxn modelId="{82B0ACD9-93D7-4F97-9887-8C295EEAB8FB}" type="presParOf" srcId="{074C654D-483B-4BAA-A693-E6F309BCA595}" destId="{D28DC389-BB49-4BB7-98F8-312DA10A50DE}" srcOrd="0" destOrd="0" presId="urn:microsoft.com/office/officeart/2005/8/layout/orgChart1"/>
    <dgm:cxn modelId="{8EC2A630-C84C-479C-B51C-B82A021648A0}" type="presParOf" srcId="{D28DC389-BB49-4BB7-98F8-312DA10A50DE}" destId="{116E156E-B580-4A0A-96AE-B00EA96BD890}" srcOrd="0" destOrd="0" presId="urn:microsoft.com/office/officeart/2005/8/layout/orgChart1"/>
    <dgm:cxn modelId="{851490AC-B2FC-4FC0-9FBE-3F4780FEBCCB}" type="presParOf" srcId="{116E156E-B580-4A0A-96AE-B00EA96BD890}" destId="{1B33B8FD-1B94-4E17-AF93-073E1EFA540F}" srcOrd="0" destOrd="0" presId="urn:microsoft.com/office/officeart/2005/8/layout/orgChart1"/>
    <dgm:cxn modelId="{F2B99969-2661-4569-B871-1383C06E2EDC}" type="presParOf" srcId="{116E156E-B580-4A0A-96AE-B00EA96BD890}" destId="{A7C3843B-D28B-49C2-A829-D4C9B5715E48}" srcOrd="1" destOrd="0" presId="urn:microsoft.com/office/officeart/2005/8/layout/orgChart1"/>
    <dgm:cxn modelId="{C2D59D16-9C3E-4EED-9FE7-3A666A9EFA99}" type="presParOf" srcId="{D28DC389-BB49-4BB7-98F8-312DA10A50DE}" destId="{ED5DDF9C-5260-4D9A-9152-74AD38967453}" srcOrd="1" destOrd="0" presId="urn:microsoft.com/office/officeart/2005/8/layout/orgChart1"/>
    <dgm:cxn modelId="{D9D150FC-FE98-4F54-8D66-1A4BC4E81494}" type="presParOf" srcId="{ED5DDF9C-5260-4D9A-9152-74AD38967453}" destId="{24C9A990-2F6B-47DC-B2E8-ECCB588EC0DB}" srcOrd="0" destOrd="0" presId="urn:microsoft.com/office/officeart/2005/8/layout/orgChart1"/>
    <dgm:cxn modelId="{07D6CF90-39C7-472E-8F81-C8ABBB4772A8}" type="presParOf" srcId="{ED5DDF9C-5260-4D9A-9152-74AD38967453}" destId="{63380A7C-CD9D-451E-8B93-E905C8722DAC}" srcOrd="1" destOrd="0" presId="urn:microsoft.com/office/officeart/2005/8/layout/orgChart1"/>
    <dgm:cxn modelId="{C39EEABC-769D-4230-9A94-AA4123A3DB51}" type="presParOf" srcId="{63380A7C-CD9D-451E-8B93-E905C8722DAC}" destId="{64571B08-0901-4442-A789-ADA4082CC7C1}" srcOrd="0" destOrd="0" presId="urn:microsoft.com/office/officeart/2005/8/layout/orgChart1"/>
    <dgm:cxn modelId="{0D207A7F-8A38-4792-8E6B-8C5D5DA86737}" type="presParOf" srcId="{64571B08-0901-4442-A789-ADA4082CC7C1}" destId="{592E9C26-58C1-47A1-A432-DFC50DF6A43E}" srcOrd="0" destOrd="0" presId="urn:microsoft.com/office/officeart/2005/8/layout/orgChart1"/>
    <dgm:cxn modelId="{04DCD7C0-1554-4507-A104-E031EE7A5618}" type="presParOf" srcId="{64571B08-0901-4442-A789-ADA4082CC7C1}" destId="{9D2B13BE-1371-4291-8BDC-FC7A01169851}" srcOrd="1" destOrd="0" presId="urn:microsoft.com/office/officeart/2005/8/layout/orgChart1"/>
    <dgm:cxn modelId="{180BCD10-A620-4BE7-BFA8-D39BB7A90199}" type="presParOf" srcId="{63380A7C-CD9D-451E-8B93-E905C8722DAC}" destId="{1AC5C48E-0972-4E5C-BB5A-903FDABD1FA2}" srcOrd="1" destOrd="0" presId="urn:microsoft.com/office/officeart/2005/8/layout/orgChart1"/>
    <dgm:cxn modelId="{9E9420C4-3E77-43B1-BBA6-90DB9CDA88C4}" type="presParOf" srcId="{1AC5C48E-0972-4E5C-BB5A-903FDABD1FA2}" destId="{319DADAC-AB34-4A65-A300-96DCD39C11D9}" srcOrd="0" destOrd="0" presId="urn:microsoft.com/office/officeart/2005/8/layout/orgChart1"/>
    <dgm:cxn modelId="{37BFFB60-8D7E-43FC-A446-995A4D02A25A}" type="presParOf" srcId="{1AC5C48E-0972-4E5C-BB5A-903FDABD1FA2}" destId="{05371837-ABC5-4695-B8C4-C84B3291978F}" srcOrd="1" destOrd="0" presId="urn:microsoft.com/office/officeart/2005/8/layout/orgChart1"/>
    <dgm:cxn modelId="{3DCD9266-742B-4270-87E2-AD5D3A69F20E}" type="presParOf" srcId="{05371837-ABC5-4695-B8C4-C84B3291978F}" destId="{893924BC-1AEC-4102-A5FB-9C0727A25E46}" srcOrd="0" destOrd="0" presId="urn:microsoft.com/office/officeart/2005/8/layout/orgChart1"/>
    <dgm:cxn modelId="{38DD75FC-4525-4737-905E-BA96933E6227}" type="presParOf" srcId="{893924BC-1AEC-4102-A5FB-9C0727A25E46}" destId="{0C40F73C-3123-4644-B22C-9BF3A77E5536}" srcOrd="0" destOrd="0" presId="urn:microsoft.com/office/officeart/2005/8/layout/orgChart1"/>
    <dgm:cxn modelId="{F029ABB8-CEF0-4BF0-900D-3AA0D6EDDF82}" type="presParOf" srcId="{893924BC-1AEC-4102-A5FB-9C0727A25E46}" destId="{D7125637-F9A5-4CE9-80CE-1542B9877A4C}" srcOrd="1" destOrd="0" presId="urn:microsoft.com/office/officeart/2005/8/layout/orgChart1"/>
    <dgm:cxn modelId="{C7058FFD-2F02-4D2F-AAFD-F40328CD8A80}" type="presParOf" srcId="{05371837-ABC5-4695-B8C4-C84B3291978F}" destId="{07A3286F-332A-4A52-A547-70FD04994C61}" srcOrd="1" destOrd="0" presId="urn:microsoft.com/office/officeart/2005/8/layout/orgChart1"/>
    <dgm:cxn modelId="{AD2B8B21-03A8-4786-98C1-16C3AF94FFCB}" type="presParOf" srcId="{05371837-ABC5-4695-B8C4-C84B3291978F}" destId="{B9CC8197-2127-401F-8FB0-9C0480D942D5}" srcOrd="2" destOrd="0" presId="urn:microsoft.com/office/officeart/2005/8/layout/orgChart1"/>
    <dgm:cxn modelId="{DE1A86AE-65CC-41DF-84BB-3FC965304685}" type="presParOf" srcId="{1AC5C48E-0972-4E5C-BB5A-903FDABD1FA2}" destId="{0D943912-BEEA-42FA-8B39-FFB5858DF821}" srcOrd="2" destOrd="0" presId="urn:microsoft.com/office/officeart/2005/8/layout/orgChart1"/>
    <dgm:cxn modelId="{1FC95EDA-6B10-437B-9058-14ACD56AEFC1}" type="presParOf" srcId="{1AC5C48E-0972-4E5C-BB5A-903FDABD1FA2}" destId="{A9B41078-DFD5-4CCB-9043-323595FFE75A}" srcOrd="3" destOrd="0" presId="urn:microsoft.com/office/officeart/2005/8/layout/orgChart1"/>
    <dgm:cxn modelId="{CA42D022-F748-41FB-9D40-7F95FFA9BD8D}" type="presParOf" srcId="{A9B41078-DFD5-4CCB-9043-323595FFE75A}" destId="{222FD56E-B77B-45C0-BFC8-3D677017D02B}" srcOrd="0" destOrd="0" presId="urn:microsoft.com/office/officeart/2005/8/layout/orgChart1"/>
    <dgm:cxn modelId="{C3FCE4D8-4716-4F7A-9BAB-F2D09B9623A8}" type="presParOf" srcId="{222FD56E-B77B-45C0-BFC8-3D677017D02B}" destId="{58422564-8303-42E5-8E0C-E75EF2C65AA8}" srcOrd="0" destOrd="0" presId="urn:microsoft.com/office/officeart/2005/8/layout/orgChart1"/>
    <dgm:cxn modelId="{E00E2FEC-8C61-4F3B-8CCF-3F07FFD01F78}" type="presParOf" srcId="{222FD56E-B77B-45C0-BFC8-3D677017D02B}" destId="{8CB49CAE-D4D8-47A3-815C-4CFADD156DF6}" srcOrd="1" destOrd="0" presId="urn:microsoft.com/office/officeart/2005/8/layout/orgChart1"/>
    <dgm:cxn modelId="{719A21A1-78A2-449F-9C41-999C314EEE77}" type="presParOf" srcId="{A9B41078-DFD5-4CCB-9043-323595FFE75A}" destId="{8D0F0E12-8D54-4D22-8238-E946F0AD7DBD}" srcOrd="1" destOrd="0" presId="urn:microsoft.com/office/officeart/2005/8/layout/orgChart1"/>
    <dgm:cxn modelId="{7E26E0F9-FF7D-41CC-847C-EE2459BEA78E}" type="presParOf" srcId="{A9B41078-DFD5-4CCB-9043-323595FFE75A}" destId="{F9C96D8C-9567-4AA8-8C27-51A7C2CEE89F}" srcOrd="2" destOrd="0" presId="urn:microsoft.com/office/officeart/2005/8/layout/orgChart1"/>
    <dgm:cxn modelId="{17095E06-A516-48DC-8009-557C33F20E89}" type="presParOf" srcId="{1AC5C48E-0972-4E5C-BB5A-903FDABD1FA2}" destId="{D62EB66C-8F84-417D-88A0-6DECB164AE23}" srcOrd="4" destOrd="0" presId="urn:microsoft.com/office/officeart/2005/8/layout/orgChart1"/>
    <dgm:cxn modelId="{BCF1BC5A-EB8B-4AE9-B339-B5752FAD83A7}" type="presParOf" srcId="{1AC5C48E-0972-4E5C-BB5A-903FDABD1FA2}" destId="{97891A96-622A-421C-8B7D-6A941F16C375}" srcOrd="5" destOrd="0" presId="urn:microsoft.com/office/officeart/2005/8/layout/orgChart1"/>
    <dgm:cxn modelId="{4FA5CF6E-ACD1-47A1-98C1-3C73BAF98EBD}" type="presParOf" srcId="{97891A96-622A-421C-8B7D-6A941F16C375}" destId="{25AAC0BB-23DD-4E7C-9627-96C06F60D7EC}" srcOrd="0" destOrd="0" presId="urn:microsoft.com/office/officeart/2005/8/layout/orgChart1"/>
    <dgm:cxn modelId="{F9DCBAFF-B34C-45ED-A7C2-31F9392AAED9}" type="presParOf" srcId="{25AAC0BB-23DD-4E7C-9627-96C06F60D7EC}" destId="{E5AA4986-DB40-4529-ADBC-923531AF4D20}" srcOrd="0" destOrd="0" presId="urn:microsoft.com/office/officeart/2005/8/layout/orgChart1"/>
    <dgm:cxn modelId="{EB49BBA9-B1C3-46F3-B163-9361E8EB49C9}" type="presParOf" srcId="{25AAC0BB-23DD-4E7C-9627-96C06F60D7EC}" destId="{D7E6ED86-9C49-4D0D-88DB-A3A4DF5C6B34}" srcOrd="1" destOrd="0" presId="urn:microsoft.com/office/officeart/2005/8/layout/orgChart1"/>
    <dgm:cxn modelId="{5198181E-9611-49DE-8C8E-A6A08C596447}" type="presParOf" srcId="{97891A96-622A-421C-8B7D-6A941F16C375}" destId="{278069E0-46D6-4E0C-9A40-63840CC4031C}" srcOrd="1" destOrd="0" presId="urn:microsoft.com/office/officeart/2005/8/layout/orgChart1"/>
    <dgm:cxn modelId="{54053192-D6C6-4A40-9FAE-C53EED14FDF4}" type="presParOf" srcId="{97891A96-622A-421C-8B7D-6A941F16C375}" destId="{512263D4-1032-4B4A-A1A6-E3BF4C7B6D6B}" srcOrd="2" destOrd="0" presId="urn:microsoft.com/office/officeart/2005/8/layout/orgChart1"/>
    <dgm:cxn modelId="{6F185AA3-B8F9-4F23-80EA-987B46AF54B7}" type="presParOf" srcId="{63380A7C-CD9D-451E-8B93-E905C8722DAC}" destId="{23BE59BF-C5A5-4931-B7EE-1C32E69AEC62}" srcOrd="2" destOrd="0" presId="urn:microsoft.com/office/officeart/2005/8/layout/orgChart1"/>
    <dgm:cxn modelId="{A30371CB-F7A2-4DAE-9EE1-771F8B4F7204}" type="presParOf" srcId="{ED5DDF9C-5260-4D9A-9152-74AD38967453}" destId="{6FAD9CC6-9855-465B-9117-BFBDDC0B4015}" srcOrd="2" destOrd="0" presId="urn:microsoft.com/office/officeart/2005/8/layout/orgChart1"/>
    <dgm:cxn modelId="{FDD86F1B-3D22-4545-BB27-90E51E241E7B}" type="presParOf" srcId="{ED5DDF9C-5260-4D9A-9152-74AD38967453}" destId="{C4DDCFEC-DEAA-40B6-B025-F8DA65D49CFB}" srcOrd="3" destOrd="0" presId="urn:microsoft.com/office/officeart/2005/8/layout/orgChart1"/>
    <dgm:cxn modelId="{55844584-1F5A-434D-8369-8C8A4593374C}" type="presParOf" srcId="{C4DDCFEC-DEAA-40B6-B025-F8DA65D49CFB}" destId="{EDA1D681-2F91-4632-86BB-15055BC4CE35}" srcOrd="0" destOrd="0" presId="urn:microsoft.com/office/officeart/2005/8/layout/orgChart1"/>
    <dgm:cxn modelId="{2C9D966D-C601-410E-9226-2699867EC63F}" type="presParOf" srcId="{EDA1D681-2F91-4632-86BB-15055BC4CE35}" destId="{0F695031-7AD0-4E5B-A6CE-D9B9CE86191D}" srcOrd="0" destOrd="0" presId="urn:microsoft.com/office/officeart/2005/8/layout/orgChart1"/>
    <dgm:cxn modelId="{ED626008-08C8-486B-B467-A412763AB95A}" type="presParOf" srcId="{EDA1D681-2F91-4632-86BB-15055BC4CE35}" destId="{1FFD2E51-71EB-4972-88CD-CB1A5BFD8EA7}" srcOrd="1" destOrd="0" presId="urn:microsoft.com/office/officeart/2005/8/layout/orgChart1"/>
    <dgm:cxn modelId="{9A87814A-0296-49DC-B7D0-53C0BC5ED30A}" type="presParOf" srcId="{C4DDCFEC-DEAA-40B6-B025-F8DA65D49CFB}" destId="{2D44723F-F9DE-4A8C-A75E-2DD35B0B1392}" srcOrd="1" destOrd="0" presId="urn:microsoft.com/office/officeart/2005/8/layout/orgChart1"/>
    <dgm:cxn modelId="{8AFF7F77-C1DE-4B5F-8258-2E701C3868E3}" type="presParOf" srcId="{2D44723F-F9DE-4A8C-A75E-2DD35B0B1392}" destId="{8C8C68AE-C9CC-4481-BE03-E64F483BF914}" srcOrd="0" destOrd="0" presId="urn:microsoft.com/office/officeart/2005/8/layout/orgChart1"/>
    <dgm:cxn modelId="{970142B0-E2BD-4F40-B8ED-257B0860984C}" type="presParOf" srcId="{2D44723F-F9DE-4A8C-A75E-2DD35B0B1392}" destId="{F2304E6C-7564-4153-8217-92CB7CC77C97}" srcOrd="1" destOrd="0" presId="urn:microsoft.com/office/officeart/2005/8/layout/orgChart1"/>
    <dgm:cxn modelId="{C6952FD6-B718-413D-B200-FE99BBD85D78}" type="presParOf" srcId="{F2304E6C-7564-4153-8217-92CB7CC77C97}" destId="{B6E98D5C-3B97-454B-8715-E9E6FE237E7A}" srcOrd="0" destOrd="0" presId="urn:microsoft.com/office/officeart/2005/8/layout/orgChart1"/>
    <dgm:cxn modelId="{62206119-9AD7-408C-BA96-339ED9E1D216}" type="presParOf" srcId="{B6E98D5C-3B97-454B-8715-E9E6FE237E7A}" destId="{152E7416-1BEB-4733-A158-1FC17E443AC2}" srcOrd="0" destOrd="0" presId="urn:microsoft.com/office/officeart/2005/8/layout/orgChart1"/>
    <dgm:cxn modelId="{9391ACA5-C153-461F-9E19-DDB0CEBB075B}" type="presParOf" srcId="{B6E98D5C-3B97-454B-8715-E9E6FE237E7A}" destId="{113C1701-9BC4-44E4-8CDB-8767A1459DDC}" srcOrd="1" destOrd="0" presId="urn:microsoft.com/office/officeart/2005/8/layout/orgChart1"/>
    <dgm:cxn modelId="{32229523-70E5-43B8-A50D-C3AD4F94EB18}" type="presParOf" srcId="{F2304E6C-7564-4153-8217-92CB7CC77C97}" destId="{C48D0265-EAF8-4F45-92E8-3F6A33B0CF68}" srcOrd="1" destOrd="0" presId="urn:microsoft.com/office/officeart/2005/8/layout/orgChart1"/>
    <dgm:cxn modelId="{5463BB50-0847-45B8-83B8-4AFF7EB198A8}" type="presParOf" srcId="{F2304E6C-7564-4153-8217-92CB7CC77C97}" destId="{EAFB88D8-E5F8-4841-ABF3-52C1FBBF2B30}" srcOrd="2" destOrd="0" presId="urn:microsoft.com/office/officeart/2005/8/layout/orgChart1"/>
    <dgm:cxn modelId="{A71BDB25-4F6D-4B11-8BAA-1350256C7730}" type="presParOf" srcId="{2D44723F-F9DE-4A8C-A75E-2DD35B0B1392}" destId="{59CB927C-19F1-4BED-8B59-1A25985B42AC}" srcOrd="2" destOrd="0" presId="urn:microsoft.com/office/officeart/2005/8/layout/orgChart1"/>
    <dgm:cxn modelId="{0ECD6AC8-35B2-4664-8152-FCEB8D7D3356}" type="presParOf" srcId="{2D44723F-F9DE-4A8C-A75E-2DD35B0B1392}" destId="{105C31BA-F485-4ED8-9FD8-5CBF2915E031}" srcOrd="3" destOrd="0" presId="urn:microsoft.com/office/officeart/2005/8/layout/orgChart1"/>
    <dgm:cxn modelId="{12056749-3F75-4A9B-A27A-60716A750FEC}" type="presParOf" srcId="{105C31BA-F485-4ED8-9FD8-5CBF2915E031}" destId="{0EA9AF26-B1C7-4AEA-8BF4-1C05C476C7FC}" srcOrd="0" destOrd="0" presId="urn:microsoft.com/office/officeart/2005/8/layout/orgChart1"/>
    <dgm:cxn modelId="{5DD0D915-DAAC-42A9-8A7B-A77B2BADEE5F}" type="presParOf" srcId="{0EA9AF26-B1C7-4AEA-8BF4-1C05C476C7FC}" destId="{D0709DDD-64F7-4064-8C41-813DFAEE0DCE}" srcOrd="0" destOrd="0" presId="urn:microsoft.com/office/officeart/2005/8/layout/orgChart1"/>
    <dgm:cxn modelId="{71B9942C-C8D3-4B58-B33D-1FF5C7E1D39F}" type="presParOf" srcId="{0EA9AF26-B1C7-4AEA-8BF4-1C05C476C7FC}" destId="{DC399DE5-2C41-4F62-A20E-44E2066314D1}" srcOrd="1" destOrd="0" presId="urn:microsoft.com/office/officeart/2005/8/layout/orgChart1"/>
    <dgm:cxn modelId="{597BB28E-5FED-4D4E-9A51-51794A603508}" type="presParOf" srcId="{105C31BA-F485-4ED8-9FD8-5CBF2915E031}" destId="{BBA4B149-AB5D-4A72-BC64-9DA6689957E4}" srcOrd="1" destOrd="0" presId="urn:microsoft.com/office/officeart/2005/8/layout/orgChart1"/>
    <dgm:cxn modelId="{6E2C9D76-EC4F-4B89-951D-3DD34190373A}" type="presParOf" srcId="{105C31BA-F485-4ED8-9FD8-5CBF2915E031}" destId="{AFA4BE02-03FF-42DE-8630-B38F41B3AD50}" srcOrd="2" destOrd="0" presId="urn:microsoft.com/office/officeart/2005/8/layout/orgChart1"/>
    <dgm:cxn modelId="{91DF39EE-80F3-4D39-830D-F593D0BC7E28}" type="presParOf" srcId="{C4DDCFEC-DEAA-40B6-B025-F8DA65D49CFB}" destId="{1E8B79A7-3872-41FA-A03F-775AD92B95BD}" srcOrd="2" destOrd="0" presId="urn:microsoft.com/office/officeart/2005/8/layout/orgChart1"/>
    <dgm:cxn modelId="{E6420B87-973A-4E33-8D24-3D68EBC8D769}" type="presParOf" srcId="{ED5DDF9C-5260-4D9A-9152-74AD38967453}" destId="{091A331D-DE6F-4B9A-90EB-C3A8F16CDD17}" srcOrd="4" destOrd="0" presId="urn:microsoft.com/office/officeart/2005/8/layout/orgChart1"/>
    <dgm:cxn modelId="{B428D084-E2FE-4738-9270-1E0164664708}" type="presParOf" srcId="{ED5DDF9C-5260-4D9A-9152-74AD38967453}" destId="{0A5D3ACE-142F-47CB-AB13-EF57C25A231D}" srcOrd="5" destOrd="0" presId="urn:microsoft.com/office/officeart/2005/8/layout/orgChart1"/>
    <dgm:cxn modelId="{48E73B30-414B-49E5-A787-8BA21E307799}" type="presParOf" srcId="{0A5D3ACE-142F-47CB-AB13-EF57C25A231D}" destId="{E2B8E81B-DAD6-4DF7-B6AE-6D65EE5832AC}" srcOrd="0" destOrd="0" presId="urn:microsoft.com/office/officeart/2005/8/layout/orgChart1"/>
    <dgm:cxn modelId="{F4B39022-4D9E-4935-8CE0-BC8A747AE5CC}" type="presParOf" srcId="{E2B8E81B-DAD6-4DF7-B6AE-6D65EE5832AC}" destId="{D6DB3CDB-61CC-479F-9DBD-F6AA5C57BA40}" srcOrd="0" destOrd="0" presId="urn:microsoft.com/office/officeart/2005/8/layout/orgChart1"/>
    <dgm:cxn modelId="{55194570-A51F-4AEE-9404-EFBBE5158092}" type="presParOf" srcId="{E2B8E81B-DAD6-4DF7-B6AE-6D65EE5832AC}" destId="{250A6B94-D7C9-492D-9258-F8B7F49F6E75}" srcOrd="1" destOrd="0" presId="urn:microsoft.com/office/officeart/2005/8/layout/orgChart1"/>
    <dgm:cxn modelId="{CA7A020B-038A-40C1-AFD7-C049656665F1}" type="presParOf" srcId="{0A5D3ACE-142F-47CB-AB13-EF57C25A231D}" destId="{A16FA392-9D72-49C1-B18B-10A5D918B4A6}" srcOrd="1" destOrd="0" presId="urn:microsoft.com/office/officeart/2005/8/layout/orgChart1"/>
    <dgm:cxn modelId="{4CAFE8E0-A5F1-4C5A-B987-C9DB66479BC2}" type="presParOf" srcId="{A16FA392-9D72-49C1-B18B-10A5D918B4A6}" destId="{B0FA7126-B488-4076-9A30-EE646DC5E3E4}" srcOrd="0" destOrd="0" presId="urn:microsoft.com/office/officeart/2005/8/layout/orgChart1"/>
    <dgm:cxn modelId="{2BC19D4E-F46B-43D6-BAA5-B957873C0818}" type="presParOf" srcId="{A16FA392-9D72-49C1-B18B-10A5D918B4A6}" destId="{FB0BD84C-4366-4534-9E86-11BB6B52E046}" srcOrd="1" destOrd="0" presId="urn:microsoft.com/office/officeart/2005/8/layout/orgChart1"/>
    <dgm:cxn modelId="{3D598925-FF6D-4E71-B48B-F15BAB15C1F0}" type="presParOf" srcId="{FB0BD84C-4366-4534-9E86-11BB6B52E046}" destId="{0EB29392-AD1C-4E27-AF36-BAAF2AC2FBFE}" srcOrd="0" destOrd="0" presId="urn:microsoft.com/office/officeart/2005/8/layout/orgChart1"/>
    <dgm:cxn modelId="{C846771F-8320-4CDF-B206-C0F99441C139}" type="presParOf" srcId="{0EB29392-AD1C-4E27-AF36-BAAF2AC2FBFE}" destId="{31FCEBBF-2978-4E63-B45E-3B6DF6F7FC37}" srcOrd="0" destOrd="0" presId="urn:microsoft.com/office/officeart/2005/8/layout/orgChart1"/>
    <dgm:cxn modelId="{A629193A-C87D-4E14-8EB4-6FA54D8419B6}" type="presParOf" srcId="{0EB29392-AD1C-4E27-AF36-BAAF2AC2FBFE}" destId="{28EFBFCF-D4AA-4D98-8646-E171693996C5}" srcOrd="1" destOrd="0" presId="urn:microsoft.com/office/officeart/2005/8/layout/orgChart1"/>
    <dgm:cxn modelId="{46E127BD-88C9-41B3-9EEB-5DB98DA2353A}" type="presParOf" srcId="{FB0BD84C-4366-4534-9E86-11BB6B52E046}" destId="{6A17FEF7-1864-4984-928D-C4007FDDB4B0}" srcOrd="1" destOrd="0" presId="urn:microsoft.com/office/officeart/2005/8/layout/orgChart1"/>
    <dgm:cxn modelId="{06611A26-703F-401F-A948-1AF66477C67D}" type="presParOf" srcId="{FB0BD84C-4366-4534-9E86-11BB6B52E046}" destId="{CB91E0DE-FCF9-4E0E-8C1C-EF0A59BF9799}" srcOrd="2" destOrd="0" presId="urn:microsoft.com/office/officeart/2005/8/layout/orgChart1"/>
    <dgm:cxn modelId="{126C1333-D2FA-4568-B1D9-CF13BC18E705}" type="presParOf" srcId="{A16FA392-9D72-49C1-B18B-10A5D918B4A6}" destId="{5E99FC80-0A09-401E-BBCB-976CD6270019}" srcOrd="2" destOrd="0" presId="urn:microsoft.com/office/officeart/2005/8/layout/orgChart1"/>
    <dgm:cxn modelId="{5F49881A-DE7C-4010-941A-3C920DAAC3F3}" type="presParOf" srcId="{A16FA392-9D72-49C1-B18B-10A5D918B4A6}" destId="{6B30F56B-F608-4595-B102-B9965F8F1137}" srcOrd="3" destOrd="0" presId="urn:microsoft.com/office/officeart/2005/8/layout/orgChart1"/>
    <dgm:cxn modelId="{4CF224DA-F5EF-4C36-9698-CAA91403B437}" type="presParOf" srcId="{6B30F56B-F608-4595-B102-B9965F8F1137}" destId="{EF51C7A9-A6C7-4A66-84D9-909BF48FD51C}" srcOrd="0" destOrd="0" presId="urn:microsoft.com/office/officeart/2005/8/layout/orgChart1"/>
    <dgm:cxn modelId="{BA581703-0CBD-41B0-BE9F-1A740B4C42FA}" type="presParOf" srcId="{EF51C7A9-A6C7-4A66-84D9-909BF48FD51C}" destId="{BB355E25-4A0C-4496-9CF0-EF8AF3347F31}" srcOrd="0" destOrd="0" presId="urn:microsoft.com/office/officeart/2005/8/layout/orgChart1"/>
    <dgm:cxn modelId="{F1A01638-EE70-4C75-B347-12EE9832A318}" type="presParOf" srcId="{EF51C7A9-A6C7-4A66-84D9-909BF48FD51C}" destId="{3D2772FC-F06E-4339-B26B-26CBEE412D8D}" srcOrd="1" destOrd="0" presId="urn:microsoft.com/office/officeart/2005/8/layout/orgChart1"/>
    <dgm:cxn modelId="{E706668E-28A3-4B63-ACB0-1E36526F27F8}" type="presParOf" srcId="{6B30F56B-F608-4595-B102-B9965F8F1137}" destId="{9CC1188D-9587-439A-A4F5-3B1C23D7DDF7}" srcOrd="1" destOrd="0" presId="urn:microsoft.com/office/officeart/2005/8/layout/orgChart1"/>
    <dgm:cxn modelId="{5AA2F4C2-7A65-4D58-94F5-53113657BC94}" type="presParOf" srcId="{6B30F56B-F608-4595-B102-B9965F8F1137}" destId="{61AB9A0B-9DC2-4B25-9C6A-E7F32E6D8857}" srcOrd="2" destOrd="0" presId="urn:microsoft.com/office/officeart/2005/8/layout/orgChart1"/>
    <dgm:cxn modelId="{F086FD3E-04D1-4A78-88ED-688650C21B35}" type="presParOf" srcId="{0A5D3ACE-142F-47CB-AB13-EF57C25A231D}" destId="{D1B3B9FD-1A6A-4545-AC65-3A4DA7680050}" srcOrd="2" destOrd="0" presId="urn:microsoft.com/office/officeart/2005/8/layout/orgChart1"/>
    <dgm:cxn modelId="{AB853B72-379E-4407-BED5-589BF87A0D49}" type="presParOf" srcId="{D28DC389-BB49-4BB7-98F8-312DA10A50DE}" destId="{EA22819D-D645-43A2-833B-8AD7E096860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9FC80-0A09-401E-BBCB-976CD6270019}">
      <dsp:nvSpPr>
        <dsp:cNvPr id="0" name=""/>
        <dsp:cNvSpPr/>
      </dsp:nvSpPr>
      <dsp:spPr>
        <a:xfrm>
          <a:off x="5175225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FA7126-B488-4076-9A30-EE646DC5E3E4}">
      <dsp:nvSpPr>
        <dsp:cNvPr id="0" name=""/>
        <dsp:cNvSpPr/>
      </dsp:nvSpPr>
      <dsp:spPr>
        <a:xfrm>
          <a:off x="5175225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A331D-DE6F-4B9A-90EB-C3A8F16CDD17}">
      <dsp:nvSpPr>
        <dsp:cNvPr id="0" name=""/>
        <dsp:cNvSpPr/>
      </dsp:nvSpPr>
      <dsp:spPr>
        <a:xfrm>
          <a:off x="3861221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rgbClr val="30E5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B927C-19F1-4BED-8B59-1A25985B42AC}">
      <dsp:nvSpPr>
        <dsp:cNvPr id="0" name=""/>
        <dsp:cNvSpPr/>
      </dsp:nvSpPr>
      <dsp:spPr>
        <a:xfrm>
          <a:off x="3212331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8C68AE-C9CC-4481-BE03-E64F483BF914}">
      <dsp:nvSpPr>
        <dsp:cNvPr id="0" name=""/>
        <dsp:cNvSpPr/>
      </dsp:nvSpPr>
      <dsp:spPr>
        <a:xfrm>
          <a:off x="3212331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D9CC6-9855-465B-9117-BFBDDC0B4015}">
      <dsp:nvSpPr>
        <dsp:cNvPr id="0" name=""/>
        <dsp:cNvSpPr/>
      </dsp:nvSpPr>
      <dsp:spPr>
        <a:xfrm>
          <a:off x="3815501" y="811328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rgbClr val="30E5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EB66C-8F84-417D-88A0-6DECB164AE23}">
      <dsp:nvSpPr>
        <dsp:cNvPr id="0" name=""/>
        <dsp:cNvSpPr/>
      </dsp:nvSpPr>
      <dsp:spPr>
        <a:xfrm>
          <a:off x="1249436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43912-BEEA-42FA-8B39-FFB5858DF821}">
      <dsp:nvSpPr>
        <dsp:cNvPr id="0" name=""/>
        <dsp:cNvSpPr/>
      </dsp:nvSpPr>
      <dsp:spPr>
        <a:xfrm>
          <a:off x="1249436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DADAC-AB34-4A65-A300-96DCD39C11D9}">
      <dsp:nvSpPr>
        <dsp:cNvPr id="0" name=""/>
        <dsp:cNvSpPr/>
      </dsp:nvSpPr>
      <dsp:spPr>
        <a:xfrm>
          <a:off x="1249436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9A990-2F6B-47DC-B2E8-ECCB588EC0DB}">
      <dsp:nvSpPr>
        <dsp:cNvPr id="0" name=""/>
        <dsp:cNvSpPr/>
      </dsp:nvSpPr>
      <dsp:spPr>
        <a:xfrm>
          <a:off x="1898327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rgbClr val="30E5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3B8FD-1B94-4E17-AF93-073E1EFA540F}">
      <dsp:nvSpPr>
        <dsp:cNvPr id="0" name=""/>
        <dsp:cNvSpPr/>
      </dsp:nvSpPr>
      <dsp:spPr>
        <a:xfrm>
          <a:off x="3050108" y="215"/>
          <a:ext cx="1622226" cy="811113"/>
        </a:xfrm>
        <a:prstGeom prst="rect">
          <a:avLst/>
        </a:prstGeom>
        <a:solidFill>
          <a:srgbClr val="D9F0F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Contoso Holding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Microsoft 365 account: hq@contoso.com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050108" y="215"/>
        <a:ext cx="1622226" cy="811113"/>
      </dsp:txXfrm>
    </dsp:sp>
    <dsp:sp modelId="{592E9C26-58C1-47A1-A432-DFC50DF6A43E}">
      <dsp:nvSpPr>
        <dsp:cNvPr id="0" name=""/>
        <dsp:cNvSpPr/>
      </dsp:nvSpPr>
      <dsp:spPr>
        <a:xfrm>
          <a:off x="1087214" y="1151996"/>
          <a:ext cx="1622226" cy="811113"/>
        </a:xfrm>
        <a:prstGeom prst="rect">
          <a:avLst/>
        </a:prstGeom>
        <a:solidFill>
          <a:srgbClr val="30E5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Contoso Corp</a:t>
          </a:r>
          <a:b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Production environment 1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087214" y="1151996"/>
        <a:ext cx="1622226" cy="811113"/>
      </dsp:txXfrm>
    </dsp:sp>
    <dsp:sp modelId="{0C40F73C-3123-4644-B22C-9BF3A77E5536}">
      <dsp:nvSpPr>
        <dsp:cNvPr id="0" name=""/>
        <dsp:cNvSpPr/>
      </dsp:nvSpPr>
      <dsp:spPr>
        <a:xfrm>
          <a:off x="1492770" y="2303776"/>
          <a:ext cx="1622226" cy="811113"/>
        </a:xfrm>
        <a:prstGeom prst="rect">
          <a:avLst/>
        </a:prstGeom>
        <a:solidFill>
          <a:srgbClr val="00B7C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Company 1: </a:t>
          </a:r>
          <a:b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Corporate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492770" y="2303776"/>
        <a:ext cx="1622226" cy="811113"/>
      </dsp:txXfrm>
    </dsp:sp>
    <dsp:sp modelId="{58422564-8303-42E5-8E0C-E75EF2C65AA8}">
      <dsp:nvSpPr>
        <dsp:cNvPr id="0" name=""/>
        <dsp:cNvSpPr/>
      </dsp:nvSpPr>
      <dsp:spPr>
        <a:xfrm>
          <a:off x="1492770" y="3455557"/>
          <a:ext cx="1622226" cy="811113"/>
        </a:xfrm>
        <a:prstGeom prst="rect">
          <a:avLst/>
        </a:prstGeom>
        <a:solidFill>
          <a:srgbClr val="00B7C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Company 2:</a:t>
          </a:r>
          <a:b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Manufacturing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492770" y="3455557"/>
        <a:ext cx="1622226" cy="811113"/>
      </dsp:txXfrm>
    </dsp:sp>
    <dsp:sp modelId="{E5AA4986-DB40-4529-ADBC-923531AF4D20}">
      <dsp:nvSpPr>
        <dsp:cNvPr id="0" name=""/>
        <dsp:cNvSpPr/>
      </dsp:nvSpPr>
      <dsp:spPr>
        <a:xfrm>
          <a:off x="1492770" y="4607338"/>
          <a:ext cx="1622226" cy="811113"/>
        </a:xfrm>
        <a:prstGeom prst="rect">
          <a:avLst/>
        </a:prstGeom>
        <a:solidFill>
          <a:srgbClr val="00B7C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Company 3: </a:t>
          </a:r>
          <a:b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DK Sales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492770" y="4607338"/>
        <a:ext cx="1622226" cy="811113"/>
      </dsp:txXfrm>
    </dsp:sp>
    <dsp:sp modelId="{0F695031-7AD0-4E5B-A6CE-D9B9CE86191D}">
      <dsp:nvSpPr>
        <dsp:cNvPr id="0" name=""/>
        <dsp:cNvSpPr/>
      </dsp:nvSpPr>
      <dsp:spPr>
        <a:xfrm>
          <a:off x="3050108" y="1151996"/>
          <a:ext cx="1622226" cy="811113"/>
        </a:xfrm>
        <a:prstGeom prst="rect">
          <a:avLst/>
        </a:prstGeom>
        <a:solidFill>
          <a:srgbClr val="30E5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Contoso DE</a:t>
          </a:r>
          <a:b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Production environment 2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050108" y="1151996"/>
        <a:ext cx="1622226" cy="811113"/>
      </dsp:txXfrm>
    </dsp:sp>
    <dsp:sp modelId="{152E7416-1BEB-4733-A158-1FC17E443AC2}">
      <dsp:nvSpPr>
        <dsp:cNvPr id="0" name=""/>
        <dsp:cNvSpPr/>
      </dsp:nvSpPr>
      <dsp:spPr>
        <a:xfrm>
          <a:off x="3455665" y="2303776"/>
          <a:ext cx="1622226" cy="811113"/>
        </a:xfrm>
        <a:prstGeom prst="rect">
          <a:avLst/>
        </a:prstGeom>
        <a:solidFill>
          <a:srgbClr val="00B7C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Company 1: </a:t>
          </a:r>
          <a:b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DE Sales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455665" y="2303776"/>
        <a:ext cx="1622226" cy="811113"/>
      </dsp:txXfrm>
    </dsp:sp>
    <dsp:sp modelId="{D0709DDD-64F7-4064-8C41-813DFAEE0DCE}">
      <dsp:nvSpPr>
        <dsp:cNvPr id="0" name=""/>
        <dsp:cNvSpPr/>
      </dsp:nvSpPr>
      <dsp:spPr>
        <a:xfrm>
          <a:off x="3455665" y="3455557"/>
          <a:ext cx="1622226" cy="811113"/>
        </a:xfrm>
        <a:prstGeom prst="rect">
          <a:avLst/>
        </a:prstGeom>
        <a:solidFill>
          <a:srgbClr val="00B7C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Company 2: </a:t>
          </a:r>
          <a:b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DE Warehouse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455665" y="3455557"/>
        <a:ext cx="1622226" cy="811113"/>
      </dsp:txXfrm>
    </dsp:sp>
    <dsp:sp modelId="{D6DB3CDB-61CC-479F-9DBD-F6AA5C57BA40}">
      <dsp:nvSpPr>
        <dsp:cNvPr id="0" name=""/>
        <dsp:cNvSpPr/>
      </dsp:nvSpPr>
      <dsp:spPr>
        <a:xfrm>
          <a:off x="5013002" y="1151996"/>
          <a:ext cx="1622226" cy="811113"/>
        </a:xfrm>
        <a:prstGeom prst="rect">
          <a:avLst/>
        </a:prstGeom>
        <a:solidFill>
          <a:srgbClr val="30E5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latin typeface="Segoe UI" panose="020B0502040204020203" pitchFamily="34" charset="0"/>
              <a:cs typeface="Segoe UI" panose="020B0502040204020203" pitchFamily="34" charset="0"/>
            </a:rPr>
            <a:t>Training</a:t>
          </a:r>
          <a:br>
            <a:rPr lang="en-GB" sz="1200" kern="120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200" kern="1200">
              <a:latin typeface="Segoe UI" panose="020B0502040204020203" pitchFamily="34" charset="0"/>
              <a:cs typeface="Segoe UI" panose="020B0502040204020203" pitchFamily="34" charset="0"/>
            </a:rPr>
            <a:t>Sandbox environment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013002" y="1151996"/>
        <a:ext cx="1622226" cy="811113"/>
      </dsp:txXfrm>
    </dsp:sp>
    <dsp:sp modelId="{31FCEBBF-2978-4E63-B45E-3B6DF6F7FC37}">
      <dsp:nvSpPr>
        <dsp:cNvPr id="0" name=""/>
        <dsp:cNvSpPr/>
      </dsp:nvSpPr>
      <dsp:spPr>
        <a:xfrm>
          <a:off x="5418559" y="2303776"/>
          <a:ext cx="1622226" cy="811113"/>
        </a:xfrm>
        <a:prstGeom prst="rect">
          <a:avLst/>
        </a:prstGeom>
        <a:solidFill>
          <a:srgbClr val="00B7C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Sales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418559" y="2303776"/>
        <a:ext cx="1622226" cy="811113"/>
      </dsp:txXfrm>
    </dsp:sp>
    <dsp:sp modelId="{BB355E25-4A0C-4496-9CF0-EF8AF3347F31}">
      <dsp:nvSpPr>
        <dsp:cNvPr id="0" name=""/>
        <dsp:cNvSpPr/>
      </dsp:nvSpPr>
      <dsp:spPr>
        <a:xfrm>
          <a:off x="5418559" y="3455557"/>
          <a:ext cx="1622226" cy="811113"/>
        </a:xfrm>
        <a:prstGeom prst="rect">
          <a:avLst/>
        </a:prstGeom>
        <a:solidFill>
          <a:srgbClr val="00B7C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latin typeface="Segoe UI" panose="020B0502040204020203" pitchFamily="34" charset="0"/>
              <a:cs typeface="Segoe UI" panose="020B0502040204020203" pitchFamily="34" charset="0"/>
            </a:rPr>
            <a:t>Logistics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418559" y="3455557"/>
        <a:ext cx="1622226" cy="8111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4E018-E0CF-4DE7-AB3A-8DB4129A07D9}">
      <dsp:nvSpPr>
        <dsp:cNvPr id="0" name=""/>
        <dsp:cNvSpPr/>
      </dsp:nvSpPr>
      <dsp:spPr>
        <a:xfrm>
          <a:off x="6156672" y="1963109"/>
          <a:ext cx="171485" cy="1562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2025"/>
              </a:lnTo>
              <a:lnTo>
                <a:pt x="171485" y="1562025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D12725-EE89-4C6C-8FF0-87402F77DAB4}">
      <dsp:nvSpPr>
        <dsp:cNvPr id="0" name=""/>
        <dsp:cNvSpPr/>
      </dsp:nvSpPr>
      <dsp:spPr>
        <a:xfrm>
          <a:off x="6156672" y="1963109"/>
          <a:ext cx="204140" cy="535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5983"/>
              </a:lnTo>
              <a:lnTo>
                <a:pt x="204140" y="535983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CA107-7C4B-49A3-8BEB-C50CB79A9361}">
      <dsp:nvSpPr>
        <dsp:cNvPr id="0" name=""/>
        <dsp:cNvSpPr/>
      </dsp:nvSpPr>
      <dsp:spPr>
        <a:xfrm>
          <a:off x="5719611" y="844940"/>
          <a:ext cx="1085950" cy="307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21"/>
              </a:lnTo>
              <a:lnTo>
                <a:pt x="1085950" y="136721"/>
              </a:lnTo>
              <a:lnTo>
                <a:pt x="1085950" y="307055"/>
              </a:lnTo>
            </a:path>
          </a:pathLst>
        </a:custGeom>
        <a:noFill/>
        <a:ln w="12700" cap="flat" cmpd="sng" algn="ctr">
          <a:solidFill>
            <a:srgbClr val="30E5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44184-6C4C-4271-9576-EADD8D47E7FB}">
      <dsp:nvSpPr>
        <dsp:cNvPr id="0" name=""/>
        <dsp:cNvSpPr/>
      </dsp:nvSpPr>
      <dsp:spPr>
        <a:xfrm>
          <a:off x="4252567" y="1966272"/>
          <a:ext cx="178023" cy="1558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8862"/>
              </a:lnTo>
              <a:lnTo>
                <a:pt x="178023" y="1558862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7B1528-BE44-49BD-BAA9-1EC91688CFB3}">
      <dsp:nvSpPr>
        <dsp:cNvPr id="0" name=""/>
        <dsp:cNvSpPr/>
      </dsp:nvSpPr>
      <dsp:spPr>
        <a:xfrm>
          <a:off x="4252567" y="1966272"/>
          <a:ext cx="125755" cy="515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786"/>
              </a:lnTo>
              <a:lnTo>
                <a:pt x="125755" y="515786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3C4D0-4A26-43AF-A272-49FB81008435}">
      <dsp:nvSpPr>
        <dsp:cNvPr id="0" name=""/>
        <dsp:cNvSpPr/>
      </dsp:nvSpPr>
      <dsp:spPr>
        <a:xfrm>
          <a:off x="4901458" y="844940"/>
          <a:ext cx="818153" cy="310218"/>
        </a:xfrm>
        <a:custGeom>
          <a:avLst/>
          <a:gdLst/>
          <a:ahLst/>
          <a:cxnLst/>
          <a:rect l="0" t="0" r="0" b="0"/>
          <a:pathLst>
            <a:path>
              <a:moveTo>
                <a:pt x="818153" y="0"/>
              </a:moveTo>
              <a:lnTo>
                <a:pt x="818153" y="139884"/>
              </a:lnTo>
              <a:lnTo>
                <a:pt x="0" y="139884"/>
              </a:lnTo>
              <a:lnTo>
                <a:pt x="0" y="310218"/>
              </a:lnTo>
            </a:path>
          </a:pathLst>
        </a:custGeom>
        <a:noFill/>
        <a:ln w="12700" cap="flat" cmpd="sng" algn="ctr">
          <a:solidFill>
            <a:srgbClr val="30E5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99FC80-0A09-401E-BBCB-976CD6270019}">
      <dsp:nvSpPr>
        <dsp:cNvPr id="0" name=""/>
        <dsp:cNvSpPr/>
      </dsp:nvSpPr>
      <dsp:spPr>
        <a:xfrm>
          <a:off x="227531" y="1966272"/>
          <a:ext cx="151288" cy="1631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1311"/>
              </a:lnTo>
              <a:lnTo>
                <a:pt x="151288" y="1631311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FA7126-B488-4076-9A30-EE646DC5E3E4}">
      <dsp:nvSpPr>
        <dsp:cNvPr id="0" name=""/>
        <dsp:cNvSpPr/>
      </dsp:nvSpPr>
      <dsp:spPr>
        <a:xfrm>
          <a:off x="227531" y="1966272"/>
          <a:ext cx="144767" cy="599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9842"/>
              </a:lnTo>
              <a:lnTo>
                <a:pt x="144767" y="599842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A331D-DE6F-4B9A-90EB-C3A8F16CDD17}">
      <dsp:nvSpPr>
        <dsp:cNvPr id="0" name=""/>
        <dsp:cNvSpPr/>
      </dsp:nvSpPr>
      <dsp:spPr>
        <a:xfrm>
          <a:off x="876422" y="811117"/>
          <a:ext cx="977926" cy="344041"/>
        </a:xfrm>
        <a:custGeom>
          <a:avLst/>
          <a:gdLst/>
          <a:ahLst/>
          <a:cxnLst/>
          <a:rect l="0" t="0" r="0" b="0"/>
          <a:pathLst>
            <a:path>
              <a:moveTo>
                <a:pt x="977926" y="0"/>
              </a:moveTo>
              <a:lnTo>
                <a:pt x="977926" y="173708"/>
              </a:lnTo>
              <a:lnTo>
                <a:pt x="0" y="173708"/>
              </a:lnTo>
              <a:lnTo>
                <a:pt x="0" y="344041"/>
              </a:lnTo>
            </a:path>
          </a:pathLst>
        </a:custGeom>
        <a:noFill/>
        <a:ln w="12700" cap="flat" cmpd="sng" algn="ctr">
          <a:solidFill>
            <a:srgbClr val="30E5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EB66C-8F84-417D-88A0-6DECB164AE23}">
      <dsp:nvSpPr>
        <dsp:cNvPr id="0" name=""/>
        <dsp:cNvSpPr/>
      </dsp:nvSpPr>
      <dsp:spPr>
        <a:xfrm>
          <a:off x="2147777" y="1966272"/>
          <a:ext cx="183928" cy="2570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0044"/>
              </a:lnTo>
              <a:lnTo>
                <a:pt x="183928" y="2570044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43912-BEEA-42FA-8B39-FFB5858DF821}">
      <dsp:nvSpPr>
        <dsp:cNvPr id="0" name=""/>
        <dsp:cNvSpPr/>
      </dsp:nvSpPr>
      <dsp:spPr>
        <a:xfrm>
          <a:off x="2147777" y="1966272"/>
          <a:ext cx="203540" cy="1595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5086"/>
              </a:lnTo>
              <a:lnTo>
                <a:pt x="203540" y="1595086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DADAC-AB34-4A65-A300-96DCD39C11D9}">
      <dsp:nvSpPr>
        <dsp:cNvPr id="0" name=""/>
        <dsp:cNvSpPr/>
      </dsp:nvSpPr>
      <dsp:spPr>
        <a:xfrm>
          <a:off x="2147777" y="1966272"/>
          <a:ext cx="229658" cy="599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9834"/>
              </a:lnTo>
              <a:lnTo>
                <a:pt x="229658" y="599834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9A990-2F6B-47DC-B2E8-ECCB588EC0DB}">
      <dsp:nvSpPr>
        <dsp:cNvPr id="0" name=""/>
        <dsp:cNvSpPr/>
      </dsp:nvSpPr>
      <dsp:spPr>
        <a:xfrm>
          <a:off x="1854348" y="811117"/>
          <a:ext cx="942318" cy="344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708"/>
              </a:lnTo>
              <a:lnTo>
                <a:pt x="942318" y="173708"/>
              </a:lnTo>
              <a:lnTo>
                <a:pt x="942318" y="344041"/>
              </a:lnTo>
            </a:path>
          </a:pathLst>
        </a:custGeom>
        <a:noFill/>
        <a:ln w="12700" cap="flat" cmpd="sng" algn="ctr">
          <a:solidFill>
            <a:srgbClr val="30E5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3B8FD-1B94-4E17-AF93-073E1EFA540F}">
      <dsp:nvSpPr>
        <dsp:cNvPr id="0" name=""/>
        <dsp:cNvSpPr/>
      </dsp:nvSpPr>
      <dsp:spPr>
        <a:xfrm>
          <a:off x="1043235" y="4"/>
          <a:ext cx="1622226" cy="811113"/>
        </a:xfrm>
        <a:prstGeom prst="rect">
          <a:avLst/>
        </a:prstGeom>
        <a:solidFill>
          <a:srgbClr val="D9F0F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Contoso Holding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Microsoft 365 account: hq@contoso.com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043235" y="4"/>
        <a:ext cx="1622226" cy="811113"/>
      </dsp:txXfrm>
    </dsp:sp>
    <dsp:sp modelId="{592E9C26-58C1-47A1-A432-DFC50DF6A43E}">
      <dsp:nvSpPr>
        <dsp:cNvPr id="0" name=""/>
        <dsp:cNvSpPr/>
      </dsp:nvSpPr>
      <dsp:spPr>
        <a:xfrm>
          <a:off x="1985554" y="1155159"/>
          <a:ext cx="1622226" cy="811113"/>
        </a:xfrm>
        <a:prstGeom prst="rect">
          <a:avLst/>
        </a:prstGeom>
        <a:solidFill>
          <a:srgbClr val="30E5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Contoso Corp</a:t>
          </a:r>
          <a:b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Production environment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985554" y="1155159"/>
        <a:ext cx="1622226" cy="811113"/>
      </dsp:txXfrm>
    </dsp:sp>
    <dsp:sp modelId="{0C40F73C-3123-4644-B22C-9BF3A77E5536}">
      <dsp:nvSpPr>
        <dsp:cNvPr id="0" name=""/>
        <dsp:cNvSpPr/>
      </dsp:nvSpPr>
      <dsp:spPr>
        <a:xfrm>
          <a:off x="2377435" y="2160550"/>
          <a:ext cx="1622226" cy="811113"/>
        </a:xfrm>
        <a:prstGeom prst="rect">
          <a:avLst/>
        </a:prstGeom>
        <a:solidFill>
          <a:srgbClr val="00B7C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Company 1: </a:t>
          </a:r>
          <a:b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Corporate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377435" y="2160550"/>
        <a:ext cx="1622226" cy="811113"/>
      </dsp:txXfrm>
    </dsp:sp>
    <dsp:sp modelId="{58422564-8303-42E5-8E0C-E75EF2C65AA8}">
      <dsp:nvSpPr>
        <dsp:cNvPr id="0" name=""/>
        <dsp:cNvSpPr/>
      </dsp:nvSpPr>
      <dsp:spPr>
        <a:xfrm>
          <a:off x="2351318" y="3155802"/>
          <a:ext cx="1622226" cy="811113"/>
        </a:xfrm>
        <a:prstGeom prst="rect">
          <a:avLst/>
        </a:prstGeom>
        <a:solidFill>
          <a:srgbClr val="00B7C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Company 2:</a:t>
          </a:r>
          <a:b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Manufacturing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351318" y="3155802"/>
        <a:ext cx="1622226" cy="811113"/>
      </dsp:txXfrm>
    </dsp:sp>
    <dsp:sp modelId="{E5AA4986-DB40-4529-ADBC-923531AF4D20}">
      <dsp:nvSpPr>
        <dsp:cNvPr id="0" name=""/>
        <dsp:cNvSpPr/>
      </dsp:nvSpPr>
      <dsp:spPr>
        <a:xfrm>
          <a:off x="2331705" y="4130760"/>
          <a:ext cx="1622226" cy="811113"/>
        </a:xfrm>
        <a:prstGeom prst="rect">
          <a:avLst/>
        </a:prstGeom>
        <a:solidFill>
          <a:srgbClr val="00B7C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Company 3: </a:t>
          </a:r>
          <a:b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DK Sales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331705" y="4130760"/>
        <a:ext cx="1622226" cy="811113"/>
      </dsp:txXfrm>
    </dsp:sp>
    <dsp:sp modelId="{D6DB3CDB-61CC-479F-9DBD-F6AA5C57BA40}">
      <dsp:nvSpPr>
        <dsp:cNvPr id="0" name=""/>
        <dsp:cNvSpPr/>
      </dsp:nvSpPr>
      <dsp:spPr>
        <a:xfrm>
          <a:off x="65308" y="1155159"/>
          <a:ext cx="1622226" cy="811113"/>
        </a:xfrm>
        <a:prstGeom prst="rect">
          <a:avLst/>
        </a:prstGeom>
        <a:solidFill>
          <a:srgbClr val="30E5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DK Training</a:t>
          </a:r>
          <a:b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Sandbox environment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5308" y="1155159"/>
        <a:ext cx="1622226" cy="811113"/>
      </dsp:txXfrm>
    </dsp:sp>
    <dsp:sp modelId="{31FCEBBF-2978-4E63-B45E-3B6DF6F7FC37}">
      <dsp:nvSpPr>
        <dsp:cNvPr id="0" name=""/>
        <dsp:cNvSpPr/>
      </dsp:nvSpPr>
      <dsp:spPr>
        <a:xfrm>
          <a:off x="372299" y="2160558"/>
          <a:ext cx="1622226" cy="811113"/>
        </a:xfrm>
        <a:prstGeom prst="rect">
          <a:avLst/>
        </a:prstGeom>
        <a:solidFill>
          <a:srgbClr val="00B7C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Sales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72299" y="2160558"/>
        <a:ext cx="1622226" cy="811113"/>
      </dsp:txXfrm>
    </dsp:sp>
    <dsp:sp modelId="{BB355E25-4A0C-4496-9CF0-EF8AF3347F31}">
      <dsp:nvSpPr>
        <dsp:cNvPr id="0" name=""/>
        <dsp:cNvSpPr/>
      </dsp:nvSpPr>
      <dsp:spPr>
        <a:xfrm>
          <a:off x="378820" y="3192027"/>
          <a:ext cx="1622226" cy="811113"/>
        </a:xfrm>
        <a:prstGeom prst="rect">
          <a:avLst/>
        </a:prstGeom>
        <a:solidFill>
          <a:srgbClr val="00B7C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latin typeface="Segoe UI" panose="020B0502040204020203" pitchFamily="34" charset="0"/>
              <a:cs typeface="Segoe UI" panose="020B0502040204020203" pitchFamily="34" charset="0"/>
            </a:rPr>
            <a:t>Logistics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78820" y="3192027"/>
        <a:ext cx="1622226" cy="811113"/>
      </dsp:txXfrm>
    </dsp:sp>
    <dsp:sp modelId="{F319F061-5574-4F20-9305-9D0544018404}">
      <dsp:nvSpPr>
        <dsp:cNvPr id="0" name=""/>
        <dsp:cNvSpPr/>
      </dsp:nvSpPr>
      <dsp:spPr>
        <a:xfrm>
          <a:off x="4908498" y="33827"/>
          <a:ext cx="1622226" cy="811113"/>
        </a:xfrm>
        <a:prstGeom prst="rect">
          <a:avLst/>
        </a:prstGeom>
        <a:solidFill>
          <a:srgbClr val="D9F0F2"/>
        </a:solidFill>
        <a:ln>
          <a:solidFill>
            <a:srgbClr val="D9F0F2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Contoso Germany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Microsoft 365 account: de@contoso.com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908498" y="33827"/>
        <a:ext cx="1622226" cy="811113"/>
      </dsp:txXfrm>
    </dsp:sp>
    <dsp:sp modelId="{A80A21FF-6A59-49CE-B133-E1F98D88B297}">
      <dsp:nvSpPr>
        <dsp:cNvPr id="0" name=""/>
        <dsp:cNvSpPr/>
      </dsp:nvSpPr>
      <dsp:spPr>
        <a:xfrm>
          <a:off x="4090344" y="1155159"/>
          <a:ext cx="1622226" cy="811113"/>
        </a:xfrm>
        <a:prstGeom prst="rect">
          <a:avLst/>
        </a:prstGeom>
        <a:solidFill>
          <a:srgbClr val="30E5D0"/>
        </a:solidFill>
        <a:ln>
          <a:solidFill>
            <a:srgbClr val="30E5D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Contoso DE</a:t>
          </a:r>
          <a:b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Production environment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090344" y="1155159"/>
        <a:ext cx="1622226" cy="811113"/>
      </dsp:txXfrm>
    </dsp:sp>
    <dsp:sp modelId="{D9F58941-6005-41EC-9A59-99918C4625BA}">
      <dsp:nvSpPr>
        <dsp:cNvPr id="0" name=""/>
        <dsp:cNvSpPr/>
      </dsp:nvSpPr>
      <dsp:spPr>
        <a:xfrm>
          <a:off x="4378322" y="2076502"/>
          <a:ext cx="1622226" cy="811113"/>
        </a:xfrm>
        <a:prstGeom prst="rect">
          <a:avLst/>
        </a:prstGeom>
        <a:solidFill>
          <a:srgbClr val="00B7C3"/>
        </a:solidFill>
        <a:ln>
          <a:solidFill>
            <a:srgbClr val="00B7C3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Company 1: </a:t>
          </a:r>
          <a:b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DE Sales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378322" y="2076502"/>
        <a:ext cx="1622226" cy="811113"/>
      </dsp:txXfrm>
    </dsp:sp>
    <dsp:sp modelId="{C918ED4E-C181-43CD-B8EE-D475C02C7B29}">
      <dsp:nvSpPr>
        <dsp:cNvPr id="0" name=""/>
        <dsp:cNvSpPr/>
      </dsp:nvSpPr>
      <dsp:spPr>
        <a:xfrm>
          <a:off x="4430590" y="3119578"/>
          <a:ext cx="1622226" cy="811113"/>
        </a:xfrm>
        <a:prstGeom prst="rect">
          <a:avLst/>
        </a:prstGeom>
        <a:solidFill>
          <a:srgbClr val="00B7C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Company 2: </a:t>
          </a:r>
          <a:b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DE Warehouse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430590" y="3119578"/>
        <a:ext cx="1622226" cy="811113"/>
      </dsp:txXfrm>
    </dsp:sp>
    <dsp:sp modelId="{92041509-E046-4A72-997E-A140ED0C7C47}">
      <dsp:nvSpPr>
        <dsp:cNvPr id="0" name=""/>
        <dsp:cNvSpPr/>
      </dsp:nvSpPr>
      <dsp:spPr>
        <a:xfrm>
          <a:off x="5994449" y="1151996"/>
          <a:ext cx="1622226" cy="811113"/>
        </a:xfrm>
        <a:prstGeom prst="rect">
          <a:avLst/>
        </a:prstGeom>
        <a:solidFill>
          <a:srgbClr val="30E5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DE Training</a:t>
          </a:r>
          <a:b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Sandbox environment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994449" y="1151996"/>
        <a:ext cx="1622226" cy="811113"/>
      </dsp:txXfrm>
    </dsp:sp>
    <dsp:sp modelId="{48863B9B-C6C1-4A76-9B49-90F26303B91D}">
      <dsp:nvSpPr>
        <dsp:cNvPr id="0" name=""/>
        <dsp:cNvSpPr/>
      </dsp:nvSpPr>
      <dsp:spPr>
        <a:xfrm>
          <a:off x="6360813" y="2093536"/>
          <a:ext cx="1622226" cy="811113"/>
        </a:xfrm>
        <a:prstGeom prst="rect">
          <a:avLst/>
        </a:prstGeom>
        <a:solidFill>
          <a:srgbClr val="00B7C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DE Sales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360813" y="2093536"/>
        <a:ext cx="1622226" cy="811113"/>
      </dsp:txXfrm>
    </dsp:sp>
    <dsp:sp modelId="{86D64CF3-8BAE-4BE5-A7F7-C1BA1C9E48BF}">
      <dsp:nvSpPr>
        <dsp:cNvPr id="0" name=""/>
        <dsp:cNvSpPr/>
      </dsp:nvSpPr>
      <dsp:spPr>
        <a:xfrm>
          <a:off x="6328157" y="3119578"/>
          <a:ext cx="1622226" cy="811113"/>
        </a:xfrm>
        <a:prstGeom prst="rect">
          <a:avLst/>
        </a:prstGeom>
        <a:solidFill>
          <a:srgbClr val="00B7C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DE Logistics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328157" y="3119578"/>
        <a:ext cx="1622226" cy="8111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9FC80-0A09-401E-BBCB-976CD6270019}">
      <dsp:nvSpPr>
        <dsp:cNvPr id="0" name=""/>
        <dsp:cNvSpPr/>
      </dsp:nvSpPr>
      <dsp:spPr>
        <a:xfrm>
          <a:off x="5175225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FA7126-B488-4076-9A30-EE646DC5E3E4}">
      <dsp:nvSpPr>
        <dsp:cNvPr id="0" name=""/>
        <dsp:cNvSpPr/>
      </dsp:nvSpPr>
      <dsp:spPr>
        <a:xfrm>
          <a:off x="5175225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A331D-DE6F-4B9A-90EB-C3A8F16CDD17}">
      <dsp:nvSpPr>
        <dsp:cNvPr id="0" name=""/>
        <dsp:cNvSpPr/>
      </dsp:nvSpPr>
      <dsp:spPr>
        <a:xfrm>
          <a:off x="3861221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B927C-19F1-4BED-8B59-1A25985B42AC}">
      <dsp:nvSpPr>
        <dsp:cNvPr id="0" name=""/>
        <dsp:cNvSpPr/>
      </dsp:nvSpPr>
      <dsp:spPr>
        <a:xfrm>
          <a:off x="3212331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8C68AE-C9CC-4481-BE03-E64F483BF914}">
      <dsp:nvSpPr>
        <dsp:cNvPr id="0" name=""/>
        <dsp:cNvSpPr/>
      </dsp:nvSpPr>
      <dsp:spPr>
        <a:xfrm>
          <a:off x="3212331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D9CC6-9855-465B-9117-BFBDDC0B4015}">
      <dsp:nvSpPr>
        <dsp:cNvPr id="0" name=""/>
        <dsp:cNvSpPr/>
      </dsp:nvSpPr>
      <dsp:spPr>
        <a:xfrm>
          <a:off x="3815501" y="811328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EB66C-8F84-417D-88A0-6DECB164AE23}">
      <dsp:nvSpPr>
        <dsp:cNvPr id="0" name=""/>
        <dsp:cNvSpPr/>
      </dsp:nvSpPr>
      <dsp:spPr>
        <a:xfrm>
          <a:off x="1249436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43912-BEEA-42FA-8B39-FFB5858DF821}">
      <dsp:nvSpPr>
        <dsp:cNvPr id="0" name=""/>
        <dsp:cNvSpPr/>
      </dsp:nvSpPr>
      <dsp:spPr>
        <a:xfrm>
          <a:off x="1249436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DADAC-AB34-4A65-A300-96DCD39C11D9}">
      <dsp:nvSpPr>
        <dsp:cNvPr id="0" name=""/>
        <dsp:cNvSpPr/>
      </dsp:nvSpPr>
      <dsp:spPr>
        <a:xfrm>
          <a:off x="1249436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9A990-2F6B-47DC-B2E8-ECCB588EC0DB}">
      <dsp:nvSpPr>
        <dsp:cNvPr id="0" name=""/>
        <dsp:cNvSpPr/>
      </dsp:nvSpPr>
      <dsp:spPr>
        <a:xfrm>
          <a:off x="1898327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3B8FD-1B94-4E17-AF93-073E1EFA540F}">
      <dsp:nvSpPr>
        <dsp:cNvPr id="0" name=""/>
        <dsp:cNvSpPr/>
      </dsp:nvSpPr>
      <dsp:spPr>
        <a:xfrm>
          <a:off x="3050108" y="215"/>
          <a:ext cx="1622226" cy="8111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Contoso Holding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Microsoft 365 account: hq@contoso.com</a:t>
          </a:r>
          <a:endParaRPr lang="en-DK" sz="1300" kern="1200" dirty="0"/>
        </a:p>
      </dsp:txBody>
      <dsp:txXfrm>
        <a:off x="3050108" y="215"/>
        <a:ext cx="1622226" cy="811113"/>
      </dsp:txXfrm>
    </dsp:sp>
    <dsp:sp modelId="{592E9C26-58C1-47A1-A432-DFC50DF6A43E}">
      <dsp:nvSpPr>
        <dsp:cNvPr id="0" name=""/>
        <dsp:cNvSpPr/>
      </dsp:nvSpPr>
      <dsp:spPr>
        <a:xfrm>
          <a:off x="1087214" y="1151996"/>
          <a:ext cx="1622226" cy="81111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Contoso Corp</a:t>
          </a:r>
          <a:br>
            <a:rPr lang="en-GB" sz="1300" kern="1200" dirty="0"/>
          </a:br>
          <a:r>
            <a:rPr lang="en-GB" sz="1300" kern="1200" dirty="0"/>
            <a:t>Production environment 1</a:t>
          </a:r>
          <a:endParaRPr lang="en-DK" sz="1300" kern="1200" dirty="0"/>
        </a:p>
      </dsp:txBody>
      <dsp:txXfrm>
        <a:off x="1087214" y="1151996"/>
        <a:ext cx="1622226" cy="811113"/>
      </dsp:txXfrm>
    </dsp:sp>
    <dsp:sp modelId="{0C40F73C-3123-4644-B22C-9BF3A77E5536}">
      <dsp:nvSpPr>
        <dsp:cNvPr id="0" name=""/>
        <dsp:cNvSpPr/>
      </dsp:nvSpPr>
      <dsp:spPr>
        <a:xfrm>
          <a:off x="1492770" y="2303776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Company 1: </a:t>
          </a:r>
          <a:br>
            <a:rPr lang="en-GB" sz="1300" kern="1200" dirty="0"/>
          </a:br>
          <a:r>
            <a:rPr lang="en-GB" sz="1300" kern="1200" dirty="0"/>
            <a:t>Corporate</a:t>
          </a:r>
          <a:endParaRPr lang="en-DK" sz="1300" kern="1200" dirty="0"/>
        </a:p>
      </dsp:txBody>
      <dsp:txXfrm>
        <a:off x="1492770" y="2303776"/>
        <a:ext cx="1622226" cy="811113"/>
      </dsp:txXfrm>
    </dsp:sp>
    <dsp:sp modelId="{58422564-8303-42E5-8E0C-E75EF2C65AA8}">
      <dsp:nvSpPr>
        <dsp:cNvPr id="0" name=""/>
        <dsp:cNvSpPr/>
      </dsp:nvSpPr>
      <dsp:spPr>
        <a:xfrm>
          <a:off x="1492770" y="3455557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Company 2:</a:t>
          </a:r>
          <a:br>
            <a:rPr lang="en-GB" sz="1300" kern="1200" dirty="0"/>
          </a:br>
          <a:r>
            <a:rPr lang="en-GB" sz="1300" kern="1200" dirty="0"/>
            <a:t>Manufacturing</a:t>
          </a:r>
          <a:endParaRPr lang="en-DK" sz="1300" kern="1200" dirty="0"/>
        </a:p>
      </dsp:txBody>
      <dsp:txXfrm>
        <a:off x="1492770" y="3455557"/>
        <a:ext cx="1622226" cy="811113"/>
      </dsp:txXfrm>
    </dsp:sp>
    <dsp:sp modelId="{E5AA4986-DB40-4529-ADBC-923531AF4D20}">
      <dsp:nvSpPr>
        <dsp:cNvPr id="0" name=""/>
        <dsp:cNvSpPr/>
      </dsp:nvSpPr>
      <dsp:spPr>
        <a:xfrm>
          <a:off x="1492770" y="4607338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Company 3: </a:t>
          </a:r>
          <a:br>
            <a:rPr lang="en-GB" sz="1300" kern="1200" dirty="0"/>
          </a:br>
          <a:r>
            <a:rPr lang="en-GB" sz="1300" kern="1200" dirty="0"/>
            <a:t>DK Sales</a:t>
          </a:r>
          <a:endParaRPr lang="en-DK" sz="1300" kern="1200" dirty="0"/>
        </a:p>
      </dsp:txBody>
      <dsp:txXfrm>
        <a:off x="1492770" y="4607338"/>
        <a:ext cx="1622226" cy="811113"/>
      </dsp:txXfrm>
    </dsp:sp>
    <dsp:sp modelId="{0F695031-7AD0-4E5B-A6CE-D9B9CE86191D}">
      <dsp:nvSpPr>
        <dsp:cNvPr id="0" name=""/>
        <dsp:cNvSpPr/>
      </dsp:nvSpPr>
      <dsp:spPr>
        <a:xfrm>
          <a:off x="3050108" y="1151996"/>
          <a:ext cx="1622226" cy="81111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Contoso DE</a:t>
          </a:r>
          <a:br>
            <a:rPr lang="en-GB" sz="1300" kern="1200" dirty="0"/>
          </a:br>
          <a:r>
            <a:rPr lang="en-GB" sz="1300" kern="1200" dirty="0"/>
            <a:t>Production environment 2</a:t>
          </a:r>
          <a:endParaRPr lang="en-DK" sz="1300" kern="1200" dirty="0"/>
        </a:p>
      </dsp:txBody>
      <dsp:txXfrm>
        <a:off x="3050108" y="1151996"/>
        <a:ext cx="1622226" cy="811113"/>
      </dsp:txXfrm>
    </dsp:sp>
    <dsp:sp modelId="{152E7416-1BEB-4733-A158-1FC17E443AC2}">
      <dsp:nvSpPr>
        <dsp:cNvPr id="0" name=""/>
        <dsp:cNvSpPr/>
      </dsp:nvSpPr>
      <dsp:spPr>
        <a:xfrm>
          <a:off x="3455665" y="2303776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Company 1: </a:t>
          </a:r>
          <a:br>
            <a:rPr lang="en-GB" sz="1300" kern="1200" dirty="0"/>
          </a:br>
          <a:r>
            <a:rPr lang="en-GB" sz="1300" kern="1200" dirty="0"/>
            <a:t>DE Sales</a:t>
          </a:r>
          <a:endParaRPr lang="en-DK" sz="1300" kern="1200" dirty="0"/>
        </a:p>
      </dsp:txBody>
      <dsp:txXfrm>
        <a:off x="3455665" y="2303776"/>
        <a:ext cx="1622226" cy="811113"/>
      </dsp:txXfrm>
    </dsp:sp>
    <dsp:sp modelId="{D0709DDD-64F7-4064-8C41-813DFAEE0DCE}">
      <dsp:nvSpPr>
        <dsp:cNvPr id="0" name=""/>
        <dsp:cNvSpPr/>
      </dsp:nvSpPr>
      <dsp:spPr>
        <a:xfrm>
          <a:off x="3455665" y="3455557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Company 2: </a:t>
          </a:r>
          <a:br>
            <a:rPr lang="en-GB" sz="1300" kern="1200" dirty="0"/>
          </a:br>
          <a:r>
            <a:rPr lang="en-GB" sz="1300" kern="1200" dirty="0"/>
            <a:t>DE Warehouse</a:t>
          </a:r>
          <a:endParaRPr lang="en-DK" sz="1300" kern="1200" dirty="0"/>
        </a:p>
      </dsp:txBody>
      <dsp:txXfrm>
        <a:off x="3455665" y="3455557"/>
        <a:ext cx="1622226" cy="811113"/>
      </dsp:txXfrm>
    </dsp:sp>
    <dsp:sp modelId="{D6DB3CDB-61CC-479F-9DBD-F6AA5C57BA40}">
      <dsp:nvSpPr>
        <dsp:cNvPr id="0" name=""/>
        <dsp:cNvSpPr/>
      </dsp:nvSpPr>
      <dsp:spPr>
        <a:xfrm>
          <a:off x="5013002" y="1151996"/>
          <a:ext cx="1622226" cy="81111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Training</a:t>
          </a:r>
          <a:br>
            <a:rPr lang="en-GB" sz="1300" kern="1200"/>
          </a:br>
          <a:r>
            <a:rPr lang="en-GB" sz="1300" kern="1200"/>
            <a:t>Sandbox environment</a:t>
          </a:r>
          <a:endParaRPr lang="en-DK" sz="1300" kern="1200" dirty="0"/>
        </a:p>
      </dsp:txBody>
      <dsp:txXfrm>
        <a:off x="5013002" y="1151996"/>
        <a:ext cx="1622226" cy="811113"/>
      </dsp:txXfrm>
    </dsp:sp>
    <dsp:sp modelId="{31FCEBBF-2978-4E63-B45E-3B6DF6F7FC37}">
      <dsp:nvSpPr>
        <dsp:cNvPr id="0" name=""/>
        <dsp:cNvSpPr/>
      </dsp:nvSpPr>
      <dsp:spPr>
        <a:xfrm>
          <a:off x="5418559" y="2303776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Sales</a:t>
          </a:r>
          <a:endParaRPr lang="en-DK" sz="1300" kern="1200" dirty="0"/>
        </a:p>
      </dsp:txBody>
      <dsp:txXfrm>
        <a:off x="5418559" y="2303776"/>
        <a:ext cx="1622226" cy="811113"/>
      </dsp:txXfrm>
    </dsp:sp>
    <dsp:sp modelId="{BB355E25-4A0C-4496-9CF0-EF8AF3347F31}">
      <dsp:nvSpPr>
        <dsp:cNvPr id="0" name=""/>
        <dsp:cNvSpPr/>
      </dsp:nvSpPr>
      <dsp:spPr>
        <a:xfrm>
          <a:off x="5418559" y="3455557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Logistics</a:t>
          </a:r>
          <a:endParaRPr lang="en-DK" sz="1300" kern="1200" dirty="0"/>
        </a:p>
      </dsp:txBody>
      <dsp:txXfrm>
        <a:off x="5418559" y="3455557"/>
        <a:ext cx="1622226" cy="811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07A3-C626-4C40-B8DA-76E07E125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D9B8B-2027-4080-90F4-42866241D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3F9B6-F45A-4940-B76A-CFC72760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28/12/2021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1C1BF-AB62-4BE3-BAEE-D0377798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4C47C-5539-420F-9930-0E7EFDAB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9342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61EC-7D5F-4F71-9E1C-D31A3F4F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94E10-B8FF-49CC-B796-138198922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8B14C-5DB6-4B15-A260-B5A90380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28/12/2021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D94B0-59D9-402E-A6E4-D4DAA919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ED8D5-3A09-42D3-8C1A-8A0CA8B7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140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DE92E-8037-40D1-A9CD-556A238AE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0C66B-14FD-4797-BACB-F4C5FCC18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96186-DC5C-4B67-8F9F-B1C3686D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28/12/2021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C915-D400-40D2-8B44-2FFB55AF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0C82-FC22-4545-B87C-E5F648CD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22177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68F50-5E84-4744-A8FD-310F9E62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4F65-00CB-47A6-A36C-DC88716242B1}" type="datetimeFigureOut">
              <a:rPr lang="en-DK" smtClean="0"/>
              <a:t>28/12/2021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31DA80-031F-49AB-B078-86728AC9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2CCA3-911C-4D3E-BFF4-9ED195B1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951A-7BB3-4396-9BBC-E819D773E9D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0979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B75C-D853-4239-A405-0C0211A2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D053C-4190-4343-AC65-5F5D91E6E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858EA-2AA6-42B7-9B94-2937806D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28/12/2021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42F37-AD91-443B-B50C-D8BE4443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0DAAE-BCFD-4FA6-92A7-DC88E47F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6247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6243-5C1A-4FC0-A69A-9EF81ADB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68414-5955-43DC-98A0-928F6FC46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3B08B-DC7D-402A-90D0-024D50BC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28/12/2021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D8FCD-2B60-4858-BCD4-FCBFDE06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19237-7D17-4F99-8ED5-07EFB8BD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248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4A77-4B78-4563-83B3-1D631473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FD499-2270-4456-B890-9C5A7B3F9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A1DA0-371A-453C-A1EC-E7817FAA3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CD7F6-8A5F-43C1-B970-5E362C28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28/12/2021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449CB-C2EB-46D0-A383-A3ECC7A7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2572B-0F7D-4115-A335-86A6CBAB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7319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D59A-1FC8-4036-9006-1AEAED7A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5631E-0565-4E6C-9E97-EE590281D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75843-BC24-4B9D-94ED-0716B3568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18595-96EB-4F58-93D0-A226F8438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EB0F0-6CB4-40F4-A484-8EB50F4B5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09E72-CA35-447E-B309-40DF4D3C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28/12/2021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FD77C5-8081-4E5D-99D3-7154BA72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B2099-68AF-47EE-9F0A-E15B4587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4696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A463-D98B-48BD-BABE-D0B7A404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D1001-F4DA-46FE-95A5-5D2F4352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28/12/2021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0DB7D-F724-4984-9667-9AF5E902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3C552-7E0A-4731-A4C3-CEDAF75B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0521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3EF70-3093-4F7B-AC56-A7E0CA18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28/12/2021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E05D0-7AFE-4260-9E9E-8322899B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CA017-024D-42F2-B931-04C1C8D5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6997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E9CC-7861-43E5-A02E-0D12AF91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98AB-C6E9-49B6-B6C7-13DD308CA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7974D-43DB-4051-9583-4A769EBDD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2A0B2-9092-4F4D-B01D-8A8203D3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28/12/2021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A7411-432C-4C7A-B1AE-947307E9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14582-9A72-4E86-B7D3-F2E940BB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0711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E8DD-054B-4DCF-8866-4EB6B2455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62AAF-8EBB-4934-8603-2752FE4BE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684FD-12F7-400A-909A-12AC7D454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8B0D-2498-4BE1-82A8-6E126A3E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28/12/2021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0EB65-4B3E-4C40-B505-FD6C6756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E5FB3-801A-43F3-B4C6-C45DDBB7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9343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82309-9204-423B-9A4D-A89CB82A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D02A3-79F9-4663-A9F4-BBF5EF731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E7105-3322-4C4C-892E-8DADA37B3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D49A9-ADA7-4370-9052-09D7E5AC09B3}" type="datetimeFigureOut">
              <a:rPr lang="en-DK" smtClean="0"/>
              <a:t>28/12/2021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4C6EE-A997-4316-8153-69AE8A104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37250-3544-4047-ACE7-63D871F0A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2482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18E3A-D2A5-4F9B-8F1C-DBEB6710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CC492-97A2-43D5-8125-A7C6A3A21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512DB-39EE-401C-90EE-97FE735F5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D4F65-00CB-47A6-A36C-DC88716242B1}" type="datetimeFigureOut">
              <a:rPr lang="en-DK" smtClean="0"/>
              <a:t>28/12/2021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EBB37-5FEB-4D60-AC7A-772872314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24979-D694-4D61-9473-18AFEE76D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4951A-7BB3-4396-9BBC-E819D773E9D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5690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6CDD5B-9E48-4F4A-AEDF-6AF5E60CADC4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llout: Line 4">
            <a:extLst>
              <a:ext uri="{FF2B5EF4-FFF2-40B4-BE49-F238E27FC236}">
                <a16:creationId xmlns:a16="http://schemas.microsoft.com/office/drawing/2014/main" id="{2F6160B1-6F58-487D-87A5-7D030723625A}"/>
              </a:ext>
            </a:extLst>
          </p:cNvPr>
          <p:cNvSpPr/>
          <p:nvPr/>
        </p:nvSpPr>
        <p:spPr>
          <a:xfrm>
            <a:off x="8263489" y="862889"/>
            <a:ext cx="1484416" cy="439387"/>
          </a:xfrm>
          <a:prstGeom prst="borderCallout1">
            <a:avLst>
              <a:gd name="adj1" fmla="val 57552"/>
              <a:gd name="adj2" fmla="val 641"/>
              <a:gd name="adj3" fmla="val 53023"/>
              <a:gd name="adj4" fmla="val -107156"/>
            </a:avLst>
          </a:prstGeom>
          <a:ln>
            <a:solidFill>
              <a:srgbClr val="D9F0F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Segoe UI" panose="020B0502040204020203" pitchFamily="34" charset="0"/>
                <a:cs typeface="Segoe UI" panose="020B0502040204020203" pitchFamily="34" charset="0"/>
              </a:rPr>
              <a:t>Azure AD tenant</a:t>
            </a:r>
            <a:endParaRPr lang="en-DK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47BCB4-AEA3-41F7-90E6-57C17A14BDFE}"/>
              </a:ext>
            </a:extLst>
          </p:cNvPr>
          <p:cNvGrpSpPr/>
          <p:nvPr/>
        </p:nvGrpSpPr>
        <p:grpSpPr>
          <a:xfrm>
            <a:off x="9176384" y="1617879"/>
            <a:ext cx="2184887" cy="1211284"/>
            <a:chOff x="8021973" y="1674420"/>
            <a:chExt cx="2339907" cy="12112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75D46E-7DBE-489E-877E-FD1E9590277D}"/>
                </a:ext>
              </a:extLst>
            </p:cNvPr>
            <p:cNvSpPr txBox="1"/>
            <p:nvPr/>
          </p:nvSpPr>
          <p:spPr>
            <a:xfrm>
              <a:off x="8651174" y="1870938"/>
              <a:ext cx="1710706" cy="738664"/>
            </a:xfrm>
            <a:prstGeom prst="rect">
              <a:avLst/>
            </a:prstGeom>
            <a:ln>
              <a:solidFill>
                <a:srgbClr val="30E5D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Environments in Business Central online</a:t>
              </a:r>
              <a:endParaRPr lang="en-DK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9913DF4-2641-451A-8EB0-2B33C5574403}"/>
                </a:ext>
              </a:extLst>
            </p:cNvPr>
            <p:cNvSpPr/>
            <p:nvPr/>
          </p:nvSpPr>
          <p:spPr>
            <a:xfrm>
              <a:off x="8021973" y="1674420"/>
              <a:ext cx="629200" cy="1211284"/>
            </a:xfrm>
            <a:prstGeom prst="rightBrace">
              <a:avLst>
                <a:gd name="adj1" fmla="val 8333"/>
                <a:gd name="adj2" fmla="val 45906"/>
              </a:avLst>
            </a:prstGeom>
            <a:ln>
              <a:solidFill>
                <a:srgbClr val="30E5D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7FC9DB-B380-4333-A447-B1D6CCABFCC5}"/>
              </a:ext>
            </a:extLst>
          </p:cNvPr>
          <p:cNvGrpSpPr/>
          <p:nvPr/>
        </p:nvGrpSpPr>
        <p:grpSpPr>
          <a:xfrm>
            <a:off x="9484704" y="2887136"/>
            <a:ext cx="2229178" cy="3270521"/>
            <a:chOff x="8651576" y="2933934"/>
            <a:chExt cx="2229178" cy="327052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1A54AC-2B5A-4612-83F3-DD067241EE18}"/>
                </a:ext>
              </a:extLst>
            </p:cNvPr>
            <p:cNvSpPr txBox="1"/>
            <p:nvPr/>
          </p:nvSpPr>
          <p:spPr>
            <a:xfrm>
              <a:off x="9405587" y="4101716"/>
              <a:ext cx="1475167" cy="738664"/>
            </a:xfrm>
            <a:prstGeom prst="rect">
              <a:avLst/>
            </a:prstGeom>
            <a:ln>
              <a:solidFill>
                <a:srgbClr val="00B7C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Companies in Business Central environments</a:t>
              </a:r>
              <a:endParaRPr lang="en-DK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E34D1D8-A388-4CBE-8AF2-E1B1B16E5B75}"/>
                </a:ext>
              </a:extLst>
            </p:cNvPr>
            <p:cNvSpPr/>
            <p:nvPr/>
          </p:nvSpPr>
          <p:spPr>
            <a:xfrm>
              <a:off x="8651576" y="2933934"/>
              <a:ext cx="718588" cy="3270521"/>
            </a:xfrm>
            <a:prstGeom prst="rightBrace">
              <a:avLst>
                <a:gd name="adj1" fmla="val 8333"/>
                <a:gd name="adj2" fmla="val 45906"/>
              </a:avLst>
            </a:prstGeom>
            <a:ln>
              <a:solidFill>
                <a:srgbClr val="00B7C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91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6CDD5B-9E48-4F4A-AEDF-6AF5E60CAD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420765"/>
              </p:ext>
            </p:extLst>
          </p:nvPr>
        </p:nvGraphicFramePr>
        <p:xfrm>
          <a:off x="1263052" y="86288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9A47BCB4-AEA3-41F7-90E6-57C17A14BDFE}"/>
              </a:ext>
            </a:extLst>
          </p:cNvPr>
          <p:cNvGrpSpPr/>
          <p:nvPr/>
        </p:nvGrpSpPr>
        <p:grpSpPr>
          <a:xfrm>
            <a:off x="9176384" y="1774111"/>
            <a:ext cx="2184887" cy="1055052"/>
            <a:chOff x="8021973" y="1674420"/>
            <a:chExt cx="2339907" cy="12112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75D46E-7DBE-489E-877E-FD1E9590277D}"/>
                </a:ext>
              </a:extLst>
            </p:cNvPr>
            <p:cNvSpPr txBox="1"/>
            <p:nvPr/>
          </p:nvSpPr>
          <p:spPr>
            <a:xfrm>
              <a:off x="8651174" y="1870937"/>
              <a:ext cx="1710706" cy="826618"/>
            </a:xfrm>
            <a:prstGeom prst="rect">
              <a:avLst/>
            </a:prstGeom>
            <a:ln>
              <a:solidFill>
                <a:srgbClr val="30E5D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Environments in Business Central online</a:t>
              </a:r>
              <a:endParaRPr lang="en-DK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9913DF4-2641-451A-8EB0-2B33C5574403}"/>
                </a:ext>
              </a:extLst>
            </p:cNvPr>
            <p:cNvSpPr/>
            <p:nvPr/>
          </p:nvSpPr>
          <p:spPr>
            <a:xfrm>
              <a:off x="8021973" y="1674420"/>
              <a:ext cx="629200" cy="1211284"/>
            </a:xfrm>
            <a:prstGeom prst="rightBrace">
              <a:avLst>
                <a:gd name="adj1" fmla="val 8333"/>
                <a:gd name="adj2" fmla="val 45906"/>
              </a:avLst>
            </a:prstGeom>
            <a:ln>
              <a:solidFill>
                <a:srgbClr val="30E5D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7FC9DB-B380-4333-A447-B1D6CCABFCC5}"/>
              </a:ext>
            </a:extLst>
          </p:cNvPr>
          <p:cNvGrpSpPr/>
          <p:nvPr/>
        </p:nvGrpSpPr>
        <p:grpSpPr>
          <a:xfrm>
            <a:off x="9484704" y="2887136"/>
            <a:ext cx="2229178" cy="3049933"/>
            <a:chOff x="8651576" y="2933934"/>
            <a:chExt cx="2229178" cy="327052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1A54AC-2B5A-4612-83F3-DD067241EE18}"/>
                </a:ext>
              </a:extLst>
            </p:cNvPr>
            <p:cNvSpPr txBox="1"/>
            <p:nvPr/>
          </p:nvSpPr>
          <p:spPr>
            <a:xfrm>
              <a:off x="9405587" y="4101716"/>
              <a:ext cx="1475167" cy="738664"/>
            </a:xfrm>
            <a:prstGeom prst="rect">
              <a:avLst/>
            </a:prstGeom>
            <a:ln>
              <a:solidFill>
                <a:srgbClr val="00B7C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Companies in Business Central environments</a:t>
              </a:r>
              <a:endParaRPr lang="en-DK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E34D1D8-A388-4CBE-8AF2-E1B1B16E5B75}"/>
                </a:ext>
              </a:extLst>
            </p:cNvPr>
            <p:cNvSpPr/>
            <p:nvPr/>
          </p:nvSpPr>
          <p:spPr>
            <a:xfrm>
              <a:off x="8651576" y="2933934"/>
              <a:ext cx="718588" cy="3270521"/>
            </a:xfrm>
            <a:prstGeom prst="rightBrace">
              <a:avLst>
                <a:gd name="adj1" fmla="val 8333"/>
                <a:gd name="adj2" fmla="val 45906"/>
              </a:avLst>
            </a:prstGeom>
            <a:ln>
              <a:solidFill>
                <a:srgbClr val="00B7C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CE8F1A-C79F-4A7C-8529-15A26BAE1C6D}"/>
              </a:ext>
            </a:extLst>
          </p:cNvPr>
          <p:cNvGrpSpPr/>
          <p:nvPr/>
        </p:nvGrpSpPr>
        <p:grpSpPr>
          <a:xfrm>
            <a:off x="8671455" y="804916"/>
            <a:ext cx="2184886" cy="911222"/>
            <a:chOff x="8021973" y="1674420"/>
            <a:chExt cx="2339906" cy="12112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9B72C0-199C-4AD1-B659-3FC1044BC086}"/>
                </a:ext>
              </a:extLst>
            </p:cNvPr>
            <p:cNvSpPr txBox="1"/>
            <p:nvPr/>
          </p:nvSpPr>
          <p:spPr>
            <a:xfrm>
              <a:off x="8651173" y="2102173"/>
              <a:ext cx="1710706" cy="430692"/>
            </a:xfrm>
            <a:prstGeom prst="rect">
              <a:avLst/>
            </a:prstGeom>
            <a:ln>
              <a:solidFill>
                <a:srgbClr val="D9F0F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bIns="108000" rtlCol="0">
              <a:noAutofit/>
            </a:bodyPr>
            <a:lstStyle/>
            <a:p>
              <a:r>
                <a:rPr lang="en-GB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Azure AD tenants</a:t>
              </a:r>
              <a:endParaRPr lang="en-DK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24486BDF-8B15-4937-BF5C-A3E4C046574A}"/>
                </a:ext>
              </a:extLst>
            </p:cNvPr>
            <p:cNvSpPr/>
            <p:nvPr/>
          </p:nvSpPr>
          <p:spPr>
            <a:xfrm>
              <a:off x="8021973" y="1674420"/>
              <a:ext cx="629200" cy="1211284"/>
            </a:xfrm>
            <a:prstGeom prst="rightBrace">
              <a:avLst>
                <a:gd name="adj1" fmla="val 8333"/>
                <a:gd name="adj2" fmla="val 45906"/>
              </a:avLst>
            </a:prstGeom>
            <a:ln>
              <a:solidFill>
                <a:srgbClr val="D9F0F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05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6CDD5B-9E48-4F4A-AEDF-6AF5E60CAD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93221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llout: Line 4">
            <a:extLst>
              <a:ext uri="{FF2B5EF4-FFF2-40B4-BE49-F238E27FC236}">
                <a16:creationId xmlns:a16="http://schemas.microsoft.com/office/drawing/2014/main" id="{2F6160B1-6F58-487D-87A5-7D030723625A}"/>
              </a:ext>
            </a:extLst>
          </p:cNvPr>
          <p:cNvSpPr/>
          <p:nvPr/>
        </p:nvSpPr>
        <p:spPr>
          <a:xfrm>
            <a:off x="7337136" y="910701"/>
            <a:ext cx="1484416" cy="439387"/>
          </a:xfrm>
          <a:prstGeom prst="borderCallout1">
            <a:avLst>
              <a:gd name="adj1" fmla="val 57552"/>
              <a:gd name="adj2" fmla="val 641"/>
              <a:gd name="adj3" fmla="val 55743"/>
              <a:gd name="adj4" fmla="val -4193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Azure AD tenant</a:t>
            </a:r>
            <a:endParaRPr lang="en-DK" sz="1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47BCB4-AEA3-41F7-90E6-57C17A14BDFE}"/>
              </a:ext>
            </a:extLst>
          </p:cNvPr>
          <p:cNvGrpSpPr/>
          <p:nvPr/>
        </p:nvGrpSpPr>
        <p:grpSpPr>
          <a:xfrm>
            <a:off x="8850416" y="1617879"/>
            <a:ext cx="2619168" cy="1211284"/>
            <a:chOff x="7742712" y="1674420"/>
            <a:chExt cx="2619168" cy="12112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75D46E-7DBE-489E-877E-FD1E9590277D}"/>
                </a:ext>
              </a:extLst>
            </p:cNvPr>
            <p:cNvSpPr txBox="1"/>
            <p:nvPr/>
          </p:nvSpPr>
          <p:spPr>
            <a:xfrm>
              <a:off x="8651174" y="1870938"/>
              <a:ext cx="1710706" cy="73866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Environments in Business Central online</a:t>
              </a:r>
              <a:endParaRPr lang="en-DK" sz="1400" dirty="0"/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9913DF4-2641-451A-8EB0-2B33C5574403}"/>
                </a:ext>
              </a:extLst>
            </p:cNvPr>
            <p:cNvSpPr/>
            <p:nvPr/>
          </p:nvSpPr>
          <p:spPr>
            <a:xfrm>
              <a:off x="7742712" y="1674420"/>
              <a:ext cx="908462" cy="1211284"/>
            </a:xfrm>
            <a:prstGeom prst="rightBrace">
              <a:avLst>
                <a:gd name="adj1" fmla="val 8333"/>
                <a:gd name="adj2" fmla="val 45906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7FC9DB-B380-4333-A447-B1D6CCABFCC5}"/>
              </a:ext>
            </a:extLst>
          </p:cNvPr>
          <p:cNvGrpSpPr/>
          <p:nvPr/>
        </p:nvGrpSpPr>
        <p:grpSpPr>
          <a:xfrm>
            <a:off x="9304647" y="2887136"/>
            <a:ext cx="2654590" cy="3270521"/>
            <a:chOff x="8461703" y="2933934"/>
            <a:chExt cx="2654590" cy="327052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1A54AC-2B5A-4612-83F3-DD067241EE18}"/>
                </a:ext>
              </a:extLst>
            </p:cNvPr>
            <p:cNvSpPr txBox="1"/>
            <p:nvPr/>
          </p:nvSpPr>
          <p:spPr>
            <a:xfrm>
              <a:off x="9405587" y="4101716"/>
              <a:ext cx="1710706" cy="7386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Companies in Business Central environments</a:t>
              </a:r>
              <a:endParaRPr lang="en-DK" sz="1400" dirty="0"/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E34D1D8-A388-4CBE-8AF2-E1B1B16E5B75}"/>
                </a:ext>
              </a:extLst>
            </p:cNvPr>
            <p:cNvSpPr/>
            <p:nvPr/>
          </p:nvSpPr>
          <p:spPr>
            <a:xfrm>
              <a:off x="8461703" y="2933934"/>
              <a:ext cx="908462" cy="3270521"/>
            </a:xfrm>
            <a:prstGeom prst="rightBrace">
              <a:avLst>
                <a:gd name="adj1" fmla="val 8333"/>
                <a:gd name="adj2" fmla="val 45906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279587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Dupont</dc:creator>
  <cp:lastModifiedBy>Eva Dupont</cp:lastModifiedBy>
  <cp:revision>5</cp:revision>
  <dcterms:created xsi:type="dcterms:W3CDTF">2021-10-06T07:48:33Z</dcterms:created>
  <dcterms:modified xsi:type="dcterms:W3CDTF">2021-12-28T10:54:08Z</dcterms:modified>
</cp:coreProperties>
</file>