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60" d="100"/>
          <a:sy n="160" d="100"/>
        </p:scale>
        <p:origin x="-828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782B5-F357-428A-8BA4-331F9005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8D67EB3-DC81-4437-896B-720EDC402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39AD30-C72A-4681-A25E-6498749C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46E0D-8AEE-45FE-B283-32ADE5EF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CEEDA7-B66E-46E2-86E5-4013CA9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C5216-60F4-46A1-B260-105EEB7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1CC929D-C21D-458E-A074-775D8B94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21F6A8-96E7-41BE-A959-1F8E5E73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9EA06C-0E1A-4069-A6F6-D6E1029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0255D6-FB65-40F8-81CF-9037EC7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EDA2EB6-EA90-409D-B5FB-CAB08773B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DC757FC-0BF0-4236-ADFF-C3B14FF7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C4F367-165E-4BAC-8A34-8EBD9EC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771B1-04E7-469D-A41D-EF25F3C1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1906F-F5AD-4F0C-898F-43285C1F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0C4A4-F21F-4AAF-9793-16B6408D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1F1F2F-4D99-4DDB-ACFB-D5C2029E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823D95-FEDE-4372-BD30-86BCEF4F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F74E5A-9C78-4165-90BB-E7002E4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DF8749-1B20-44E9-A9BE-BB1A11E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E57E-79CD-4FE2-B273-724AF01D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C08F64-480E-4A0B-84A1-54EF1DE3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9D0468-50D5-4D46-9BA3-EA453C2E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A02024-BA5F-489F-9ABE-375C52F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72DED1-7EFF-4075-9751-05008EFB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969B8-15F2-444D-AAF0-722900A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60A560-2C5E-4F59-8517-ECF6B446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1A5952-09E2-4F71-B93D-AF201C9A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B193D6-DD7B-4065-A0CC-572193C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E44608-519B-4406-AFD0-598B8189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414272A-DEDF-4704-AA58-2743A68F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4B81-B43B-40A7-9491-E1D1BEDC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586206-FA1C-40E2-8011-D2E0A48D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EA02B7-9E31-49A4-9B31-FC32C5A4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0DC6442-0508-4EE8-A0A3-DBA5560BA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28E9A6-5EDD-475E-8589-E21A3B07A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10BAC53-69CF-4124-87D3-5C89DDD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EDFE4C2-EC41-4D50-8A6C-4257CB92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176FD75-AF73-4C0B-A3D6-7A47BB4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4D5F-73B9-4C44-A4F6-C473FF02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901BD61-9BF8-48F3-A4BB-35E26507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3407BA8-E238-4DA9-86BE-2276454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E0B1730-594A-4947-B3D0-EF3E8CF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5381733-14E2-4DBF-8CE5-41AE2FBD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FB666E0-5D68-4D0E-A1DF-6CA8C82D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BBD1E56-BC05-4A39-B705-6501E3B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D245C-A8CD-4F09-88CF-A9D2DB8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E5D65-C66F-4B76-BE5D-FEE7721C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676C009-2ECA-44A2-B4A2-5D12099F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288315-6830-4FD6-99D7-0E482534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67EA0D-5BE1-4C61-BB9A-3EEC0CA2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BAA8515-C7EF-48A9-AF79-EC03750B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47ACB-116B-4EB3-B4FC-89285EB1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DB786CB-310D-43F5-A7FE-5DCE8141E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980A1FF-44BE-4B9E-A54D-36F44E7E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AD943C-DBD0-4B6A-908B-5839F2A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C9EF2-8AF9-4ABF-9762-6857106B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10DCAB-3499-480F-B858-2EF646A3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4F9E63-BEFC-4119-B0A5-88CB0E11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13CAA2-6A59-4259-9543-3CD1561F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10CED2-1D9C-4D8D-9AB3-6B84C9F00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6F19-E882-4BCB-B674-79AC8F1E2D23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A86D05-C588-445A-BD50-15F6897F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31A5A1-5D4A-4576-B480-5769C2F78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E73B-F63A-4EE8-82C5-F384F0F1B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ktangel 26">
            <a:extLst>
              <a:ext uri="{FF2B5EF4-FFF2-40B4-BE49-F238E27FC236}">
                <a16:creationId xmlns:a16="http://schemas.microsoft.com/office/drawing/2014/main" id="{A7F22BCB-D33A-45D3-8976-649E55DD7B01}"/>
              </a:ext>
            </a:extLst>
          </p:cNvPr>
          <p:cNvSpPr/>
          <p:nvPr/>
        </p:nvSpPr>
        <p:spPr>
          <a:xfrm>
            <a:off x="3846716" y="2514599"/>
            <a:ext cx="3339869" cy="7546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Base Application  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7768DF11-0519-42AC-A217-82D683B3C34F}"/>
              </a:ext>
            </a:extLst>
          </p:cNvPr>
          <p:cNvSpPr/>
          <p:nvPr/>
        </p:nvSpPr>
        <p:spPr>
          <a:xfrm>
            <a:off x="3846716" y="3381825"/>
            <a:ext cx="4498569" cy="36918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Microsoft System Application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2713AB38-91DF-4177-A309-426948F3BC3C}"/>
              </a:ext>
            </a:extLst>
          </p:cNvPr>
          <p:cNvSpPr/>
          <p:nvPr/>
        </p:nvSpPr>
        <p:spPr>
          <a:xfrm>
            <a:off x="3846715" y="1833668"/>
            <a:ext cx="1027801" cy="41565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Extension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F193714-D6A2-4F9C-A42E-6A1DB3A1BD02}"/>
              </a:ext>
            </a:extLst>
          </p:cNvPr>
          <p:cNvSpPr/>
          <p:nvPr/>
        </p:nvSpPr>
        <p:spPr>
          <a:xfrm>
            <a:off x="6149331" y="1833668"/>
            <a:ext cx="1037254" cy="41565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Extension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787F6FEF-7EA7-4657-9A65-74D30C52E947}"/>
              </a:ext>
            </a:extLst>
          </p:cNvPr>
          <p:cNvSpPr/>
          <p:nvPr/>
        </p:nvSpPr>
        <p:spPr>
          <a:xfrm>
            <a:off x="4996314" y="1833668"/>
            <a:ext cx="1027802" cy="41565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Extension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B624DC59-8E74-4CF9-9D5A-12BB54091226}"/>
              </a:ext>
            </a:extLst>
          </p:cNvPr>
          <p:cNvSpPr/>
          <p:nvPr/>
        </p:nvSpPr>
        <p:spPr>
          <a:xfrm>
            <a:off x="3846715" y="4029272"/>
            <a:ext cx="4498569" cy="71292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System </a:t>
            </a:r>
            <a:r>
              <a:rPr lang="da-DK" sz="1200" dirty="0" err="1">
                <a:solidFill>
                  <a:schemeClr val="bg1"/>
                </a:solidFill>
              </a:rPr>
              <a:t>objects</a:t>
            </a:r>
            <a:endParaRPr lang="da-DK" sz="1200" dirty="0">
              <a:solidFill>
                <a:schemeClr val="bg1"/>
              </a:solidFill>
            </a:endParaRPr>
          </a:p>
          <a:p>
            <a:pPr algn="ctr"/>
            <a:endParaRPr lang="da-DK" sz="1200" dirty="0">
              <a:solidFill>
                <a:schemeClr val="bg1"/>
              </a:solidFill>
            </a:endParaRPr>
          </a:p>
          <a:p>
            <a:pPr algn="ctr"/>
            <a:r>
              <a:rPr lang="da-DK" sz="1200" dirty="0">
                <a:solidFill>
                  <a:schemeClr val="bg1"/>
                </a:solidFill>
              </a:rPr>
              <a:t>Platform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79078D67-FAFD-4719-B787-F1510DC2C694}"/>
              </a:ext>
            </a:extLst>
          </p:cNvPr>
          <p:cNvCxnSpPr>
            <a:cxnSpLocks/>
          </p:cNvCxnSpPr>
          <p:nvPr/>
        </p:nvCxnSpPr>
        <p:spPr>
          <a:xfrm>
            <a:off x="4353077" y="4391538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forbindelse 39">
            <a:extLst>
              <a:ext uri="{FF2B5EF4-FFF2-40B4-BE49-F238E27FC236}">
                <a16:creationId xmlns:a16="http://schemas.microsoft.com/office/drawing/2014/main" id="{FDA46CBF-E5B4-4B45-AF86-91863B31FE94}"/>
              </a:ext>
            </a:extLst>
          </p:cNvPr>
          <p:cNvCxnSpPr>
            <a:cxnSpLocks/>
          </p:cNvCxnSpPr>
          <p:nvPr/>
        </p:nvCxnSpPr>
        <p:spPr>
          <a:xfrm>
            <a:off x="8345285" y="3476175"/>
            <a:ext cx="663673" cy="0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ktangel 28">
            <a:extLst>
              <a:ext uri="{FF2B5EF4-FFF2-40B4-BE49-F238E27FC236}">
                <a16:creationId xmlns:a16="http://schemas.microsoft.com/office/drawing/2014/main" id="{103F1343-FD3F-44DC-AE0A-F168C8C1158B}"/>
              </a:ext>
            </a:extLst>
          </p:cNvPr>
          <p:cNvSpPr/>
          <p:nvPr/>
        </p:nvSpPr>
        <p:spPr>
          <a:xfrm>
            <a:off x="7308030" y="1833668"/>
            <a:ext cx="1037254" cy="144576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Extension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" name="Rutediagram: Magnetpladelager 4">
            <a:extLst>
              <a:ext uri="{FF2B5EF4-FFF2-40B4-BE49-F238E27FC236}">
                <a16:creationId xmlns:a16="http://schemas.microsoft.com/office/drawing/2014/main" id="{02540A8A-DB8D-4277-98E4-50BA7589C9E7}"/>
              </a:ext>
            </a:extLst>
          </p:cNvPr>
          <p:cNvSpPr/>
          <p:nvPr/>
        </p:nvSpPr>
        <p:spPr>
          <a:xfrm>
            <a:off x="3920110" y="5058323"/>
            <a:ext cx="2085633" cy="797051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Application database </a:t>
            </a:r>
            <a:endParaRPr lang="en-US" sz="1200" dirty="0"/>
          </a:p>
        </p:txBody>
      </p:sp>
      <p:sp>
        <p:nvSpPr>
          <p:cNvPr id="36" name="Rutediagram: Magnetpladelager 35">
            <a:extLst>
              <a:ext uri="{FF2B5EF4-FFF2-40B4-BE49-F238E27FC236}">
                <a16:creationId xmlns:a16="http://schemas.microsoft.com/office/drawing/2014/main" id="{A5FB5AE9-D047-4691-A430-1474B85C93B1}"/>
              </a:ext>
            </a:extLst>
          </p:cNvPr>
          <p:cNvSpPr/>
          <p:nvPr/>
        </p:nvSpPr>
        <p:spPr>
          <a:xfrm>
            <a:off x="6149332" y="5058323"/>
            <a:ext cx="2085633" cy="797052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 err="1"/>
              <a:t>Tenant</a:t>
            </a:r>
            <a:r>
              <a:rPr lang="da-DK" sz="1200" dirty="0"/>
              <a:t> database</a:t>
            </a:r>
            <a:endParaRPr lang="en-US" sz="1200" dirty="0"/>
          </a:p>
        </p:txBody>
      </p:sp>
      <p:sp>
        <p:nvSpPr>
          <p:cNvPr id="8" name="Rektangel: afrundede hjørner 7">
            <a:extLst>
              <a:ext uri="{FF2B5EF4-FFF2-40B4-BE49-F238E27FC236}">
                <a16:creationId xmlns:a16="http://schemas.microsoft.com/office/drawing/2014/main" id="{57BD5D4D-B3B1-4AE2-B5F1-E29C41ADC49D}"/>
              </a:ext>
            </a:extLst>
          </p:cNvPr>
          <p:cNvSpPr/>
          <p:nvPr/>
        </p:nvSpPr>
        <p:spPr>
          <a:xfrm>
            <a:off x="3846715" y="4938939"/>
            <a:ext cx="4498569" cy="94661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6C052B71-DC69-4B43-8785-53EE812687B7}"/>
              </a:ext>
            </a:extLst>
          </p:cNvPr>
          <p:cNvCxnSpPr>
            <a:cxnSpLocks/>
          </p:cNvCxnSpPr>
          <p:nvPr/>
        </p:nvCxnSpPr>
        <p:spPr>
          <a:xfrm>
            <a:off x="3705225" y="3863628"/>
            <a:ext cx="6486525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>
            <a:extLst>
              <a:ext uri="{FF2B5EF4-FFF2-40B4-BE49-F238E27FC236}">
                <a16:creationId xmlns:a16="http://schemas.microsoft.com/office/drawing/2014/main" id="{87A0ED12-8B05-4A03-9809-87F2B9E96346}"/>
              </a:ext>
            </a:extLst>
          </p:cNvPr>
          <p:cNvSpPr txBox="1"/>
          <p:nvPr/>
        </p:nvSpPr>
        <p:spPr>
          <a:xfrm>
            <a:off x="8439150" y="3509714"/>
            <a:ext cx="2085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Application extensions</a:t>
            </a:r>
            <a:endParaRPr lang="en-US" sz="1200" dirty="0"/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A00624BC-9761-4DFC-9E0E-98FCC84EE194}"/>
              </a:ext>
            </a:extLst>
          </p:cNvPr>
          <p:cNvSpPr txBox="1"/>
          <p:nvPr/>
        </p:nvSpPr>
        <p:spPr>
          <a:xfrm>
            <a:off x="8439149" y="3882677"/>
            <a:ext cx="2085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Platform</a:t>
            </a:r>
            <a:endParaRPr lang="en-US" sz="1200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03CF4597-9E9D-414B-B205-8D9B6B1FBFF9}"/>
              </a:ext>
            </a:extLst>
          </p:cNvPr>
          <p:cNvSpPr/>
          <p:nvPr/>
        </p:nvSpPr>
        <p:spPr>
          <a:xfrm>
            <a:off x="3846715" y="2289666"/>
            <a:ext cx="3339870" cy="18458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bg1"/>
                </a:solidFill>
              </a:rPr>
              <a:t>Microsoft Application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3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13620</TotalTime>
  <Words>21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John Swymer</dc:creator>
  <cp:lastModifiedBy>John Swymer</cp:lastModifiedBy>
  <cp:revision>49</cp:revision>
  <dcterms:created xsi:type="dcterms:W3CDTF">2019-07-08T10:09:49Z</dcterms:created>
  <dcterms:modified xsi:type="dcterms:W3CDTF">2020-04-17T11:56:52Z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jswymer@microsoft.com</vt:lpwstr>
  </property>
  <property fmtid="{D5CDD505-2E9C-101B-9397-08002B2CF9AE}" pid="5" name="MSIP_Label_f42aa342-8706-4288-bd11-ebb85995028c_SetDate">
    <vt:lpwstr>2019-07-08T10:40:48.2543848Z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46447854-175c-4e0b-bc16-05f3bc13eb43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