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1A1-CC1D-4127-9C81-7C43432F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C02B-09B9-4D2E-BED8-31CC5350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081-E2B6-4924-9967-4E86A1F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AE10-5E61-4D60-A89A-EDA4816B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78D1-6C63-4A1B-BC30-F94D5D1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000C-63F2-4633-85DC-7D82301D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30F95-F456-41C9-BD5E-783CE1A8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4D9F-7CAD-4665-A340-0A1B708A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B397-174A-4500-A29A-4E9073B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2199-D14E-422C-B7EE-8A96E2CB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7DB6-B05C-4864-8B11-8DD1251E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BCDBE-3E46-4C72-B98C-10747243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C730-B533-4973-BBC1-9DD6A39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DAEB-C1F8-4D0F-9112-2B308425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28B8-2AAE-4E37-B608-CDE67D46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A0C1-713E-4B58-A963-DE7381DB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EE2-D4ED-472F-9745-461C61B2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73FC4-49D8-4DD4-A079-1BD4E36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13FC-08D9-4D04-858E-3AF8CC8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C7EA-C89F-4EAB-8A0B-EF120726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90C8-6BDB-48ED-AAA3-8C8713E6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099D-FAAD-441B-9626-FF3E62E3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BB26-DF4C-4BB6-A23B-6FE57CA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1726-3461-4666-B97B-E49FADC8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9D1-56FD-41EE-B053-06A2701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D-6BC4-40B5-9A2A-264E062F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0A50-80E4-46E8-A825-27BC90E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2FF55-41E8-40EA-9FD3-6C2953AB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D71E-D1AD-4B20-B0D1-5E698BAC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BC89-4083-48C3-A3E3-09F630E1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C10D-0102-48C8-A027-B97052B4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52C6-9034-4A8C-AA93-BE59DD7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B38B7-7C0B-4424-AF35-99D937B6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3D9FF-76FF-4A30-8E37-A994C95E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29FEB-EE5C-4E89-B1E0-67B120A93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3FAA6-FAEC-4308-A289-4B5D2217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8DBC-4673-4B2B-B9A7-CD0B1D2D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D963B-FE2F-4318-9B35-68FD2E0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EC83F-4BF7-4903-94E0-4BEE9FA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25F5-839A-45A8-BBDE-D83766CF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DB6EE-D8C8-421A-BF1E-4505FC6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6A29F-FF7E-4138-83B6-90FE4E0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177EE-BA66-4555-BF77-21DD9809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78EE1-781F-4799-A5A8-6B1425C6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F0457-C42D-4F98-AE53-6A2B5716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3833-2520-4E68-A213-D7566C6D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AC6-957E-43C1-B564-DD057324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07F3-01D4-4BF1-BE7F-2862B53A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3FAFD-58E3-4B58-AE36-7351E775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D1D-4F1E-4A28-BD2A-02C40479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DEE3-B36C-4E90-833B-F3859CF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32FF3-C087-4308-9369-C495F59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9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746A-5BE6-4D6E-97A3-7E064BB1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435F1-8C00-43E6-B056-B424ED010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CCD99-0169-4F9E-A8FA-A03DFB3A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0B25-368B-4FE7-96DC-548AB6D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1F5D-6AA7-48AC-901C-A858F8F0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5A92-4EB2-454C-B679-CE998D7A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0D2A6-6F9F-4B93-BB54-30EFFF0E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ADAD-7839-4D46-B45E-416FC232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CD1E-8CE0-41F1-8FAC-A43670A9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DAA2-6F12-4D4A-9B48-3FD5611C64E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0830-0DA1-4513-AFCC-93232CACF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B0F1-6AFD-4818-81D9-3463D81E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B0D8-F748-4CA4-8B39-980FD5459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F4957-2E1F-4101-BF1E-99705C9A4272}"/>
              </a:ext>
            </a:extLst>
          </p:cNvPr>
          <p:cNvSpPr txBox="1"/>
          <p:nvPr/>
        </p:nvSpPr>
        <p:spPr>
          <a:xfrm>
            <a:off x="2873570" y="1657055"/>
            <a:ext cx="718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Dynamics 365 Business Central platforms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1BA42D-07C6-4114-881F-510158C2BA42}"/>
              </a:ext>
            </a:extLst>
          </p:cNvPr>
          <p:cNvGrpSpPr/>
          <p:nvPr/>
        </p:nvGrpSpPr>
        <p:grpSpPr>
          <a:xfrm>
            <a:off x="9485443" y="2481068"/>
            <a:ext cx="1872947" cy="3091385"/>
            <a:chOff x="7259558" y="1782259"/>
            <a:chExt cx="1274842" cy="2104185"/>
          </a:xfrm>
        </p:grpSpPr>
        <p:pic>
          <p:nvPicPr>
            <p:cNvPr id="1030" name="Picture 6" descr="Image result for SMARTPHONE">
              <a:extLst>
                <a:ext uri="{FF2B5EF4-FFF2-40B4-BE49-F238E27FC236}">
                  <a16:creationId xmlns:a16="http://schemas.microsoft.com/office/drawing/2014/main" id="{B285E30B-037B-4273-8095-FBDC38EEB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558" y="1782259"/>
              <a:ext cx="1274842" cy="2104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50246F6-422C-4484-9E02-01B722D8CD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70"/>
            <a:stretch/>
          </p:blipFill>
          <p:spPr>
            <a:xfrm>
              <a:off x="7528957" y="2187874"/>
              <a:ext cx="736270" cy="1326675"/>
            </a:xfrm>
            <a:prstGeom prst="rect">
              <a:avLst/>
            </a:prstGeom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76B94E8-CE16-4AAF-B00F-EF85C0213D7E}"/>
              </a:ext>
            </a:extLst>
          </p:cNvPr>
          <p:cNvGrpSpPr/>
          <p:nvPr/>
        </p:nvGrpSpPr>
        <p:grpSpPr>
          <a:xfrm>
            <a:off x="718173" y="2132790"/>
            <a:ext cx="4623390" cy="3553080"/>
            <a:chOff x="583522" y="2187874"/>
            <a:chExt cx="4623390" cy="35530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60C819-0A8A-4A56-A8C7-F2F439FE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22" y="2187874"/>
              <a:ext cx="4623390" cy="3553080"/>
            </a:xfrm>
            <a:prstGeom prst="rect">
              <a:avLst/>
            </a:prstGeom>
          </p:spPr>
        </p:pic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51A372CA-8ECC-477E-A524-C37BE8DF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443" y="2789460"/>
              <a:ext cx="3327059" cy="2212198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E463C7C-1081-435E-9167-07D87F8DB3E2}"/>
              </a:ext>
            </a:extLst>
          </p:cNvPr>
          <p:cNvGrpSpPr/>
          <p:nvPr/>
        </p:nvGrpSpPr>
        <p:grpSpPr>
          <a:xfrm>
            <a:off x="5616904" y="2895042"/>
            <a:ext cx="3448706" cy="2453972"/>
            <a:chOff x="5845833" y="2153286"/>
            <a:chExt cx="5388593" cy="38343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5442CE-C810-447A-B1B3-2DB407AE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5833" y="2153286"/>
              <a:ext cx="5388593" cy="383432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A7AB848F-C079-4893-AFD5-0B8A5A7D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9807" y="2473285"/>
              <a:ext cx="4467406" cy="30978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85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Blanca Robledo Diaz</dc:creator>
  <cp:lastModifiedBy>Blanca Robledo Diaz</cp:lastModifiedBy>
  <cp:revision>11</cp:revision>
  <dcterms:created xsi:type="dcterms:W3CDTF">2020-01-07T16:03:36Z</dcterms:created>
  <dcterms:modified xsi:type="dcterms:W3CDTF">2020-03-17T11:21:37Z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2020-01-07T16:03:36Z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92eb1124-fcda-4a02-89f1-0000f86761d8</vt:lpwstr>
  </property>
  <property fmtid="{D5CDD505-2E9C-101B-9397-08002B2CF9AE}" pid="8" name="MSIP_Label_f42aa342-8706-4288-bd11-ebb85995028c_ContentBits">
    <vt:lpwstr>0</vt:lpwstr>
  </property>
</Properties>
</file>