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4A5E"/>
    <a:srgbClr val="30E5D0"/>
    <a:srgbClr val="00B7C3"/>
    <a:srgbClr val="4CCBED"/>
    <a:srgbClr val="D9F0F2"/>
    <a:srgbClr val="50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168F50-5E84-4744-A8FD-310F9E62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4F65-00CB-47A6-A36C-DC88716242B1}" type="datetimeFigureOut">
              <a:rPr lang="en-DK" smtClean="0"/>
              <a:t>03/02/2022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31DA80-031F-49AB-B078-86728AC90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2CCA3-911C-4D3E-BFF4-9ED195B1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951A-7BB3-4396-9BBC-E819D773E9D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0979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618E3A-D2A5-4F9B-8F1C-DBEB6710E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CC492-97A2-43D5-8125-A7C6A3A21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512DB-39EE-401C-90EE-97FE735F5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D4F65-00CB-47A6-A36C-DC88716242B1}" type="datetimeFigureOut">
              <a:rPr lang="en-DK" smtClean="0"/>
              <a:t>03/02/2022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EBB37-5FEB-4D60-AC7A-772872314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24979-D694-4D61-9473-18AFEE76D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4951A-7BB3-4396-9BBC-E819D773E9D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5690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F4B986FE-2E8E-4D3E-9226-00D5D82F6CE0}"/>
              </a:ext>
            </a:extLst>
          </p:cNvPr>
          <p:cNvSpPr/>
          <p:nvPr/>
        </p:nvSpPr>
        <p:spPr>
          <a:xfrm>
            <a:off x="862149" y="2037806"/>
            <a:ext cx="10215155" cy="659674"/>
          </a:xfrm>
          <a:prstGeom prst="homePlate">
            <a:avLst/>
          </a:prstGeom>
          <a:solidFill>
            <a:srgbClr val="50E6FF"/>
          </a:solidFill>
          <a:ln>
            <a:solidFill>
              <a:srgbClr val="4CCB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8FC93B-308E-4D5B-925C-7E70D5FCE21C}"/>
              </a:ext>
            </a:extLst>
          </p:cNvPr>
          <p:cNvGrpSpPr/>
          <p:nvPr/>
        </p:nvGrpSpPr>
        <p:grpSpPr>
          <a:xfrm>
            <a:off x="1857103" y="940527"/>
            <a:ext cx="1384663" cy="3074347"/>
            <a:chOff x="376645" y="1051561"/>
            <a:chExt cx="1384663" cy="307434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C4817C2-DAF6-4295-9F51-72AAA7F99972}"/>
                </a:ext>
              </a:extLst>
            </p:cNvPr>
            <p:cNvCxnSpPr>
              <a:cxnSpLocks/>
            </p:cNvCxnSpPr>
            <p:nvPr/>
          </p:nvCxnSpPr>
          <p:spPr>
            <a:xfrm>
              <a:off x="1068976" y="1691641"/>
              <a:ext cx="0" cy="1417320"/>
            </a:xfrm>
            <a:prstGeom prst="line">
              <a:avLst/>
            </a:prstGeom>
            <a:ln w="76200">
              <a:solidFill>
                <a:srgbClr val="234A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439C933-4819-4CD1-BA1F-B2D9550ED5D9}"/>
                </a:ext>
              </a:extLst>
            </p:cNvPr>
            <p:cNvSpPr txBox="1"/>
            <p:nvPr/>
          </p:nvSpPr>
          <p:spPr>
            <a:xfrm>
              <a:off x="376645" y="1051561"/>
              <a:ext cx="1384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Update is available</a:t>
              </a:r>
              <a:endParaRPr lang="en-DK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923492-F795-4CB3-89D9-916E3A4C53B2}"/>
                </a:ext>
              </a:extLst>
            </p:cNvPr>
            <p:cNvSpPr txBox="1"/>
            <p:nvPr/>
          </p:nvSpPr>
          <p:spPr>
            <a:xfrm>
              <a:off x="376645" y="3202578"/>
              <a:ext cx="13846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April 1</a:t>
              </a:r>
            </a:p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-------------</a:t>
              </a:r>
            </a:p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October 1</a:t>
              </a:r>
              <a:endParaRPr lang="en-DK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5F22FEA-5C15-44E8-9E4C-414B3B1FE0F4}"/>
              </a:ext>
            </a:extLst>
          </p:cNvPr>
          <p:cNvGrpSpPr/>
          <p:nvPr/>
        </p:nvGrpSpPr>
        <p:grpSpPr>
          <a:xfrm>
            <a:off x="7474132" y="940527"/>
            <a:ext cx="1918063" cy="3074347"/>
            <a:chOff x="7474132" y="940527"/>
            <a:chExt cx="1918063" cy="307434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C2D12F-D039-4597-9294-13EC7BDB3B2A}"/>
                </a:ext>
              </a:extLst>
            </p:cNvPr>
            <p:cNvCxnSpPr>
              <a:cxnSpLocks/>
            </p:cNvCxnSpPr>
            <p:nvPr/>
          </p:nvCxnSpPr>
          <p:spPr>
            <a:xfrm>
              <a:off x="8433163" y="1580607"/>
              <a:ext cx="0" cy="1417320"/>
            </a:xfrm>
            <a:prstGeom prst="line">
              <a:avLst/>
            </a:prstGeom>
            <a:ln w="76200">
              <a:solidFill>
                <a:srgbClr val="234A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39A5A31-8B87-48B0-B4F5-745BEA7C8C7B}"/>
                </a:ext>
              </a:extLst>
            </p:cNvPr>
            <p:cNvSpPr txBox="1"/>
            <p:nvPr/>
          </p:nvSpPr>
          <p:spPr>
            <a:xfrm>
              <a:off x="7474132" y="940527"/>
              <a:ext cx="19180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Last date to schedule update</a:t>
              </a:r>
              <a:endParaRPr lang="en-DK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1BC8AC8-4C21-4566-B4C9-57C6C16D4A01}"/>
                </a:ext>
              </a:extLst>
            </p:cNvPr>
            <p:cNvSpPr txBox="1"/>
            <p:nvPr/>
          </p:nvSpPr>
          <p:spPr>
            <a:xfrm>
              <a:off x="7608028" y="3091544"/>
              <a:ext cx="15457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June 1</a:t>
              </a:r>
            </a:p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--------------</a:t>
              </a:r>
            </a:p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December 1</a:t>
              </a:r>
              <a:endParaRPr lang="en-DK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7D73771-3BE6-4D67-B430-B0BE34F7771C}"/>
              </a:ext>
            </a:extLst>
          </p:cNvPr>
          <p:cNvGrpSpPr/>
          <p:nvPr/>
        </p:nvGrpSpPr>
        <p:grpSpPr>
          <a:xfrm>
            <a:off x="3498669" y="940527"/>
            <a:ext cx="1384663" cy="3074347"/>
            <a:chOff x="3498669" y="940527"/>
            <a:chExt cx="1384663" cy="307434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C5B8E88-E8B9-4DD5-B940-5927CCC3BA69}"/>
                </a:ext>
              </a:extLst>
            </p:cNvPr>
            <p:cNvCxnSpPr>
              <a:cxnSpLocks/>
            </p:cNvCxnSpPr>
            <p:nvPr/>
          </p:nvCxnSpPr>
          <p:spPr>
            <a:xfrm>
              <a:off x="4191000" y="1580607"/>
              <a:ext cx="0" cy="1417320"/>
            </a:xfrm>
            <a:prstGeom prst="line">
              <a:avLst/>
            </a:prstGeom>
            <a:ln w="76200">
              <a:solidFill>
                <a:srgbClr val="234A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830F98A-7FD9-4DBA-BB7E-F5F09AC8F130}"/>
                </a:ext>
              </a:extLst>
            </p:cNvPr>
            <p:cNvSpPr txBox="1"/>
            <p:nvPr/>
          </p:nvSpPr>
          <p:spPr>
            <a:xfrm>
              <a:off x="3498669" y="940527"/>
              <a:ext cx="1384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Updates start</a:t>
              </a:r>
              <a:endParaRPr lang="en-DK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8DFF045-F6B7-4716-9CE7-55512A17FE19}"/>
                </a:ext>
              </a:extLst>
            </p:cNvPr>
            <p:cNvSpPr txBox="1"/>
            <p:nvPr/>
          </p:nvSpPr>
          <p:spPr>
            <a:xfrm>
              <a:off x="3498669" y="3091544"/>
              <a:ext cx="13846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April 8</a:t>
              </a:r>
            </a:p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-------------</a:t>
              </a:r>
            </a:p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October 8</a:t>
              </a:r>
              <a:endParaRPr lang="en-DK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EF3F3A0-6720-451D-831C-6A0BB4DAEF4F}"/>
              </a:ext>
            </a:extLst>
          </p:cNvPr>
          <p:cNvSpPr txBox="1"/>
          <p:nvPr/>
        </p:nvSpPr>
        <p:spPr>
          <a:xfrm>
            <a:off x="3422469" y="2182977"/>
            <a:ext cx="5513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Upgrade window</a:t>
            </a:r>
            <a:endParaRPr lang="en-DK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2E04DA28-F7CF-4F0E-B5AE-A506779B2332}"/>
              </a:ext>
            </a:extLst>
          </p:cNvPr>
          <p:cNvSpPr/>
          <p:nvPr/>
        </p:nvSpPr>
        <p:spPr>
          <a:xfrm>
            <a:off x="8552902" y="2037806"/>
            <a:ext cx="2570119" cy="659674"/>
          </a:xfrm>
          <a:prstGeom prst="homePlat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Outside </a:t>
            </a:r>
            <a:b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upgrade window</a:t>
            </a:r>
            <a:endParaRPr lang="en-DK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A7127BC-4B4E-4069-BD1C-C67205E8F2C9}"/>
              </a:ext>
            </a:extLst>
          </p:cNvPr>
          <p:cNvGrpSpPr/>
          <p:nvPr/>
        </p:nvGrpSpPr>
        <p:grpSpPr>
          <a:xfrm>
            <a:off x="862149" y="3076303"/>
            <a:ext cx="10215149" cy="372572"/>
            <a:chOff x="862149" y="3076303"/>
            <a:chExt cx="10215149" cy="372572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413725A-2E46-4152-9E6D-44DBCA358A9B}"/>
                </a:ext>
              </a:extLst>
            </p:cNvPr>
            <p:cNvSpPr/>
            <p:nvPr/>
          </p:nvSpPr>
          <p:spPr>
            <a:xfrm>
              <a:off x="862149" y="3076303"/>
              <a:ext cx="10215149" cy="372572"/>
            </a:xfrm>
            <a:prstGeom prst="roundRect">
              <a:avLst/>
            </a:prstGeom>
            <a:noFill/>
            <a:ln w="9525" cap="flat" cmpd="sng" algn="ctr">
              <a:solidFill>
                <a:srgbClr val="00B7C3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719775-5AC3-4E27-AA7D-BE71212BBF90}"/>
                </a:ext>
              </a:extLst>
            </p:cNvPr>
            <p:cNvSpPr txBox="1"/>
            <p:nvPr/>
          </p:nvSpPr>
          <p:spPr>
            <a:xfrm>
              <a:off x="948691" y="3157816"/>
              <a:ext cx="1816823" cy="246221"/>
            </a:xfrm>
            <a:prstGeom prst="rect">
              <a:avLst/>
            </a:prstGeom>
            <a:noFill/>
            <a:ln>
              <a:noFill/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rgbClr val="00B7C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Release wave 1</a:t>
              </a:r>
              <a:endParaRPr lang="en-DK" sz="1000" dirty="0">
                <a:solidFill>
                  <a:srgbClr val="00B7C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9B33D55-2A34-487C-91B3-AEF128F262F8}"/>
              </a:ext>
            </a:extLst>
          </p:cNvPr>
          <p:cNvGrpSpPr/>
          <p:nvPr/>
        </p:nvGrpSpPr>
        <p:grpSpPr>
          <a:xfrm>
            <a:off x="862149" y="3664075"/>
            <a:ext cx="10215149" cy="372572"/>
            <a:chOff x="862149" y="3664075"/>
            <a:chExt cx="10215149" cy="372572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0469FC4B-209A-45CA-9AE3-558DB3EF6C6D}"/>
                </a:ext>
              </a:extLst>
            </p:cNvPr>
            <p:cNvSpPr/>
            <p:nvPr/>
          </p:nvSpPr>
          <p:spPr>
            <a:xfrm>
              <a:off x="862149" y="3664075"/>
              <a:ext cx="10215149" cy="372572"/>
            </a:xfrm>
            <a:prstGeom prst="roundRect">
              <a:avLst/>
            </a:prstGeom>
            <a:noFill/>
            <a:ln w="9525" cap="flat" cmpd="sng" algn="ctr">
              <a:solidFill>
                <a:srgbClr val="234A5E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BFB213F-F6DC-48D8-80BB-A6564C777DD2}"/>
                </a:ext>
              </a:extLst>
            </p:cNvPr>
            <p:cNvSpPr txBox="1"/>
            <p:nvPr/>
          </p:nvSpPr>
          <p:spPr>
            <a:xfrm>
              <a:off x="948691" y="3727250"/>
              <a:ext cx="1816823" cy="246221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rgbClr val="234A5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Release wave 2</a:t>
              </a:r>
              <a:endParaRPr lang="en-DK" sz="1000" dirty="0">
                <a:solidFill>
                  <a:srgbClr val="234A5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9F14128-7B98-4C66-9D35-72FB4D9927EE}"/>
              </a:ext>
            </a:extLst>
          </p:cNvPr>
          <p:cNvSpPr txBox="1"/>
          <p:nvPr/>
        </p:nvSpPr>
        <p:spPr>
          <a:xfrm>
            <a:off x="862149" y="2182977"/>
            <a:ext cx="156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Preview</a:t>
            </a:r>
            <a:endParaRPr lang="en-DK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65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F4B986FE-2E8E-4D3E-9226-00D5D82F6CE0}"/>
              </a:ext>
            </a:extLst>
          </p:cNvPr>
          <p:cNvSpPr/>
          <p:nvPr/>
        </p:nvSpPr>
        <p:spPr>
          <a:xfrm>
            <a:off x="862149" y="2037806"/>
            <a:ext cx="10215155" cy="659674"/>
          </a:xfrm>
          <a:prstGeom prst="homePlate">
            <a:avLst/>
          </a:prstGeom>
          <a:solidFill>
            <a:srgbClr val="50E6FF"/>
          </a:solidFill>
          <a:ln>
            <a:solidFill>
              <a:srgbClr val="4CCB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8FC93B-308E-4D5B-925C-7E70D5FCE21C}"/>
              </a:ext>
            </a:extLst>
          </p:cNvPr>
          <p:cNvGrpSpPr/>
          <p:nvPr/>
        </p:nvGrpSpPr>
        <p:grpSpPr>
          <a:xfrm>
            <a:off x="1857103" y="940527"/>
            <a:ext cx="1384663" cy="2520349"/>
            <a:chOff x="376645" y="1051561"/>
            <a:chExt cx="1384663" cy="252034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C4817C2-DAF6-4295-9F51-72AAA7F99972}"/>
                </a:ext>
              </a:extLst>
            </p:cNvPr>
            <p:cNvCxnSpPr>
              <a:cxnSpLocks/>
            </p:cNvCxnSpPr>
            <p:nvPr/>
          </p:nvCxnSpPr>
          <p:spPr>
            <a:xfrm>
              <a:off x="1068976" y="1691641"/>
              <a:ext cx="0" cy="1417320"/>
            </a:xfrm>
            <a:prstGeom prst="line">
              <a:avLst/>
            </a:prstGeom>
            <a:ln w="76200">
              <a:solidFill>
                <a:srgbClr val="234A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439C933-4819-4CD1-BA1F-B2D9550ED5D9}"/>
                </a:ext>
              </a:extLst>
            </p:cNvPr>
            <p:cNvSpPr txBox="1"/>
            <p:nvPr/>
          </p:nvSpPr>
          <p:spPr>
            <a:xfrm>
              <a:off x="376645" y="1051561"/>
              <a:ext cx="1384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Update is available</a:t>
              </a:r>
              <a:endParaRPr lang="en-DK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923492-F795-4CB3-89D9-916E3A4C53B2}"/>
                </a:ext>
              </a:extLst>
            </p:cNvPr>
            <p:cNvSpPr txBox="1"/>
            <p:nvPr/>
          </p:nvSpPr>
          <p:spPr>
            <a:xfrm>
              <a:off x="376645" y="3202578"/>
              <a:ext cx="1384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May 7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97BAC7F-40DD-4083-9781-6AA6631E4B91}"/>
              </a:ext>
            </a:extLst>
          </p:cNvPr>
          <p:cNvGrpSpPr/>
          <p:nvPr/>
        </p:nvGrpSpPr>
        <p:grpSpPr>
          <a:xfrm>
            <a:off x="7474132" y="940527"/>
            <a:ext cx="1918063" cy="2520349"/>
            <a:chOff x="7474132" y="940527"/>
            <a:chExt cx="1918063" cy="2520349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C2D12F-D039-4597-9294-13EC7BDB3B2A}"/>
                </a:ext>
              </a:extLst>
            </p:cNvPr>
            <p:cNvCxnSpPr>
              <a:cxnSpLocks/>
            </p:cNvCxnSpPr>
            <p:nvPr/>
          </p:nvCxnSpPr>
          <p:spPr>
            <a:xfrm>
              <a:off x="8433163" y="1580607"/>
              <a:ext cx="0" cy="1417320"/>
            </a:xfrm>
            <a:prstGeom prst="line">
              <a:avLst/>
            </a:prstGeom>
            <a:ln w="76200">
              <a:solidFill>
                <a:srgbClr val="234A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39A5A31-8B87-48B0-B4F5-745BEA7C8C7B}"/>
                </a:ext>
              </a:extLst>
            </p:cNvPr>
            <p:cNvSpPr txBox="1"/>
            <p:nvPr/>
          </p:nvSpPr>
          <p:spPr>
            <a:xfrm>
              <a:off x="7474132" y="940527"/>
              <a:ext cx="19180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Last date to schedule update</a:t>
              </a:r>
              <a:endParaRPr lang="en-DK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1BC8AC8-4C21-4566-B4C9-57C6C16D4A01}"/>
                </a:ext>
              </a:extLst>
            </p:cNvPr>
            <p:cNvSpPr txBox="1"/>
            <p:nvPr/>
          </p:nvSpPr>
          <p:spPr>
            <a:xfrm>
              <a:off x="7608028" y="3091544"/>
              <a:ext cx="1545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May 28</a:t>
              </a:r>
              <a:endParaRPr lang="en-DK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BD9FF92-F960-4D1D-9D91-5B75D059BD13}"/>
              </a:ext>
            </a:extLst>
          </p:cNvPr>
          <p:cNvGrpSpPr/>
          <p:nvPr/>
        </p:nvGrpSpPr>
        <p:grpSpPr>
          <a:xfrm>
            <a:off x="3498669" y="940527"/>
            <a:ext cx="1384663" cy="2520349"/>
            <a:chOff x="3498669" y="940527"/>
            <a:chExt cx="1384663" cy="2520349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C5B8E88-E8B9-4DD5-B940-5927CCC3BA69}"/>
                </a:ext>
              </a:extLst>
            </p:cNvPr>
            <p:cNvCxnSpPr>
              <a:cxnSpLocks/>
            </p:cNvCxnSpPr>
            <p:nvPr/>
          </p:nvCxnSpPr>
          <p:spPr>
            <a:xfrm>
              <a:off x="4191000" y="1580607"/>
              <a:ext cx="0" cy="1417320"/>
            </a:xfrm>
            <a:prstGeom prst="line">
              <a:avLst/>
            </a:prstGeom>
            <a:ln w="76200">
              <a:solidFill>
                <a:srgbClr val="234A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830F98A-7FD9-4DBA-BB7E-F5F09AC8F130}"/>
                </a:ext>
              </a:extLst>
            </p:cNvPr>
            <p:cNvSpPr txBox="1"/>
            <p:nvPr/>
          </p:nvSpPr>
          <p:spPr>
            <a:xfrm>
              <a:off x="3498669" y="940527"/>
              <a:ext cx="1384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Updates start</a:t>
              </a:r>
              <a:endParaRPr lang="en-DK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8DFF045-F6B7-4716-9CE7-55512A17FE19}"/>
                </a:ext>
              </a:extLst>
            </p:cNvPr>
            <p:cNvSpPr txBox="1"/>
            <p:nvPr/>
          </p:nvSpPr>
          <p:spPr>
            <a:xfrm>
              <a:off x="3498669" y="3091544"/>
              <a:ext cx="1384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May 14</a:t>
              </a:r>
              <a:endParaRPr lang="en-DK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EF3F3A0-6720-451D-831C-6A0BB4DAEF4F}"/>
              </a:ext>
            </a:extLst>
          </p:cNvPr>
          <p:cNvSpPr txBox="1"/>
          <p:nvPr/>
        </p:nvSpPr>
        <p:spPr>
          <a:xfrm>
            <a:off x="3422469" y="2182977"/>
            <a:ext cx="5513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Automatic roll-out period</a:t>
            </a:r>
            <a:endParaRPr lang="en-DK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50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F4B986FE-2E8E-4D3E-9226-00D5D82F6CE0}"/>
              </a:ext>
            </a:extLst>
          </p:cNvPr>
          <p:cNvSpPr/>
          <p:nvPr/>
        </p:nvSpPr>
        <p:spPr>
          <a:xfrm>
            <a:off x="862149" y="2037806"/>
            <a:ext cx="10215155" cy="659674"/>
          </a:xfrm>
          <a:prstGeom prst="homePlate">
            <a:avLst/>
          </a:prstGeom>
          <a:solidFill>
            <a:srgbClr val="50E6FF"/>
          </a:solidFill>
          <a:ln>
            <a:solidFill>
              <a:srgbClr val="4CCB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D94A498-3D5A-4E87-A031-0A2979C0BBE6}"/>
              </a:ext>
            </a:extLst>
          </p:cNvPr>
          <p:cNvGrpSpPr/>
          <p:nvPr/>
        </p:nvGrpSpPr>
        <p:grpSpPr>
          <a:xfrm>
            <a:off x="1857103" y="940527"/>
            <a:ext cx="1641566" cy="3074347"/>
            <a:chOff x="1857103" y="940527"/>
            <a:chExt cx="1641566" cy="307434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C4817C2-DAF6-4295-9F51-72AAA7F99972}"/>
                </a:ext>
              </a:extLst>
            </p:cNvPr>
            <p:cNvCxnSpPr>
              <a:cxnSpLocks/>
            </p:cNvCxnSpPr>
            <p:nvPr/>
          </p:nvCxnSpPr>
          <p:spPr>
            <a:xfrm>
              <a:off x="2677886" y="1580607"/>
              <a:ext cx="0" cy="1417320"/>
            </a:xfrm>
            <a:prstGeom prst="line">
              <a:avLst/>
            </a:prstGeom>
            <a:ln w="76200">
              <a:solidFill>
                <a:srgbClr val="234A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439C933-4819-4CD1-BA1F-B2D9550ED5D9}"/>
                </a:ext>
              </a:extLst>
            </p:cNvPr>
            <p:cNvSpPr txBox="1"/>
            <p:nvPr/>
          </p:nvSpPr>
          <p:spPr>
            <a:xfrm>
              <a:off x="1985555" y="940527"/>
              <a:ext cx="1384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Preview is available</a:t>
              </a:r>
              <a:endParaRPr lang="en-DK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923492-F795-4CB3-89D9-916E3A4C53B2}"/>
                </a:ext>
              </a:extLst>
            </p:cNvPr>
            <p:cNvSpPr txBox="1"/>
            <p:nvPr/>
          </p:nvSpPr>
          <p:spPr>
            <a:xfrm>
              <a:off x="1857103" y="3091544"/>
              <a:ext cx="16415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March 1</a:t>
              </a:r>
            </a:p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-------------</a:t>
              </a:r>
            </a:p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September 1</a:t>
              </a:r>
              <a:endParaRPr lang="en-DK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5F22FEA-5C15-44E8-9E4C-414B3B1FE0F4}"/>
              </a:ext>
            </a:extLst>
          </p:cNvPr>
          <p:cNvGrpSpPr/>
          <p:nvPr/>
        </p:nvGrpSpPr>
        <p:grpSpPr>
          <a:xfrm>
            <a:off x="7178051" y="940527"/>
            <a:ext cx="2214145" cy="3074347"/>
            <a:chOff x="7474132" y="940527"/>
            <a:chExt cx="1918063" cy="307434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C2D12F-D039-4597-9294-13EC7BDB3B2A}"/>
                </a:ext>
              </a:extLst>
            </p:cNvPr>
            <p:cNvCxnSpPr>
              <a:cxnSpLocks/>
            </p:cNvCxnSpPr>
            <p:nvPr/>
          </p:nvCxnSpPr>
          <p:spPr>
            <a:xfrm>
              <a:off x="8433163" y="1580607"/>
              <a:ext cx="0" cy="1417320"/>
            </a:xfrm>
            <a:prstGeom prst="line">
              <a:avLst/>
            </a:prstGeom>
            <a:ln w="76200">
              <a:solidFill>
                <a:srgbClr val="234A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39A5A31-8B87-48B0-B4F5-745BEA7C8C7B}"/>
                </a:ext>
              </a:extLst>
            </p:cNvPr>
            <p:cNvSpPr txBox="1"/>
            <p:nvPr/>
          </p:nvSpPr>
          <p:spPr>
            <a:xfrm>
              <a:off x="7474132" y="940527"/>
              <a:ext cx="19180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Preview sandboxes are deleted</a:t>
              </a:r>
              <a:endParaRPr lang="en-DK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1BC8AC8-4C21-4566-B4C9-57C6C16D4A01}"/>
                </a:ext>
              </a:extLst>
            </p:cNvPr>
            <p:cNvSpPr txBox="1"/>
            <p:nvPr/>
          </p:nvSpPr>
          <p:spPr>
            <a:xfrm>
              <a:off x="7608028" y="3091544"/>
              <a:ext cx="15457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May 1</a:t>
              </a:r>
            </a:p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--------------</a:t>
              </a:r>
            </a:p>
            <a:p>
              <a:pPr algn="ctr"/>
              <a:r>
                <a:rPr lang="en-GB">
                  <a:latin typeface="Segoe UI" panose="020B0502040204020203" pitchFamily="34" charset="0"/>
                  <a:cs typeface="Segoe UI" panose="020B0502040204020203" pitchFamily="34" charset="0"/>
                </a:rPr>
                <a:t>November </a:t>
              </a:r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DK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2E350-EB33-4AA7-B66F-0A307D06C5ED}"/>
              </a:ext>
            </a:extLst>
          </p:cNvPr>
          <p:cNvGrpSpPr/>
          <p:nvPr/>
        </p:nvGrpSpPr>
        <p:grpSpPr>
          <a:xfrm>
            <a:off x="3498669" y="940527"/>
            <a:ext cx="1641566" cy="3074347"/>
            <a:chOff x="3498669" y="940527"/>
            <a:chExt cx="1641566" cy="307434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C5B8E88-E8B9-4DD5-B940-5927CCC3BA69}"/>
                </a:ext>
              </a:extLst>
            </p:cNvPr>
            <p:cNvCxnSpPr>
              <a:cxnSpLocks/>
            </p:cNvCxnSpPr>
            <p:nvPr/>
          </p:nvCxnSpPr>
          <p:spPr>
            <a:xfrm>
              <a:off x="4319452" y="1580607"/>
              <a:ext cx="0" cy="1417320"/>
            </a:xfrm>
            <a:prstGeom prst="line">
              <a:avLst/>
            </a:prstGeom>
            <a:ln w="76200">
              <a:solidFill>
                <a:srgbClr val="234A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830F98A-7FD9-4DBA-BB7E-F5F09AC8F130}"/>
                </a:ext>
              </a:extLst>
            </p:cNvPr>
            <p:cNvSpPr txBox="1"/>
            <p:nvPr/>
          </p:nvSpPr>
          <p:spPr>
            <a:xfrm>
              <a:off x="3627121" y="940527"/>
              <a:ext cx="1384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Create sandbox</a:t>
              </a:r>
              <a:endParaRPr lang="en-DK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8DFF045-F6B7-4716-9CE7-55512A17FE19}"/>
                </a:ext>
              </a:extLst>
            </p:cNvPr>
            <p:cNvSpPr txBox="1"/>
            <p:nvPr/>
          </p:nvSpPr>
          <p:spPr>
            <a:xfrm>
              <a:off x="3498669" y="3091544"/>
              <a:ext cx="16415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March 31</a:t>
              </a:r>
            </a:p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-------------</a:t>
              </a:r>
            </a:p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September 30</a:t>
              </a:r>
              <a:endParaRPr lang="en-DK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A7127BC-4B4E-4069-BD1C-C67205E8F2C9}"/>
              </a:ext>
            </a:extLst>
          </p:cNvPr>
          <p:cNvGrpSpPr/>
          <p:nvPr/>
        </p:nvGrpSpPr>
        <p:grpSpPr>
          <a:xfrm>
            <a:off x="862149" y="3076303"/>
            <a:ext cx="10215149" cy="372572"/>
            <a:chOff x="862149" y="3076303"/>
            <a:chExt cx="10215149" cy="372572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413725A-2E46-4152-9E6D-44DBCA358A9B}"/>
                </a:ext>
              </a:extLst>
            </p:cNvPr>
            <p:cNvSpPr/>
            <p:nvPr/>
          </p:nvSpPr>
          <p:spPr>
            <a:xfrm>
              <a:off x="862149" y="3076303"/>
              <a:ext cx="10215149" cy="372572"/>
            </a:xfrm>
            <a:prstGeom prst="roundRect">
              <a:avLst/>
            </a:prstGeom>
            <a:noFill/>
            <a:ln w="9525" cap="flat" cmpd="sng" algn="ctr">
              <a:solidFill>
                <a:srgbClr val="00B7C3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719775-5AC3-4E27-AA7D-BE71212BBF90}"/>
                </a:ext>
              </a:extLst>
            </p:cNvPr>
            <p:cNvSpPr txBox="1"/>
            <p:nvPr/>
          </p:nvSpPr>
          <p:spPr>
            <a:xfrm>
              <a:off x="948691" y="3157816"/>
              <a:ext cx="1816823" cy="246221"/>
            </a:xfrm>
            <a:prstGeom prst="rect">
              <a:avLst/>
            </a:prstGeom>
            <a:noFill/>
            <a:ln>
              <a:noFill/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rgbClr val="00B7C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Release wave 1</a:t>
              </a:r>
              <a:endParaRPr lang="en-DK" sz="1000" dirty="0">
                <a:solidFill>
                  <a:srgbClr val="00B7C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9B33D55-2A34-487C-91B3-AEF128F262F8}"/>
              </a:ext>
            </a:extLst>
          </p:cNvPr>
          <p:cNvGrpSpPr/>
          <p:nvPr/>
        </p:nvGrpSpPr>
        <p:grpSpPr>
          <a:xfrm>
            <a:off x="862149" y="3664075"/>
            <a:ext cx="10215149" cy="372572"/>
            <a:chOff x="862149" y="3664075"/>
            <a:chExt cx="10215149" cy="372572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0469FC4B-209A-45CA-9AE3-558DB3EF6C6D}"/>
                </a:ext>
              </a:extLst>
            </p:cNvPr>
            <p:cNvSpPr/>
            <p:nvPr/>
          </p:nvSpPr>
          <p:spPr>
            <a:xfrm>
              <a:off x="862149" y="3664075"/>
              <a:ext cx="10215149" cy="372572"/>
            </a:xfrm>
            <a:prstGeom prst="roundRect">
              <a:avLst/>
            </a:prstGeom>
            <a:noFill/>
            <a:ln w="9525" cap="flat" cmpd="sng" algn="ctr">
              <a:solidFill>
                <a:srgbClr val="234A5E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BFB213F-F6DC-48D8-80BB-A6564C777DD2}"/>
                </a:ext>
              </a:extLst>
            </p:cNvPr>
            <p:cNvSpPr txBox="1"/>
            <p:nvPr/>
          </p:nvSpPr>
          <p:spPr>
            <a:xfrm>
              <a:off x="948691" y="3727250"/>
              <a:ext cx="1816823" cy="246221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rgbClr val="234A5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Release wave 2</a:t>
              </a:r>
              <a:endParaRPr lang="en-DK" sz="1000" dirty="0">
                <a:solidFill>
                  <a:srgbClr val="234A5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00004EC-12B7-4794-A65E-D47530333ED5}"/>
              </a:ext>
            </a:extLst>
          </p:cNvPr>
          <p:cNvGrpSpPr/>
          <p:nvPr/>
        </p:nvGrpSpPr>
        <p:grpSpPr>
          <a:xfrm>
            <a:off x="4511040" y="940527"/>
            <a:ext cx="2600596" cy="3074347"/>
            <a:chOff x="4863743" y="940527"/>
            <a:chExt cx="1641566" cy="307434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B3CE8CA-6716-48E8-8834-B58F513B299E}"/>
                </a:ext>
              </a:extLst>
            </p:cNvPr>
            <p:cNvCxnSpPr>
              <a:cxnSpLocks/>
            </p:cNvCxnSpPr>
            <p:nvPr/>
          </p:nvCxnSpPr>
          <p:spPr>
            <a:xfrm>
              <a:off x="5684526" y="1580607"/>
              <a:ext cx="0" cy="1417320"/>
            </a:xfrm>
            <a:prstGeom prst="line">
              <a:avLst/>
            </a:prstGeom>
            <a:ln w="76200">
              <a:solidFill>
                <a:srgbClr val="234A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E04AE8D-1D39-4F68-BEAD-E92B4CFA3FA5}"/>
                </a:ext>
              </a:extLst>
            </p:cNvPr>
            <p:cNvSpPr txBox="1"/>
            <p:nvPr/>
          </p:nvSpPr>
          <p:spPr>
            <a:xfrm>
              <a:off x="4992195" y="940527"/>
              <a:ext cx="13846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Update is available in your region</a:t>
              </a:r>
              <a:endParaRPr lang="en-DK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9252E8E-7B31-4E32-927C-D3B7416ABE6A}"/>
                </a:ext>
              </a:extLst>
            </p:cNvPr>
            <p:cNvSpPr txBox="1"/>
            <p:nvPr/>
          </p:nvSpPr>
          <p:spPr>
            <a:xfrm>
              <a:off x="4863743" y="3091544"/>
              <a:ext cx="16415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April 6</a:t>
              </a:r>
            </a:p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-------------</a:t>
              </a:r>
            </a:p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October 6</a:t>
              </a:r>
              <a:endParaRPr lang="en-DK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F92E86BF-4B58-48C2-8C7E-B8356F748504}"/>
              </a:ext>
            </a:extLst>
          </p:cNvPr>
          <p:cNvSpPr/>
          <p:nvPr/>
        </p:nvSpPr>
        <p:spPr>
          <a:xfrm>
            <a:off x="8552902" y="2037806"/>
            <a:ext cx="2570119" cy="659674"/>
          </a:xfrm>
          <a:prstGeom prst="homePlat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Outside </a:t>
            </a:r>
            <a:b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upgrade window</a:t>
            </a:r>
            <a:endParaRPr lang="en-DK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388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 Dupont</dc:creator>
  <cp:lastModifiedBy>Eva Dupont</cp:lastModifiedBy>
  <cp:revision>11</cp:revision>
  <dcterms:created xsi:type="dcterms:W3CDTF">2021-10-06T07:48:33Z</dcterms:created>
  <dcterms:modified xsi:type="dcterms:W3CDTF">2022-02-03T11:16:52Z</dcterms:modified>
</cp:coreProperties>
</file>