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935BD-C25E-4CC5-84A0-2113123BC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600F1E-BC9F-47F8-B3ED-2B88AB480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7BC691-2ECC-431D-A102-A0B3685A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3BC587-DB3B-44C8-8D83-234EAB0A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B6D55C-37CB-42D8-B99A-1945049C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512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77921-1742-45D9-BD5F-4D687EA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426874-AAB6-4566-84D3-8884EF1CF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39F915-9938-4BC8-BD96-965F86FC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C0BE5E-2437-442B-A81D-2985FF0B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9B84C-E28D-4638-8239-49B1A648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215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A11BB4-8BD9-4A8A-88B8-6C93BFFA1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4149DD-A401-4A3A-8909-E9E3C3C28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25EAE-6317-42EE-A14A-B4D8EF48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BAF25-D863-439F-84F5-A38AFE96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DEC54C-C5C0-4A16-B734-7FAC6E26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860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F226B-D2EF-46ED-BAB0-C8AA8CDC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A092B0-0E63-4463-8765-FC391E86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6F69D-2B85-4734-A823-14E77063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75C0D-50C3-4554-9936-07993933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3D4C61-2C42-4DB2-A482-79D4A199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689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BA16C-55D9-40ED-88E2-A35FC880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BE57B2-A406-471A-89BB-B5C834AC8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CAE8F7-E35C-4049-9612-16C91021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2ADEAF-3C81-40DA-9A7A-30FB681F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F7799-684A-40A4-B60A-370DB24E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032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EBE9A-8D14-4ECC-B762-BE1A3AF9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27184-6137-4243-84EA-E55745433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0EE293-AE49-4BE1-B5F8-50254C547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835118-831C-4781-8FFF-38599154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21CCE-775B-4838-84D1-89DEF3D6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C87125-A904-48B5-98C4-9B12B9B3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499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AC6E5-C742-44C2-8D06-897032EC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710679-89BF-4C7A-BB3A-C70D76E38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4A27E3-E5BF-4C18-AB54-6E51C85C2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429E73-1AAB-427E-9FBA-A2482B40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3D3E58-7BBD-4D46-B907-19065CB21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DAB7D6-CE38-436F-BCF9-75C0B083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4EFF22-C598-45EB-940D-329E805B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A42664-0613-42BC-A3AC-4BE55ADA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669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EB025-79ED-45A1-BF02-7E808890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EFC39D-91B7-4498-900D-7F3FBF9A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679EF-162C-40BA-A76C-CFE42A95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942018-C10E-4981-9529-A0E561F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419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393649-64DD-4006-B32C-465D565B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F3A320-D3A5-4A16-A391-FB85C407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5EFE53-5B64-4D05-9599-C6AB7902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775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D7384-309A-4AB4-9244-4780275C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E69CAC-2C6F-4735-8F67-35E77C1B2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74861C-5A9B-468A-A925-4389A647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3E86B0-8B28-4E9F-B22F-98F7ABF7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F641E3-5623-498E-BDB7-B18EDE4C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EDB4DF-3A93-40D6-A4EA-3D666D7C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768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516A5-B8F6-45FC-B61D-183CF35B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BF3203-725F-4263-B6C9-5A513355F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B09855-69A4-4471-ABCC-0FB771575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86B8DC-2FA8-43CC-A57F-FF418013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F972-E3B3-4410-99AA-A26762AFA263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37BC3-1367-4B42-8AFD-F9F009B4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DBB4AC-DEBE-4E13-82BF-EDBD51CA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755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17CD8E-0DBB-4650-82A0-AC187579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A8D37B-EE83-446A-9393-325BA659A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A8BD43-2CC6-4CCB-9B61-C1677F1AD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EF972-E3B3-4410-99AA-A26762AFA263}" type="datetimeFigureOut">
              <a:rPr lang="de-AT" smtClean="0"/>
              <a:t>14.02.2022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689C0E-3678-42B2-9ECD-7C23F9B3D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536FE-F994-4EBB-8816-C741BC1D4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EC5AC-BF52-49BE-B87F-9FCA68FF9B1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08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Business_Process_Model_and_No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E43E7-2385-4D36-938E-FD438ACBC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BPMN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E5E93A-1852-44E8-9590-FB6DFBBD8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60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24E4104-A4D1-48BA-BD88-F4A1D4D4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DAFB6AA-6915-463A-BF58-25E332CB61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94BC2F-F00A-48A2-BC63-981370F316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326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AB2D6-6C47-4929-9F5F-6BD47CC9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&amp; Entwicklung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5E0FFBE-3DC4-4879-B125-1250319E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Modellierungssprache</a:t>
            </a:r>
          </a:p>
          <a:p>
            <a:r>
              <a:rPr lang="de-DE" dirty="0"/>
              <a:t>Geschäftsprozesse modellieren</a:t>
            </a:r>
          </a:p>
          <a:p>
            <a:r>
              <a:rPr lang="de-AT" dirty="0"/>
              <a:t>2004 von der BPMI veröffentlicht</a:t>
            </a:r>
          </a:p>
          <a:p>
            <a:r>
              <a:rPr lang="de-AT" dirty="0"/>
              <a:t>Ein Jahr später, Teil der OMG</a:t>
            </a:r>
          </a:p>
          <a:p>
            <a:r>
              <a:rPr lang="de-AT" dirty="0"/>
              <a:t>Neueste Version: BPMN 2.0 (Anfang 2011)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2471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D8B56-46EC-4DB7-8CC7-F506E0AB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Neuerungen in V2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F2BEE-F448-45A1-BBE2-52E33896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XML-basiertes Format</a:t>
            </a:r>
          </a:p>
          <a:p>
            <a:pPr lvl="1"/>
            <a:r>
              <a:rPr lang="de-DE" dirty="0"/>
              <a:t>für den Austausch versch. Werkzeuge</a:t>
            </a:r>
            <a:br>
              <a:rPr lang="de-AT" dirty="0"/>
            </a:br>
            <a:r>
              <a:rPr lang="de-AT" dirty="0"/>
              <a:t>(Modellierung, Simulation, Ausführung)</a:t>
            </a:r>
          </a:p>
          <a:p>
            <a:r>
              <a:rPr lang="de-AT" dirty="0"/>
              <a:t>Erweiterbar</a:t>
            </a:r>
          </a:p>
          <a:p>
            <a:r>
              <a:rPr lang="de-DE" dirty="0"/>
              <a:t>Zusätzliches Modell für die Choreografie</a:t>
            </a:r>
          </a:p>
          <a:p>
            <a:r>
              <a:rPr lang="de-DE" dirty="0"/>
              <a:t>Möglichkeit für die gesamte Darstellung</a:t>
            </a:r>
            <a:br>
              <a:rPr lang="de-DE" dirty="0"/>
            </a:br>
            <a:r>
              <a:rPr lang="de-DE" dirty="0"/>
              <a:t>einer Prozesslandschaft</a:t>
            </a:r>
          </a:p>
        </p:txBody>
      </p:sp>
    </p:spTree>
    <p:extLst>
      <p:ext uri="{BB962C8B-B14F-4D97-AF65-F5344CB8AC3E}">
        <p14:creationId xmlns:p14="http://schemas.microsoft.com/office/powerpoint/2010/main" val="304108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24308-1D9E-43FF-90A1-AB725CD4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 zu anderen Modellierungssprachen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08700-FBAB-4E37-AE7D-A4E4034C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Verwandt mit anderen Sprachen zur</a:t>
            </a:r>
            <a:br>
              <a:rPr lang="de-DE" dirty="0"/>
            </a:br>
            <a:r>
              <a:rPr lang="de-DE" dirty="0"/>
              <a:t> Modellierung best. Geschäftsprozesse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0831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A7E6A-3CD7-4D2A-9FB8-486D8F5D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C30BE-A520-48A9-8757-7FE2BC08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https://de.wikipedia.org/wiki/Business_Process_Model_and_Notation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3514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18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BPMN</vt:lpstr>
      <vt:lpstr>Agenda</vt:lpstr>
      <vt:lpstr>Grundlagen &amp; Entwicklung</vt:lpstr>
      <vt:lpstr>Neuerungen in V2</vt:lpstr>
      <vt:lpstr>Beziehung zu anderen Modellierungssprachen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</dc:title>
  <dc:creator>Feichtlbauer Simon</dc:creator>
  <cp:lastModifiedBy>Feichtlbauer Simon</cp:lastModifiedBy>
  <cp:revision>2</cp:revision>
  <dcterms:created xsi:type="dcterms:W3CDTF">2022-02-07T10:37:00Z</dcterms:created>
  <dcterms:modified xsi:type="dcterms:W3CDTF">2022-02-14T10:31:12Z</dcterms:modified>
</cp:coreProperties>
</file>