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FDF2A-23D2-4532-8291-07CE7621F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8843BE-D4FD-43FE-9E74-530D6A1FE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7DFF7D-378E-4F09-81DB-C2BD1799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C0F2-DDEC-4639-BDE0-488FD7743226}" type="datetimeFigureOut">
              <a:rPr lang="de-AT" smtClean="0"/>
              <a:t>04.04.2022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2886B3-B708-4532-97E8-32F98425E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99BC6A-BAD7-4741-892D-DC48638F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F824-A897-44B7-82D1-FE110DDC350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392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04E6B-4202-433C-A363-FBBAB36D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51350C4-825C-4D31-ACAF-2DC27010A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201100-7B45-450E-8B63-1B791047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C0F2-DDEC-4639-BDE0-488FD7743226}" type="datetimeFigureOut">
              <a:rPr lang="de-AT" smtClean="0"/>
              <a:t>04.04.2022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1D9539-DB6B-44BF-92FC-DFA12384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A078B3-D413-4130-8E33-099B0A72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F824-A897-44B7-82D1-FE110DDC350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599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67BE8B8-D982-43A1-AEE6-6BE5791A8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D65E9F-6F19-46F6-964E-50DBDDDC7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6E5931-8F74-47A1-A397-724C77CF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C0F2-DDEC-4639-BDE0-488FD7743226}" type="datetimeFigureOut">
              <a:rPr lang="de-AT" smtClean="0"/>
              <a:t>04.04.2022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EDC92D-C769-45F6-B570-82AA279DB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30B181-D1A0-4390-ADA1-16B122DE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F824-A897-44B7-82D1-FE110DDC350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510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E57E6-AF76-40C8-9AEA-A7F2470A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A42104-0972-48D5-ADEF-A784BFC83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411355-6D89-437A-BCB9-C32A362F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C0F2-DDEC-4639-BDE0-488FD7743226}" type="datetimeFigureOut">
              <a:rPr lang="de-AT" smtClean="0"/>
              <a:t>04.04.2022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D8D142-BA5C-401A-B9BC-DD4923E5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0A94E8-2E11-4078-87A3-1CB33632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F824-A897-44B7-82D1-FE110DDC350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69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F12C3-0AF6-4C01-A827-43D8B8A0D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D74F9C-126E-4591-AC0D-131ADA0B2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F94E3B-F578-4A0B-8E98-3BAD357A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C0F2-DDEC-4639-BDE0-488FD7743226}" type="datetimeFigureOut">
              <a:rPr lang="de-AT" smtClean="0"/>
              <a:t>04.04.2022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1FAE40-0F65-43A3-BCAB-4D734EAE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057B54-E321-4A63-99E1-1D77D547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F824-A897-44B7-82D1-FE110DDC350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640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46561-1225-43F1-ADA0-728BDDB0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459C73-8F7A-4E60-8EFA-DF6B27253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64A7F3-BCD9-415A-AA6C-661ABFA95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C456BC-9896-44CD-979F-2AE65842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C0F2-DDEC-4639-BDE0-488FD7743226}" type="datetimeFigureOut">
              <a:rPr lang="de-AT" smtClean="0"/>
              <a:t>04.04.2022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CF2288-422B-45F2-928E-CE074CCD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577ADB-0348-4135-879D-91F60011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F824-A897-44B7-82D1-FE110DDC350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802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F5C154-0860-453A-BFA7-1AAD28AEF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F94445-0F70-4B1E-85BB-7AC8B03EA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10F598-8600-4FC1-881A-CF22064E8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9BA09F5-1AF4-4A3F-BC80-7B6768263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E7D58F0-9FCF-4FD7-8648-F00DA0B99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1C86CC-6DD8-4E68-B714-E55B33A1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C0F2-DDEC-4639-BDE0-488FD7743226}" type="datetimeFigureOut">
              <a:rPr lang="de-AT" smtClean="0"/>
              <a:t>04.04.2022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90CA3A-D439-4384-BF36-3478EFA1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04166A-34A0-4FB6-9C10-E66AD451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F824-A897-44B7-82D1-FE110DDC350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445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5406C-5FD5-4B36-BF53-CA933323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EF0478-4624-4516-BD64-1CD46662E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C0F2-DDEC-4639-BDE0-488FD7743226}" type="datetimeFigureOut">
              <a:rPr lang="de-AT" smtClean="0"/>
              <a:t>04.04.2022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D423C5-451F-4E54-8475-7B6F88A4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140D12-73DB-4F6F-BD20-7E236197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F824-A897-44B7-82D1-FE110DDC350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563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264B5E5-6D24-4E42-9E76-648F9904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C0F2-DDEC-4639-BDE0-488FD7743226}" type="datetimeFigureOut">
              <a:rPr lang="de-AT" smtClean="0"/>
              <a:t>04.04.2022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4956BA-110D-47B5-B37D-69329708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33D573-2149-41F8-A6D7-26EABFC9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F824-A897-44B7-82D1-FE110DDC350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814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CC018-02D6-44B7-91DD-3086DE38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BE46B1-0320-4181-8581-016CF846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8C5313-2A8B-47D0-906D-14A5EAF00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8F090B-42BF-41E3-9D4E-B9AB12DAC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C0F2-DDEC-4639-BDE0-488FD7743226}" type="datetimeFigureOut">
              <a:rPr lang="de-AT" smtClean="0"/>
              <a:t>04.04.2022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743CDC-1D5B-484B-9C0D-AA894FD5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8F6127-E9AA-44B7-BAA5-127A7B95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F824-A897-44B7-82D1-FE110DDC350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824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B5AEA-8DCE-404F-95D1-8D0E9E78A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3115755-F35D-40ED-B72E-FFDB50F39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B2F06A-0EE0-4996-89F8-67EA42192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3CA6FA-0877-4212-82DC-2C9DD6591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C0F2-DDEC-4639-BDE0-488FD7743226}" type="datetimeFigureOut">
              <a:rPr lang="de-AT" smtClean="0"/>
              <a:t>04.04.2022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2CE687-3D3A-4929-A7BA-E64390AB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DC7960-06F8-47BE-9217-3801EE04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F824-A897-44B7-82D1-FE110DDC350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641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9899128-0344-4592-975C-833427C23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241369-D8DB-43AF-8302-A9521AA95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A27BFB-4E48-4FA0-B63F-8A99297A6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4C0F2-DDEC-4639-BDE0-488FD7743226}" type="datetimeFigureOut">
              <a:rPr lang="de-AT" smtClean="0"/>
              <a:t>04.04.2022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A445C8-4959-4835-902E-510359604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761E8C-AF1F-47B8-A237-E13EED0F6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7F824-A897-44B7-82D1-FE110DDC350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980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CA042-ADC3-43DC-9970-71CDED1E8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UML Use-Cases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3A3F22-413E-4EAF-9824-16204FF178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82550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24B23D-8A07-459D-A0D8-CF16DE45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Assoziationen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BAEBF3-9AB7-4D99-98BC-66EDBD33B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65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017DA-D1F1-464C-9207-756C213A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Systemgrenzen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F26FC6-F9E7-4D65-9943-C87E97406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1667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4B754-8B63-48D1-947D-95334C6E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Pakete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602681-434B-4150-A3B2-A667A6EA9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767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AEA1F2-674B-4D0F-9B88-BC34AF16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Use Case Diagramm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845491-052A-48FB-A42C-8A0461F4C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Dienen zur Zusammenfassung der Angaben über die Benutzer in einem System</a:t>
            </a:r>
          </a:p>
          <a:p>
            <a:r>
              <a:rPr lang="de-DE" dirty="0"/>
              <a:t>Für die Erstellung verwendet man spezielle Symbole und Konnektoren</a:t>
            </a:r>
          </a:p>
          <a:p>
            <a:r>
              <a:rPr lang="de-DE" dirty="0"/>
              <a:t>Ein effektives UML-Anwendungsfalldiagramm unterstützt und veranschaulicht:</a:t>
            </a:r>
          </a:p>
          <a:p>
            <a:pPr lvl="1"/>
            <a:r>
              <a:rPr lang="de-DE" dirty="0"/>
              <a:t>Szenarien, in denen System mit Personen, Organisationen oder externen Systemen interagiert</a:t>
            </a:r>
          </a:p>
          <a:p>
            <a:pPr lvl="1"/>
            <a:r>
              <a:rPr lang="de-DE" dirty="0"/>
              <a:t>Ziele, bei deren Verwirklichung Ihr System diese Entitäten unterstützt</a:t>
            </a:r>
          </a:p>
          <a:p>
            <a:pPr lvl="1"/>
            <a:r>
              <a:rPr lang="de-DE" dirty="0"/>
              <a:t>Umfang ihres Systems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4916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C91466-D921-46D7-87A3-85DC13A7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Wann sind Anwendungsdiagramme sinnvoll?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430430-485E-4085-A7AE-E3AC45113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Anwendungsdiagramme nicht sehr detailliert</a:t>
            </a:r>
          </a:p>
          <a:p>
            <a:r>
              <a:rPr lang="de-DE" dirty="0"/>
              <a:t>Sie stellen Beziehungen zwischen Anwendungsfällen, Akteuren und Systemen da</a:t>
            </a:r>
          </a:p>
          <a:p>
            <a:r>
              <a:rPr lang="de-DE" dirty="0"/>
              <a:t>Eignen sich ideal für folgende Zwecke:</a:t>
            </a:r>
          </a:p>
          <a:p>
            <a:pPr lvl="1"/>
            <a:r>
              <a:rPr lang="de-DE" dirty="0"/>
              <a:t>Darstellung der Ziele von System-Benutzer-Interaktionen</a:t>
            </a:r>
          </a:p>
          <a:p>
            <a:pPr lvl="1"/>
            <a:r>
              <a:rPr lang="de-DE" dirty="0"/>
              <a:t>Definition und Organisation funktionaler Anforderungen</a:t>
            </a:r>
          </a:p>
          <a:p>
            <a:pPr lvl="1"/>
            <a:r>
              <a:rPr lang="de-DE" dirty="0"/>
              <a:t>Angaben zu Kontext und Anforderungen eines Systems</a:t>
            </a:r>
          </a:p>
          <a:p>
            <a:pPr lvl="1"/>
            <a:r>
              <a:rPr lang="de-DE" dirty="0"/>
              <a:t>Modellierung des grundlegenden Einflusses in einem Anwendungsdiagramm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3540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7D3CD2-710C-48EC-8251-3A50D67E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Komponenten/Symbole und Notationen von/in Use Case Diagrammen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395BC-88C6-4D42-9FEA-14ACE3592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Um zu verstehen, worum es sich bei Use Case- bzw. Anwendungsfalldiagrammen handelt, muss man zunächst die Bausteine verstehen, aus denen sie sich zusammensetzen. Diese werden auf den folgenden Folien erklärt. </a:t>
            </a:r>
          </a:p>
          <a:p>
            <a:r>
              <a:rPr lang="de-AT" dirty="0"/>
              <a:t>Bei Anwendungsfalldiagrammen kommt eine ziemlich einfache Notation zum Einsatz, die weniger unterschiedliche Symbolarten umfasst als andere UML-Diagramme. In </a:t>
            </a:r>
            <a:r>
              <a:rPr lang="de-AT" dirty="0" err="1"/>
              <a:t>Lucidchart</a:t>
            </a:r>
            <a:r>
              <a:rPr lang="de-AT" dirty="0"/>
              <a:t> werden folgende Formen verwendet: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6183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11376-CED1-4A18-AED8-110ADA27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Akteure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8EDEB1-8A88-413E-B865-135344FA6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Nutzer die mit einem System interagieren</a:t>
            </a:r>
          </a:p>
          <a:p>
            <a:endParaRPr lang="de-DE" dirty="0"/>
          </a:p>
          <a:p>
            <a:r>
              <a:rPr lang="de-DE" dirty="0"/>
              <a:t>Können Personen, Organisationen oder auch externe Systeme sein</a:t>
            </a:r>
          </a:p>
          <a:p>
            <a:endParaRPr lang="de-DE" dirty="0"/>
          </a:p>
          <a:p>
            <a:r>
              <a:rPr lang="de-DE" dirty="0"/>
              <a:t>In jedem Fall handelt es sich um externe Objekte die Daten produzieren und konsumieren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1878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F5981-9D54-4CBB-AD64-40D55F14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B42D81-395D-4996-AA19-82140EB50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bestimmte Abfolge von Aktionen und Interaktionen zwischen Akteuren und dem System. Ein System wird manchmal auch als Szenario bezeichnet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207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2458E-3E7C-4ECF-93FB-6B3B96BD4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0C4E51-38B6-4AD5-928B-6ECF38107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Das Endergebnis der meisten Anwendungsfälle. Ein gelungenes Diagramm sollte die Aktivitäten und Varianten darstellen, die zur Verwirklichung des Ziels führten.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8708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7F9CC5-6E30-423E-A52A-0E520414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079C62-6586-4810-96B6-519A08884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186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9B8D0-7E02-4B3B-AF1F-F82B1BD0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Akteure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143BB5-EF31-4A04-9825-7232504FA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224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Breitbild</PresentationFormat>
  <Paragraphs>36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UML Use-Cases</vt:lpstr>
      <vt:lpstr>Was ist ein Use Case Diagramm</vt:lpstr>
      <vt:lpstr>Wann sind Anwendungsdiagramme sinnvoll?</vt:lpstr>
      <vt:lpstr>Komponenten/Symbole und Notationen von/in Use Case Diagrammen</vt:lpstr>
      <vt:lpstr>Akteure</vt:lpstr>
      <vt:lpstr>System</vt:lpstr>
      <vt:lpstr>Ziele</vt:lpstr>
      <vt:lpstr>Anwendungsfälle</vt:lpstr>
      <vt:lpstr>Akteure</vt:lpstr>
      <vt:lpstr>Assoziationen</vt:lpstr>
      <vt:lpstr>Systemgrenzen</vt:lpstr>
      <vt:lpstr>Pakete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Use-Cases</dc:title>
  <dc:creator>Schallmeiner Alexander</dc:creator>
  <cp:lastModifiedBy>Schallmeiner Alexander</cp:lastModifiedBy>
  <cp:revision>3</cp:revision>
  <dcterms:created xsi:type="dcterms:W3CDTF">2022-04-04T09:06:14Z</dcterms:created>
  <dcterms:modified xsi:type="dcterms:W3CDTF">2022-04-04T09:25:49Z</dcterms:modified>
</cp:coreProperties>
</file>