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6" r:id="rId5"/>
    <p:sldId id="260" r:id="rId6"/>
    <p:sldId id="261" r:id="rId7"/>
    <p:sldId id="262" r:id="rId8"/>
    <p:sldId id="263" r:id="rId9"/>
    <p:sldId id="264" r:id="rId10"/>
    <p:sldId id="265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855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059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8101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0781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0721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7563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46139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293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219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37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152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49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907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17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858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792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EF972-E3B3-4410-99AA-A26762AFA263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930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.wikipedia.org/wiki/Business_Process_Model_and_Not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E43E7-2385-4D36-938E-FD438ACBC0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BPMN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E5E93A-1852-44E8-9590-FB6DFBBD8F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2606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EB9BBC8-9933-45AD-B404-3BA8E31B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Activity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D2B5BBC-BE08-4A45-A921-A7193F452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Beschreibt eine Aufgabe</a:t>
            </a:r>
            <a:r>
              <a:rPr lang="de-AT" dirty="0"/>
              <a:t> die zu erledigen ist</a:t>
            </a:r>
          </a:p>
          <a:p>
            <a:r>
              <a:rPr lang="de-AT" dirty="0"/>
              <a:t>Einfache </a:t>
            </a:r>
            <a:r>
              <a:rPr lang="de-AT" dirty="0" err="1"/>
              <a:t>Activities</a:t>
            </a:r>
            <a:r>
              <a:rPr lang="de-AT" dirty="0"/>
              <a:t>: Task</a:t>
            </a:r>
          </a:p>
          <a:p>
            <a:r>
              <a:rPr lang="de-AT" dirty="0"/>
              <a:t>Komplexe </a:t>
            </a:r>
            <a:r>
              <a:rPr lang="de-AT" dirty="0" err="1"/>
              <a:t>Activities</a:t>
            </a:r>
            <a:r>
              <a:rPr lang="de-AT" dirty="0"/>
              <a:t>: </a:t>
            </a:r>
            <a:r>
              <a:rPr lang="de-AT" dirty="0" err="1"/>
              <a:t>Subprocess</a:t>
            </a:r>
            <a:endParaRPr lang="de-AT" dirty="0"/>
          </a:p>
          <a:p>
            <a:pPr lvl="1"/>
            <a:r>
              <a:rPr lang="de-AT" dirty="0"/>
              <a:t>Unterscheidung zwischen kollabiert und expandiert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24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A7E6A-3CD7-4D2A-9FB8-486D8F5D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AC30BE-A520-48A9-8757-7FE2BC083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https://de.wikipedia.org/wiki/Business_Process_Model_and_Notation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3514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24E4104-A4D1-48BA-BD88-F4A1D4D4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DAFB6AA-6915-463A-BF58-25E332CB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Grundlagen &amp; Entwicklung</a:t>
            </a:r>
          </a:p>
          <a:p>
            <a:r>
              <a:rPr lang="de-DE" dirty="0"/>
              <a:t>Bestandteile</a:t>
            </a:r>
          </a:p>
          <a:p>
            <a:r>
              <a:rPr lang="de-DE" dirty="0"/>
              <a:t>Neuerungen in V2</a:t>
            </a:r>
          </a:p>
          <a:p>
            <a:r>
              <a:rPr lang="de-DE" dirty="0"/>
              <a:t>Beziehungen</a:t>
            </a:r>
          </a:p>
          <a:p>
            <a:r>
              <a:rPr lang="de-DE" dirty="0"/>
              <a:t>Ausführung</a:t>
            </a:r>
          </a:p>
          <a:p>
            <a:r>
              <a:rPr lang="de-AT" dirty="0"/>
              <a:t>Notationen</a:t>
            </a:r>
          </a:p>
        </p:txBody>
      </p:sp>
    </p:spTree>
    <p:extLst>
      <p:ext uri="{BB962C8B-B14F-4D97-AF65-F5344CB8AC3E}">
        <p14:creationId xmlns:p14="http://schemas.microsoft.com/office/powerpoint/2010/main" val="394326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AB2D6-6C47-4929-9F5F-6BD47CC9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&amp; Entwicklung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5E0FFBE-3DC4-4879-B125-1250319E6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Modellierungssprache</a:t>
            </a:r>
          </a:p>
          <a:p>
            <a:r>
              <a:rPr lang="de-DE" dirty="0"/>
              <a:t>Geschäftsprozesse modellieren</a:t>
            </a:r>
          </a:p>
          <a:p>
            <a:r>
              <a:rPr lang="de-AT" dirty="0"/>
              <a:t>2004 von der BPMI veröffentlicht</a:t>
            </a:r>
          </a:p>
          <a:p>
            <a:r>
              <a:rPr lang="de-AT" dirty="0"/>
              <a:t>Ein Jahr später, Teil der OMG</a:t>
            </a:r>
          </a:p>
          <a:p>
            <a:r>
              <a:rPr lang="de-AT" dirty="0"/>
              <a:t>Neueste Version: BPMN 2.0 (Anfang 2011)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2471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802C2-33C9-4B49-B58C-EDF10409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Bestandteile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84D5F9-1977-419B-97E4-6D7C7CB10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994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D8B56-46EC-4DB7-8CC7-F506E0AB6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Neuerungen in V2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9F2BEE-F448-45A1-BBE2-52E33896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XML-basiertes Format</a:t>
            </a:r>
          </a:p>
          <a:p>
            <a:pPr lvl="1"/>
            <a:r>
              <a:rPr lang="de-DE" dirty="0"/>
              <a:t>für den Austausch versch. Werkzeuge</a:t>
            </a:r>
            <a:br>
              <a:rPr lang="de-AT" dirty="0"/>
            </a:br>
            <a:r>
              <a:rPr lang="de-AT" dirty="0"/>
              <a:t>(Modellierung, Simulation, Ausführung)</a:t>
            </a:r>
          </a:p>
          <a:p>
            <a:r>
              <a:rPr lang="de-AT" dirty="0"/>
              <a:t>Erweiterbar</a:t>
            </a:r>
          </a:p>
          <a:p>
            <a:r>
              <a:rPr lang="de-DE" dirty="0"/>
              <a:t>Zusätzliches Modell für die Choreografie</a:t>
            </a:r>
          </a:p>
          <a:p>
            <a:r>
              <a:rPr lang="de-DE" dirty="0"/>
              <a:t>Möglichkeit für die gesamte Darstellung</a:t>
            </a:r>
            <a:br>
              <a:rPr lang="de-DE" dirty="0"/>
            </a:br>
            <a:r>
              <a:rPr lang="de-DE" dirty="0"/>
              <a:t>einer Prozesslandschaft</a:t>
            </a:r>
          </a:p>
        </p:txBody>
      </p:sp>
    </p:spTree>
    <p:extLst>
      <p:ext uri="{BB962C8B-B14F-4D97-AF65-F5344CB8AC3E}">
        <p14:creationId xmlns:p14="http://schemas.microsoft.com/office/powerpoint/2010/main" val="3041083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24308-1D9E-43FF-90A1-AB725CD4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Beziehung zu anderen Modellierungssprachen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208700-FBAB-4E37-AE7D-A4E4034CC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Form von Ablaufdiagramm</a:t>
            </a:r>
          </a:p>
          <a:p>
            <a:r>
              <a:rPr lang="de-DE" dirty="0"/>
              <a:t>Verwandt mit anderen Sprachen zur</a:t>
            </a:r>
            <a:br>
              <a:rPr lang="de-DE" dirty="0"/>
            </a:br>
            <a:r>
              <a:rPr lang="de-DE" dirty="0"/>
              <a:t> Modellierung best. Geschäftsprozesse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0831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56816-9E55-4FB8-84F9-EEAE03AD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Ausführung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9942D9-3837-4DF1-83C9-EF9890CD5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2624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DFE2C-1DFE-4570-97E0-5B9FB66D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Notationen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715CE8-D1B8-48FF-B0F3-B050D0508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Grafische Elemente</a:t>
            </a:r>
          </a:p>
          <a:p>
            <a:r>
              <a:rPr lang="de-DE" dirty="0"/>
              <a:t>Flow Objects</a:t>
            </a:r>
          </a:p>
          <a:p>
            <a:r>
              <a:rPr lang="de-DE" dirty="0" err="1"/>
              <a:t>Connecting</a:t>
            </a:r>
            <a:r>
              <a:rPr lang="de-DE" dirty="0"/>
              <a:t> Objects</a:t>
            </a:r>
          </a:p>
          <a:p>
            <a:r>
              <a:rPr lang="de-DE" dirty="0"/>
              <a:t>Pools und </a:t>
            </a:r>
            <a:r>
              <a:rPr lang="de-DE" dirty="0" err="1"/>
              <a:t>Swimlanes</a:t>
            </a:r>
            <a:endParaRPr lang="de-DE" dirty="0"/>
          </a:p>
          <a:p>
            <a:r>
              <a:rPr lang="de-DE" dirty="0" err="1"/>
              <a:t>Artifacts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2424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591BF-EE36-4B48-85F6-1DE32067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Flow Objects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9D4E68-B297-4401-BDB3-B28F963F3B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9200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Orangero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147</Words>
  <Application>Microsoft Office PowerPoint</Application>
  <PresentationFormat>Breitbild</PresentationFormat>
  <Paragraphs>39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Facette</vt:lpstr>
      <vt:lpstr>BPMN</vt:lpstr>
      <vt:lpstr>Agenda</vt:lpstr>
      <vt:lpstr>Grundlagen &amp; Entwicklung</vt:lpstr>
      <vt:lpstr>Bestandteile</vt:lpstr>
      <vt:lpstr>Neuerungen in V2</vt:lpstr>
      <vt:lpstr>Beziehung zu anderen Modellierungssprachen</vt:lpstr>
      <vt:lpstr>Ausführung</vt:lpstr>
      <vt:lpstr>Notationen</vt:lpstr>
      <vt:lpstr>Flow Objects</vt:lpstr>
      <vt:lpstr>Activity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BPMN</dc:title>
  <dc:creator>Feichtlbauer Simon</dc:creator>
  <cp:lastModifiedBy>Feichtlbauer Simon</cp:lastModifiedBy>
  <cp:revision>4</cp:revision>
  <dcterms:created xsi:type="dcterms:W3CDTF">2022-02-07T10:37:00Z</dcterms:created>
  <dcterms:modified xsi:type="dcterms:W3CDTF">2022-02-28T10:31:47Z</dcterms:modified>
</cp:coreProperties>
</file>