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BF9000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92" d="100"/>
          <a:sy n="192" d="100"/>
        </p:scale>
        <p:origin x="-17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3.svg"/><Relationship Id="rId3" Type="http://schemas.openxmlformats.org/officeDocument/2006/relationships/image" Target="../media/image13.svg"/><Relationship Id="rId21" Type="http://schemas.openxmlformats.org/officeDocument/2006/relationships/image" Target="../media/image27.png"/><Relationship Id="rId7" Type="http://schemas.openxmlformats.org/officeDocument/2006/relationships/image" Target="../media/image26.svg"/><Relationship Id="rId12" Type="http://schemas.openxmlformats.org/officeDocument/2006/relationships/image" Target="../media/image40.svg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5.sv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scaleset.bicep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scaleset.deploy.bicep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925786" y="2215149"/>
            <a:ext cx="253892" cy="11686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57C7A1-4694-53D7-6015-67C05D1EF274}"/>
              </a:ext>
            </a:extLst>
          </p:cNvPr>
          <p:cNvSpPr/>
          <p:nvPr/>
        </p:nvSpPr>
        <p:spPr>
          <a:xfrm>
            <a:off x="5620045" y="351954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&lt;env&gt;.</a:t>
            </a:r>
            <a:r>
              <a:rPr lang="en-US" sz="1100" i="1" dirty="0" err="1">
                <a:solidFill>
                  <a:schemeClr val="bg1"/>
                </a:solidFill>
              </a:rPr>
              <a:t>agentpool.config.json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US" sz="1271" dirty="0" err="1">
                <a:solidFill>
                  <a:schemeClr val="bg1"/>
                </a:solidFill>
              </a:rPr>
              <a:t>AgentPool</a:t>
            </a:r>
            <a:r>
              <a:rPr lang="en-US" sz="1271" dirty="0">
                <a:solidFill>
                  <a:schemeClr val="bg1"/>
                </a:solidFill>
              </a:rPr>
              <a:t> Config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421945-B0D9-A60E-432C-FA0A986A81CA}"/>
              </a:ext>
            </a:extLst>
          </p:cNvPr>
          <p:cNvSpPr/>
          <p:nvPr/>
        </p:nvSpPr>
        <p:spPr>
          <a:xfrm>
            <a:off x="5683693" y="3641717"/>
            <a:ext cx="212652" cy="212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5C1C-3796-D1A4-FBFC-0F08FCDEC357}"/>
              </a:ext>
            </a:extLst>
          </p:cNvPr>
          <p:cNvSpPr txBox="1"/>
          <p:nvPr/>
        </p:nvSpPr>
        <p:spPr>
          <a:xfrm>
            <a:off x="5651171" y="3616543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{}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9F838D50-18C0-144C-FB62-BC780EC662D7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6637045" y="3365407"/>
            <a:ext cx="186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265</Words>
  <Application>Microsoft Office PowerPoint</Application>
  <PresentationFormat>Widescreen</PresentationFormat>
  <Paragraphs>86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24</cp:revision>
  <dcterms:created xsi:type="dcterms:W3CDTF">2022-02-19T18:54:18Z</dcterms:created>
  <dcterms:modified xsi:type="dcterms:W3CDTF">2023-12-31T13:37:46Z</dcterms:modified>
</cp:coreProperties>
</file>