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9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9000"/>
    <a:srgbClr val="262626"/>
    <a:srgbClr val="495975"/>
    <a:srgbClr val="75B44A"/>
    <a:srgbClr val="8FAADC"/>
    <a:srgbClr val="006668"/>
    <a:srgbClr val="1F4E79"/>
    <a:srgbClr val="266196"/>
    <a:srgbClr val="307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>
        <p:scale>
          <a:sx n="122" d="100"/>
          <a:sy n="122" d="100"/>
        </p:scale>
        <p:origin x="22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Sehr" userId="3813e339-f61f-4746-b280-a0270b0e39af" providerId="ADAL" clId="{3B50BB13-3A85-48D6-8CD3-4E93AF1158FF}"/>
    <pc:docChg chg="undo custSel modSld">
      <pc:chgData name="Alexander Sehr" userId="3813e339-f61f-4746-b280-a0270b0e39af" providerId="ADAL" clId="{3B50BB13-3A85-48D6-8CD3-4E93AF1158FF}" dt="2023-12-30T00:12:15.018" v="20" actId="20577"/>
      <pc:docMkLst>
        <pc:docMk/>
      </pc:docMkLst>
      <pc:sldChg chg="modSp mod">
        <pc:chgData name="Alexander Sehr" userId="3813e339-f61f-4746-b280-a0270b0e39af" providerId="ADAL" clId="{3B50BB13-3A85-48D6-8CD3-4E93AF1158FF}" dt="2023-12-30T00:12:15.018" v="20" actId="20577"/>
        <pc:sldMkLst>
          <pc:docMk/>
          <pc:sldMk cId="3870396601" sldId="257"/>
        </pc:sldMkLst>
        <pc:spChg chg="mod">
          <ac:chgData name="Alexander Sehr" userId="3813e339-f61f-4746-b280-a0270b0e39af" providerId="ADAL" clId="{3B50BB13-3A85-48D6-8CD3-4E93AF1158FF}" dt="2023-12-30T00:12:15.018" v="20" actId="20577"/>
          <ac:spMkLst>
            <pc:docMk/>
            <pc:sldMk cId="3870396601" sldId="257"/>
            <ac:spMk id="22" creationId="{3EEBCC4E-8B07-4808-AFFE-8ADC52BA108C}"/>
          </ac:spMkLst>
        </pc:spChg>
        <pc:spChg chg="mod">
          <ac:chgData name="Alexander Sehr" userId="3813e339-f61f-4746-b280-a0270b0e39af" providerId="ADAL" clId="{3B50BB13-3A85-48D6-8CD3-4E93AF1158FF}" dt="2023-12-30T00:11:58.848" v="16" actId="14100"/>
          <ac:spMkLst>
            <pc:docMk/>
            <pc:sldMk cId="3870396601" sldId="257"/>
            <ac:spMk id="24" creationId="{626D669F-E038-4F83-8C6E-48505FD222EC}"/>
          </ac:spMkLst>
        </pc:spChg>
        <pc:grpChg chg="mod">
          <ac:chgData name="Alexander Sehr" userId="3813e339-f61f-4746-b280-a0270b0e39af" providerId="ADAL" clId="{3B50BB13-3A85-48D6-8CD3-4E93AF1158FF}" dt="2023-12-30T00:12:01.564" v="18" actId="14100"/>
          <ac:grpSpMkLst>
            <pc:docMk/>
            <pc:sldMk cId="3870396601" sldId="257"/>
            <ac:grpSpMk id="19" creationId="{FC800EB9-B863-4DB4-ADC3-390D0D65B408}"/>
          </ac:grpSpMkLst>
        </pc:grpChg>
        <pc:cxnChg chg="mod">
          <ac:chgData name="Alexander Sehr" userId="3813e339-f61f-4746-b280-a0270b0e39af" providerId="ADAL" clId="{3B50BB13-3A85-48D6-8CD3-4E93AF1158FF}" dt="2023-12-30T00:12:01.564" v="18" actId="14100"/>
          <ac:cxnSpMkLst>
            <pc:docMk/>
            <pc:sldMk cId="3870396601" sldId="257"/>
            <ac:cxnSpMk id="28" creationId="{9B295CDC-D11D-4A95-B5D8-59FD165CF7C2}"/>
          </ac:cxnSpMkLst>
        </pc:cxnChg>
      </pc:sldChg>
      <pc:sldChg chg="mod modShow">
        <pc:chgData name="Alexander Sehr" userId="3813e339-f61f-4746-b280-a0270b0e39af" providerId="ADAL" clId="{3B50BB13-3A85-48D6-8CD3-4E93AF1158FF}" dt="2023-12-30T00:11:35.355" v="0" actId="729"/>
        <pc:sldMkLst>
          <pc:docMk/>
          <pc:sldMk cId="1878542532" sldId="261"/>
        </pc:sldMkLst>
      </pc:sldChg>
    </pc:docChg>
  </pc:docChgLst>
  <pc:docChgLst>
    <pc:chgData name="Alexander Sehr" userId="3813e339-f61f-4746-b280-a0270b0e39af" providerId="ADAL" clId="{5E45229D-4D68-4B35-A217-F252BD67652D}"/>
    <pc:docChg chg="custSel modSld">
      <pc:chgData name="Alexander Sehr" userId="3813e339-f61f-4746-b280-a0270b0e39af" providerId="ADAL" clId="{5E45229D-4D68-4B35-A217-F252BD67652D}" dt="2022-02-22T08:16:31.334" v="28" actId="1076"/>
      <pc:docMkLst>
        <pc:docMk/>
      </pc:docMkLst>
      <pc:sldChg chg="addSp delSp modSp mod">
        <pc:chgData name="Alexander Sehr" userId="3813e339-f61f-4746-b280-a0270b0e39af" providerId="ADAL" clId="{5E45229D-4D68-4B35-A217-F252BD67652D}" dt="2022-02-22T08:16:31.334" v="28" actId="1076"/>
        <pc:sldMkLst>
          <pc:docMk/>
          <pc:sldMk cId="3870396601" sldId="257"/>
        </pc:sldMkLst>
        <pc:spChg chg="topLvl">
          <ac:chgData name="Alexander Sehr" userId="3813e339-f61f-4746-b280-a0270b0e39af" providerId="ADAL" clId="{5E45229D-4D68-4B35-A217-F252BD67652D}" dt="2022-02-22T08:15:25.855" v="8" actId="478"/>
          <ac:spMkLst>
            <pc:docMk/>
            <pc:sldMk cId="3870396601" sldId="257"/>
            <ac:spMk id="12" creationId="{A36289ED-8617-4697-B7E6-A8A69297DEEA}"/>
          </ac:spMkLst>
        </pc:spChg>
        <pc:spChg chg="topLvl">
          <ac:chgData name="Alexander Sehr" userId="3813e339-f61f-4746-b280-a0270b0e39af" providerId="ADAL" clId="{5E45229D-4D68-4B35-A217-F252BD67652D}" dt="2022-02-22T08:15:44.072" v="14" actId="478"/>
          <ac:spMkLst>
            <pc:docMk/>
            <pc:sldMk cId="3870396601" sldId="257"/>
            <ac:spMk id="15" creationId="{D44F7E60-0BF3-4793-A7E2-E64F8E35C531}"/>
          </ac:spMkLst>
        </pc:spChg>
        <pc:grpChg chg="del">
          <ac:chgData name="Alexander Sehr" userId="3813e339-f61f-4746-b280-a0270b0e39af" providerId="ADAL" clId="{5E45229D-4D68-4B35-A217-F252BD67652D}" dt="2022-02-22T08:15:25.855" v="8" actId="478"/>
          <ac:grpSpMkLst>
            <pc:docMk/>
            <pc:sldMk cId="3870396601" sldId="257"/>
            <ac:grpSpMk id="11" creationId="{5A3D9DE8-CE99-4D95-8902-D8EF5C5BBB56}"/>
          </ac:grpSpMkLst>
        </pc:grpChg>
        <pc:grpChg chg="del">
          <ac:chgData name="Alexander Sehr" userId="3813e339-f61f-4746-b280-a0270b0e39af" providerId="ADAL" clId="{5E45229D-4D68-4B35-A217-F252BD67652D}" dt="2022-02-22T08:15:44.072" v="14" actId="478"/>
          <ac:grpSpMkLst>
            <pc:docMk/>
            <pc:sldMk cId="3870396601" sldId="257"/>
            <ac:grpSpMk id="14" creationId="{837133E9-3C98-43B2-8D46-894A035F1431}"/>
          </ac:grpSpMkLst>
        </pc:grpChg>
        <pc:grpChg chg="del">
          <ac:chgData name="Alexander Sehr" userId="3813e339-f61f-4746-b280-a0270b0e39af" providerId="ADAL" clId="{5E45229D-4D68-4B35-A217-F252BD67652D}" dt="2022-02-22T08:15:32.128" v="11" actId="478"/>
          <ac:grpSpMkLst>
            <pc:docMk/>
            <pc:sldMk cId="3870396601" sldId="257"/>
            <ac:grpSpMk id="23" creationId="{B700C66A-69AF-4431-B22C-13030CD270B3}"/>
          </ac:grpSpMkLst>
        </pc:grpChg>
        <pc:picChg chg="add mod">
          <ac:chgData name="Alexander Sehr" userId="3813e339-f61f-4746-b280-a0270b0e39af" providerId="ADAL" clId="{5E45229D-4D68-4B35-A217-F252BD67652D}" dt="2022-02-22T08:16:02.804" v="17" actId="1076"/>
          <ac:picMkLst>
            <pc:docMk/>
            <pc:sldMk cId="3870396601" sldId="257"/>
            <ac:picMk id="3" creationId="{927E4CD8-9A4B-4D61-82AB-5E0F68F90A01}"/>
          </ac:picMkLst>
        </pc:picChg>
        <pc:picChg chg="del">
          <ac:chgData name="Alexander Sehr" userId="3813e339-f61f-4746-b280-a0270b0e39af" providerId="ADAL" clId="{5E45229D-4D68-4B35-A217-F252BD67652D}" dt="2022-02-22T08:15:30.146" v="10" actId="478"/>
          <ac:picMkLst>
            <pc:docMk/>
            <pc:sldMk cId="3870396601" sldId="257"/>
            <ac:picMk id="8" creationId="{974C036C-A5F1-4F11-A433-EE08CB0C2AE7}"/>
          </ac:picMkLst>
        </pc:picChg>
        <pc:picChg chg="del">
          <ac:chgData name="Alexander Sehr" userId="3813e339-f61f-4746-b280-a0270b0e39af" providerId="ADAL" clId="{5E45229D-4D68-4B35-A217-F252BD67652D}" dt="2022-02-22T08:15:28.054" v="9" actId="478"/>
          <ac:picMkLst>
            <pc:docMk/>
            <pc:sldMk cId="3870396601" sldId="257"/>
            <ac:picMk id="10" creationId="{940639C9-6BD4-4EEF-860A-637379C784CF}"/>
          </ac:picMkLst>
        </pc:picChg>
        <pc:picChg chg="del topLvl">
          <ac:chgData name="Alexander Sehr" userId="3813e339-f61f-4746-b280-a0270b0e39af" providerId="ADAL" clId="{5E45229D-4D68-4B35-A217-F252BD67652D}" dt="2022-02-22T08:15:25.855" v="8" actId="478"/>
          <ac:picMkLst>
            <pc:docMk/>
            <pc:sldMk cId="3870396601" sldId="257"/>
            <ac:picMk id="13" creationId="{E46E8124-4565-4958-A01D-C2A06E87129D}"/>
          </ac:picMkLst>
        </pc:picChg>
        <pc:picChg chg="del topLvl">
          <ac:chgData name="Alexander Sehr" userId="3813e339-f61f-4746-b280-a0270b0e39af" providerId="ADAL" clId="{5E45229D-4D68-4B35-A217-F252BD67652D}" dt="2022-02-22T08:15:44.072" v="14" actId="478"/>
          <ac:picMkLst>
            <pc:docMk/>
            <pc:sldMk cId="3870396601" sldId="257"/>
            <ac:picMk id="16" creationId="{58263E0D-7BD0-4EC8-A04C-0B0042A1A1CD}"/>
          </ac:picMkLst>
        </pc:picChg>
        <pc:picChg chg="del">
          <ac:chgData name="Alexander Sehr" userId="3813e339-f61f-4746-b280-a0270b0e39af" providerId="ADAL" clId="{5E45229D-4D68-4B35-A217-F252BD67652D}" dt="2022-02-22T08:15:32.128" v="11" actId="478"/>
          <ac:picMkLst>
            <pc:docMk/>
            <pc:sldMk cId="3870396601" sldId="257"/>
            <ac:picMk id="25" creationId="{A01F52C4-9094-4FF4-91C0-DFF2015401F8}"/>
          </ac:picMkLst>
        </pc:picChg>
        <pc:picChg chg="add mod">
          <ac:chgData name="Alexander Sehr" userId="3813e339-f61f-4746-b280-a0270b0e39af" providerId="ADAL" clId="{5E45229D-4D68-4B35-A217-F252BD67652D}" dt="2022-02-22T08:16:31.334" v="28" actId="1076"/>
          <ac:picMkLst>
            <pc:docMk/>
            <pc:sldMk cId="3870396601" sldId="257"/>
            <ac:picMk id="30" creationId="{C92A80E3-F34D-4C20-86FB-ABBA8B428B1F}"/>
          </ac:picMkLst>
        </pc:picChg>
        <pc:picChg chg="add mod">
          <ac:chgData name="Alexander Sehr" userId="3813e339-f61f-4746-b280-a0270b0e39af" providerId="ADAL" clId="{5E45229D-4D68-4B35-A217-F252BD67652D}" dt="2022-02-22T08:16:27.289" v="27" actId="1076"/>
          <ac:picMkLst>
            <pc:docMk/>
            <pc:sldMk cId="3870396601" sldId="257"/>
            <ac:picMk id="32" creationId="{C6B2E2EE-3FE5-4F7B-826A-829E0649B33D}"/>
          </ac:picMkLst>
        </pc:picChg>
        <pc:picChg chg="add mod">
          <ac:chgData name="Alexander Sehr" userId="3813e339-f61f-4746-b280-a0270b0e39af" providerId="ADAL" clId="{5E45229D-4D68-4B35-A217-F252BD67652D}" dt="2022-02-22T08:16:23.073" v="26" actId="1036"/>
          <ac:picMkLst>
            <pc:docMk/>
            <pc:sldMk cId="3870396601" sldId="257"/>
            <ac:picMk id="34" creationId="{26E8B24D-DEE4-413C-8396-938124EF667E}"/>
          </ac:picMkLst>
        </pc:picChg>
        <pc:picChg chg="add mod">
          <ac:chgData name="Alexander Sehr" userId="3813e339-f61f-4746-b280-a0270b0e39af" providerId="ADAL" clId="{5E45229D-4D68-4B35-A217-F252BD67652D}" dt="2022-02-22T08:15:56.665" v="16" actId="1076"/>
          <ac:picMkLst>
            <pc:docMk/>
            <pc:sldMk cId="3870396601" sldId="257"/>
            <ac:picMk id="36" creationId="{1A9AAA2A-C0EE-4BAB-9EE3-9C5D77675DD4}"/>
          </ac:picMkLst>
        </pc:picChg>
      </pc:sldChg>
    </pc:docChg>
  </pc:docChgLst>
  <pc:docChgLst>
    <pc:chgData name="Alexander Sehr" userId="3813e339-f61f-4746-b280-a0270b0e39af" providerId="ADAL" clId="{1941FA72-C5A5-4028-A3CB-7E91D0C868CF}"/>
    <pc:docChg chg="undo custSel addSld delSld modSld">
      <pc:chgData name="Alexander Sehr" userId="3813e339-f61f-4746-b280-a0270b0e39af" providerId="ADAL" clId="{1941FA72-C5A5-4028-A3CB-7E91D0C868CF}" dt="2022-06-25T11:06:01.482" v="1825" actId="14100"/>
      <pc:docMkLst>
        <pc:docMk/>
      </pc:docMkLst>
      <pc:sldChg chg="addSp delSp modSp new del mod">
        <pc:chgData name="Alexander Sehr" userId="3813e339-f61f-4746-b280-a0270b0e39af" providerId="ADAL" clId="{1941FA72-C5A5-4028-A3CB-7E91D0C868CF}" dt="2022-06-25T10:46:56.269" v="1579" actId="47"/>
        <pc:sldMkLst>
          <pc:docMk/>
          <pc:sldMk cId="1934063390" sldId="258"/>
        </pc:sldMkLst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2" creationId="{1DABC914-BD8F-E7D9-9578-47D90583C22D}"/>
          </ac:spMkLst>
        </pc:spChg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3" creationId="{80581AB4-09B9-AFEC-783F-87CB87ECE202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0" creationId="{02D6F9EA-85D2-D9CB-BDA4-28943A858957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2" creationId="{424D93A4-944D-B32A-73CB-21D2C08D2EA2}"/>
          </ac:spMkLst>
        </pc:spChg>
        <pc:spChg chg="add mod ord">
          <ac:chgData name="Alexander Sehr" userId="3813e339-f61f-4746-b280-a0270b0e39af" providerId="ADAL" clId="{1941FA72-C5A5-4028-A3CB-7E91D0C868CF}" dt="2022-06-25T09:53:16.757" v="948" actId="207"/>
          <ac:spMkLst>
            <pc:docMk/>
            <pc:sldMk cId="1934063390" sldId="258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09:56:05.160" v="971" actId="478"/>
          <ac:spMkLst>
            <pc:docMk/>
            <pc:sldMk cId="1934063390" sldId="258"/>
            <ac:spMk id="37" creationId="{FED30B24-9705-DEEB-1329-474F30AE9443}"/>
          </ac:spMkLst>
        </pc:spChg>
        <pc:spChg chg="add del">
          <ac:chgData name="Alexander Sehr" userId="3813e339-f61f-4746-b280-a0270b0e39af" providerId="ADAL" clId="{1941FA72-C5A5-4028-A3CB-7E91D0C868CF}" dt="2022-06-25T09:56:14.635" v="973" actId="478"/>
          <ac:spMkLst>
            <pc:docMk/>
            <pc:sldMk cId="1934063390" sldId="258"/>
            <ac:spMk id="38" creationId="{7056ED2A-8CAE-906F-5385-F03C86334C81}"/>
          </ac:spMkLst>
        </pc:spChg>
        <pc:spChg chg="add del">
          <ac:chgData name="Alexander Sehr" userId="3813e339-f61f-4746-b280-a0270b0e39af" providerId="ADAL" clId="{1941FA72-C5A5-4028-A3CB-7E91D0C868CF}" dt="2022-06-25T09:56:28.366" v="975" actId="478"/>
          <ac:spMkLst>
            <pc:docMk/>
            <pc:sldMk cId="1934063390" sldId="258"/>
            <ac:spMk id="39" creationId="{7B159A69-3C35-662A-5F7D-04C3CB6AD6B9}"/>
          </ac:spMkLst>
        </pc:spChg>
        <pc:spChg chg="add mod ord">
          <ac:chgData name="Alexander Sehr" userId="3813e339-f61f-4746-b280-a0270b0e39af" providerId="ADAL" clId="{1941FA72-C5A5-4028-A3CB-7E91D0C868CF}" dt="2022-06-25T09:58:20.461" v="996" actId="14100"/>
          <ac:spMkLst>
            <pc:docMk/>
            <pc:sldMk cId="1934063390" sldId="258"/>
            <ac:spMk id="52" creationId="{CE66D485-BAB8-9977-94B9-EDCFB9E176AA}"/>
          </ac:spMkLst>
        </pc:spChg>
        <pc:spChg chg="add del mod">
          <ac:chgData name="Alexander Sehr" userId="3813e339-f61f-4746-b280-a0270b0e39af" providerId="ADAL" clId="{1941FA72-C5A5-4028-A3CB-7E91D0C868CF}" dt="2022-06-25T09:59:01.161" v="1004" actId="478"/>
          <ac:spMkLst>
            <pc:docMk/>
            <pc:sldMk cId="1934063390" sldId="258"/>
            <ac:spMk id="57" creationId="{9005B9BC-2850-797D-D823-6C5ACAD404F4}"/>
          </ac:spMkLst>
        </pc:spChg>
        <pc:spChg chg="add del">
          <ac:chgData name="Alexander Sehr" userId="3813e339-f61f-4746-b280-a0270b0e39af" providerId="ADAL" clId="{1941FA72-C5A5-4028-A3CB-7E91D0C868CF}" dt="2022-06-25T10:07:02.885" v="1069" actId="478"/>
          <ac:spMkLst>
            <pc:docMk/>
            <pc:sldMk cId="1934063390" sldId="258"/>
            <ac:spMk id="79" creationId="{CA6C2CD0-C94E-F9C4-53A0-BA1899EBBFE7}"/>
          </ac:spMkLst>
        </pc:spChg>
        <pc:spChg chg="add del mod ord">
          <ac:chgData name="Alexander Sehr" userId="3813e339-f61f-4746-b280-a0270b0e39af" providerId="ADAL" clId="{1941FA72-C5A5-4028-A3CB-7E91D0C868CF}" dt="2022-06-25T10:08:52.567" v="1103" actId="478"/>
          <ac:spMkLst>
            <pc:docMk/>
            <pc:sldMk cId="1934063390" sldId="258"/>
            <ac:spMk id="80" creationId="{1E4D828A-C017-B77C-A697-6FFF0F1FE383}"/>
          </ac:spMkLst>
        </pc:spChg>
        <pc:spChg chg="add del mod ord">
          <ac:chgData name="Alexander Sehr" userId="3813e339-f61f-4746-b280-a0270b0e39af" providerId="ADAL" clId="{1941FA72-C5A5-4028-A3CB-7E91D0C868CF}" dt="2022-06-25T10:09:54.147" v="1105" actId="21"/>
          <ac:spMkLst>
            <pc:docMk/>
            <pc:sldMk cId="1934063390" sldId="258"/>
            <ac:spMk id="82" creationId="{877241DD-1C44-9C97-E43E-97052369CCC9}"/>
          </ac:spMkLst>
        </pc:spChg>
        <pc:spChg chg="add mod">
          <ac:chgData name="Alexander Sehr" userId="3813e339-f61f-4746-b280-a0270b0e39af" providerId="ADAL" clId="{1941FA72-C5A5-4028-A3CB-7E91D0C868CF}" dt="2022-06-25T10:09:57.946" v="1107" actId="1076"/>
          <ac:spMkLst>
            <pc:docMk/>
            <pc:sldMk cId="1934063390" sldId="258"/>
            <ac:spMk id="84" creationId="{F242B141-5E40-A6AE-4977-98E9F1822D6F}"/>
          </ac:spMkLst>
        </pc:spChg>
        <pc:spChg chg="add del mod topLvl">
          <ac:chgData name="Alexander Sehr" userId="3813e339-f61f-4746-b280-a0270b0e39af" providerId="ADAL" clId="{1941FA72-C5A5-4028-A3CB-7E91D0C868CF}" dt="2022-06-25T10:11:35.541" v="1129" actId="14100"/>
          <ac:spMkLst>
            <pc:docMk/>
            <pc:sldMk cId="1934063390" sldId="258"/>
            <ac:spMk id="89" creationId="{15FBDF1D-A50D-434A-28D7-C73AB5076FC4}"/>
          </ac:spMkLst>
        </pc:spChg>
        <pc:spChg chg="add del">
          <ac:chgData name="Alexander Sehr" userId="3813e339-f61f-4746-b280-a0270b0e39af" providerId="ADAL" clId="{1941FA72-C5A5-4028-A3CB-7E91D0C868CF}" dt="2022-06-25T10:15:14.579" v="1132" actId="478"/>
          <ac:spMkLst>
            <pc:docMk/>
            <pc:sldMk cId="1934063390" sldId="258"/>
            <ac:spMk id="92" creationId="{3CBE35DC-5116-2E75-9C32-E8A1CC35284F}"/>
          </ac:spMkLst>
        </pc:spChg>
        <pc:spChg chg="add del">
          <ac:chgData name="Alexander Sehr" userId="3813e339-f61f-4746-b280-a0270b0e39af" providerId="ADAL" clId="{1941FA72-C5A5-4028-A3CB-7E91D0C868CF}" dt="2022-06-25T10:15:22.780" v="1134" actId="478"/>
          <ac:spMkLst>
            <pc:docMk/>
            <pc:sldMk cId="1934063390" sldId="258"/>
            <ac:spMk id="93" creationId="{CA4CA694-C73C-8B3E-25B0-213B1C20ED22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4" creationId="{EF849FF2-775E-8F91-D265-22E5CDEF5EF4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8" creationId="{37905CBD-8E64-C573-34E8-3606BCA8F1A7}"/>
          </ac:spMkLst>
        </pc:spChg>
        <pc:grpChg chg="add del mod">
          <ac:chgData name="Alexander Sehr" userId="3813e339-f61f-4746-b280-a0270b0e39af" providerId="ADAL" clId="{1941FA72-C5A5-4028-A3CB-7E91D0C868CF}" dt="2022-06-25T09:48:33.742" v="577" actId="165"/>
          <ac:grpSpMkLst>
            <pc:docMk/>
            <pc:sldMk cId="1934063390" sldId="258"/>
            <ac:grpSpMk id="33" creationId="{F124112B-12EF-F803-D072-65A592353B8F}"/>
          </ac:grpSpMkLst>
        </pc:grpChg>
        <pc:grpChg chg="add">
          <ac:chgData name="Alexander Sehr" userId="3813e339-f61f-4746-b280-a0270b0e39af" providerId="ADAL" clId="{1941FA72-C5A5-4028-A3CB-7E91D0C868CF}" dt="2022-06-25T09:55:35.634" v="969" actId="164"/>
          <ac:grpSpMkLst>
            <pc:docMk/>
            <pc:sldMk cId="1934063390" sldId="258"/>
            <ac:grpSpMk id="36" creationId="{09E70291-808F-ADA2-A4C7-3D8AC0D8C512}"/>
          </ac:grpSpMkLst>
        </pc:grpChg>
        <pc:grpChg chg="add mod">
          <ac:chgData name="Alexander Sehr" userId="3813e339-f61f-4746-b280-a0270b0e39af" providerId="ADAL" clId="{1941FA72-C5A5-4028-A3CB-7E91D0C868CF}" dt="2022-06-25T10:10:11.285" v="1111" actId="1076"/>
          <ac:grpSpMkLst>
            <pc:docMk/>
            <pc:sldMk cId="1934063390" sldId="258"/>
            <ac:grpSpMk id="87" creationId="{E4CA2F6E-FA85-D40E-50C6-043DE42129AB}"/>
          </ac:grpSpMkLst>
        </pc:grpChg>
        <pc:grpChg chg="add del">
          <ac:chgData name="Alexander Sehr" userId="3813e339-f61f-4746-b280-a0270b0e39af" providerId="ADAL" clId="{1941FA72-C5A5-4028-A3CB-7E91D0C868CF}" dt="2022-06-25T10:11:13.084" v="1123" actId="165"/>
          <ac:grpSpMkLst>
            <pc:docMk/>
            <pc:sldMk cId="1934063390" sldId="258"/>
            <ac:grpSpMk id="90" creationId="{81D12792-7D28-4FCE-42C4-C33D546D54F2}"/>
          </ac:grpSpMkLst>
        </pc:grpChg>
        <pc:grpChg chg="add">
          <ac:chgData name="Alexander Sehr" userId="3813e339-f61f-4746-b280-a0270b0e39af" providerId="ADAL" clId="{1941FA72-C5A5-4028-A3CB-7E91D0C868CF}" dt="2022-06-25T10:11:39.452" v="1130" actId="164"/>
          <ac:grpSpMkLst>
            <pc:docMk/>
            <pc:sldMk cId="1934063390" sldId="258"/>
            <ac:grpSpMk id="91" creationId="{65969DEA-2CA8-7B7E-B1FE-9FA72CE12171}"/>
          </ac:grpSpMkLst>
        </pc:grpChg>
        <pc:grpChg chg="add mod">
          <ac:chgData name="Alexander Sehr" userId="3813e339-f61f-4746-b280-a0270b0e39af" providerId="ADAL" clId="{1941FA72-C5A5-4028-A3CB-7E91D0C868CF}" dt="2022-06-25T10:28:46.486" v="1179" actId="1076"/>
          <ac:grpSpMkLst>
            <pc:docMk/>
            <pc:sldMk cId="1934063390" sldId="258"/>
            <ac:grpSpMk id="101" creationId="{37A005EE-DDFA-F6DE-AA8C-2120F0F7FC16}"/>
          </ac:grpSpMkLst>
        </pc:grpChg>
        <pc:picChg chg="add mod">
          <ac:chgData name="Alexander Sehr" userId="3813e339-f61f-4746-b280-a0270b0e39af" providerId="ADAL" clId="{1941FA72-C5A5-4028-A3CB-7E91D0C868CF}" dt="2022-06-25T10:01:06.808" v="1031" actId="1038"/>
          <ac:picMkLst>
            <pc:docMk/>
            <pc:sldMk cId="1934063390" sldId="258"/>
            <ac:picMk id="5" creationId="{853BB40A-4DC1-BB5C-04F5-44ADDF60ADF4}"/>
          </ac:picMkLst>
        </pc:picChg>
        <pc:picChg chg="add del">
          <ac:chgData name="Alexander Sehr" userId="3813e339-f61f-4746-b280-a0270b0e39af" providerId="ADAL" clId="{1941FA72-C5A5-4028-A3CB-7E91D0C868CF}" dt="2022-06-25T09:24:05.002" v="5" actId="478"/>
          <ac:picMkLst>
            <pc:docMk/>
            <pc:sldMk cId="1934063390" sldId="258"/>
            <ac:picMk id="7" creationId="{F3C5B073-6BEB-8E54-A556-3AFD8A8905DA}"/>
          </ac:picMkLst>
        </pc:picChg>
        <pc:picChg chg="add del">
          <ac:chgData name="Alexander Sehr" userId="3813e339-f61f-4746-b280-a0270b0e39af" providerId="ADAL" clId="{1941FA72-C5A5-4028-A3CB-7E91D0C868CF}" dt="2022-06-25T09:24:02.812" v="4" actId="478"/>
          <ac:picMkLst>
            <pc:docMk/>
            <pc:sldMk cId="1934063390" sldId="258"/>
            <ac:picMk id="9" creationId="{86815901-C32A-A03D-FF9C-E584BF016198}"/>
          </ac:picMkLst>
        </pc:picChg>
        <pc:picChg chg="add del">
          <ac:chgData name="Alexander Sehr" userId="3813e339-f61f-4746-b280-a0270b0e39af" providerId="ADAL" clId="{1941FA72-C5A5-4028-A3CB-7E91D0C868CF}" dt="2022-06-25T09:25:04.013" v="57" actId="478"/>
          <ac:picMkLst>
            <pc:docMk/>
            <pc:sldMk cId="1934063390" sldId="258"/>
            <ac:picMk id="11" creationId="{35B2A399-E7E8-6FB5-0E3F-E1985DF57C4B}"/>
          </ac:picMkLst>
        </pc:picChg>
        <pc:picChg chg="add mod">
          <ac:chgData name="Alexander Sehr" userId="3813e339-f61f-4746-b280-a0270b0e39af" providerId="ADAL" clId="{1941FA72-C5A5-4028-A3CB-7E91D0C868CF}" dt="2022-06-25T09:54:31.743" v="964" actId="1076"/>
          <ac:picMkLst>
            <pc:docMk/>
            <pc:sldMk cId="1934063390" sldId="258"/>
            <ac:picMk id="13" creationId="{55423B5D-922B-827E-B620-F82F977EF29D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15" creationId="{68184226-E49D-14E8-FB13-F465272A9C39}"/>
          </ac:picMkLst>
        </pc:picChg>
        <pc:picChg chg="add mod ord topLvl">
          <ac:chgData name="Alexander Sehr" userId="3813e339-f61f-4746-b280-a0270b0e39af" providerId="ADAL" clId="{1941FA72-C5A5-4028-A3CB-7E91D0C868CF}" dt="2022-06-25T09:48:57.502" v="581" actId="1076"/>
          <ac:picMkLst>
            <pc:docMk/>
            <pc:sldMk cId="1934063390" sldId="258"/>
            <ac:picMk id="17" creationId="{D462540C-01D8-AC65-C701-BFC92127CD9F}"/>
          </ac:picMkLst>
        </pc:picChg>
        <pc:picChg chg="add del">
          <ac:chgData name="Alexander Sehr" userId="3813e339-f61f-4746-b280-a0270b0e39af" providerId="ADAL" clId="{1941FA72-C5A5-4028-A3CB-7E91D0C868CF}" dt="2022-06-25T09:24:40.154" v="13" actId="478"/>
          <ac:picMkLst>
            <pc:docMk/>
            <pc:sldMk cId="1934063390" sldId="258"/>
            <ac:picMk id="19" creationId="{EB18B5FD-FA7B-AE68-8692-6EE83B6EEDB0}"/>
          </ac:picMkLst>
        </pc:picChg>
        <pc:picChg chg="add del mod">
          <ac:chgData name="Alexander Sehr" userId="3813e339-f61f-4746-b280-a0270b0e39af" providerId="ADAL" clId="{1941FA72-C5A5-4028-A3CB-7E91D0C868CF}" dt="2022-06-25T09:24:25.490" v="7" actId="478"/>
          <ac:picMkLst>
            <pc:docMk/>
            <pc:sldMk cId="1934063390" sldId="258"/>
            <ac:picMk id="21" creationId="{4D10BC20-D66A-8CA4-B917-307CB6B78D5C}"/>
          </ac:picMkLst>
        </pc:picChg>
        <pc:picChg chg="add del mod">
          <ac:chgData name="Alexander Sehr" userId="3813e339-f61f-4746-b280-a0270b0e39af" providerId="ADAL" clId="{1941FA72-C5A5-4028-A3CB-7E91D0C868CF}" dt="2022-06-25T09:24:31.524" v="9" actId="478"/>
          <ac:picMkLst>
            <pc:docMk/>
            <pc:sldMk cId="1934063390" sldId="258"/>
            <ac:picMk id="23" creationId="{3CCE541C-2EBA-D212-E5C7-C76C98539649}"/>
          </ac:picMkLst>
        </pc:picChg>
        <pc:picChg chg="add del mod">
          <ac:chgData name="Alexander Sehr" userId="3813e339-f61f-4746-b280-a0270b0e39af" providerId="ADAL" clId="{1941FA72-C5A5-4028-A3CB-7E91D0C868CF}" dt="2022-06-25T09:24:36.464" v="11" actId="478"/>
          <ac:picMkLst>
            <pc:docMk/>
            <pc:sldMk cId="1934063390" sldId="258"/>
            <ac:picMk id="25" creationId="{49B27121-D9A7-73FD-8AFB-6958CEFDD9CB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27" creationId="{6C4F3EBD-AC27-9CDC-BE26-501028C12217}"/>
          </ac:picMkLst>
        </pc:picChg>
        <pc:picChg chg="add mod ord topLvl">
          <ac:chgData name="Alexander Sehr" userId="3813e339-f61f-4746-b280-a0270b0e39af" providerId="ADAL" clId="{1941FA72-C5A5-4028-A3CB-7E91D0C868CF}" dt="2022-06-25T10:11:13.084" v="1123" actId="165"/>
          <ac:picMkLst>
            <pc:docMk/>
            <pc:sldMk cId="1934063390" sldId="258"/>
            <ac:picMk id="29" creationId="{EFD1B3BD-392E-C9E1-92B2-838AB88A305A}"/>
          </ac:picMkLst>
        </pc:picChg>
        <pc:picChg chg="add mod">
          <ac:chgData name="Alexander Sehr" userId="3813e339-f61f-4746-b280-a0270b0e39af" providerId="ADAL" clId="{1941FA72-C5A5-4028-A3CB-7E91D0C868CF}" dt="2022-06-25T10:01:56.454" v="1043" actId="1076"/>
          <ac:picMkLst>
            <pc:docMk/>
            <pc:sldMk cId="1934063390" sldId="258"/>
            <ac:picMk id="72" creationId="{A69EFBD6-EE02-CA69-CDAA-C3BAE3BD4771}"/>
          </ac:picMkLst>
        </pc:picChg>
        <pc:picChg chg="add mod">
          <ac:chgData name="Alexander Sehr" userId="3813e339-f61f-4746-b280-a0270b0e39af" providerId="ADAL" clId="{1941FA72-C5A5-4028-A3CB-7E91D0C868CF}" dt="2022-06-25T10:02:04.614" v="1056" actId="1037"/>
          <ac:picMkLst>
            <pc:docMk/>
            <pc:sldMk cId="1934063390" sldId="258"/>
            <ac:picMk id="74" creationId="{AB10D914-93A6-043A-FDDE-D9F9C8BF1BAC}"/>
          </ac:picMkLst>
        </pc:picChg>
        <pc:picChg chg="add del mod">
          <ac:chgData name="Alexander Sehr" userId="3813e339-f61f-4746-b280-a0270b0e39af" providerId="ADAL" clId="{1941FA72-C5A5-4028-A3CB-7E91D0C868CF}" dt="2022-06-25T10:04:43.314" v="1060" actId="478"/>
          <ac:picMkLst>
            <pc:docMk/>
            <pc:sldMk cId="1934063390" sldId="258"/>
            <ac:picMk id="76" creationId="{202532D3-29F4-4539-DB24-021B6325C98C}"/>
          </ac:picMkLst>
        </pc:picChg>
        <pc:picChg chg="add del mod ord">
          <ac:chgData name="Alexander Sehr" userId="3813e339-f61f-4746-b280-a0270b0e39af" providerId="ADAL" clId="{1941FA72-C5A5-4028-A3CB-7E91D0C868CF}" dt="2022-06-25T10:09:54.147" v="1105" actId="21"/>
          <ac:picMkLst>
            <pc:docMk/>
            <pc:sldMk cId="1934063390" sldId="258"/>
            <ac:picMk id="78" creationId="{4D3FA08B-F6E5-B187-070E-4F4464B76567}"/>
          </ac:picMkLst>
        </pc:picChg>
        <pc:picChg chg="add mod">
          <ac:chgData name="Alexander Sehr" userId="3813e339-f61f-4746-b280-a0270b0e39af" providerId="ADAL" clId="{1941FA72-C5A5-4028-A3CB-7E91D0C868CF}" dt="2022-06-25T10:10:02.941" v="1108" actId="1076"/>
          <ac:picMkLst>
            <pc:docMk/>
            <pc:sldMk cId="1934063390" sldId="258"/>
            <ac:picMk id="86" creationId="{7037512C-59FA-D113-B3B7-984FFE699DF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96" creationId="{C439477A-D57F-8490-D56E-5C33D2F09C8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100" creationId="{86844563-C862-4455-639F-F32895B9861F}"/>
          </ac:picMkLst>
        </pc:pic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1" creationId="{1A473CEB-A2A1-9FC9-31CE-96E640C11AA8}"/>
          </ac:cxnSpMkLst>
        </pc:cxn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3" creationId="{879DCFD0-234D-26A0-BF22-7C0902592347}"/>
          </ac:cxnSpMkLst>
        </pc:cxnChg>
        <pc:cxnChg chg="add del mod">
          <ac:chgData name="Alexander Sehr" userId="3813e339-f61f-4746-b280-a0270b0e39af" providerId="ADAL" clId="{1941FA72-C5A5-4028-A3CB-7E91D0C868CF}" dt="2022-06-25T09:58:46.233" v="1001" actId="478"/>
          <ac:cxnSpMkLst>
            <pc:docMk/>
            <pc:sldMk cId="1934063390" sldId="258"/>
            <ac:cxnSpMk id="54" creationId="{404D59A1-6C1C-EB72-B0A8-3F78C8DC51F1}"/>
          </ac:cxnSpMkLst>
        </pc:cxnChg>
        <pc:cxnChg chg="add mod ord">
          <ac:chgData name="Alexander Sehr" userId="3813e339-f61f-4746-b280-a0270b0e39af" providerId="ADAL" clId="{1941FA72-C5A5-4028-A3CB-7E91D0C868CF}" dt="2022-06-25T10:00:26.820" v="1015" actId="14100"/>
          <ac:cxnSpMkLst>
            <pc:docMk/>
            <pc:sldMk cId="1934063390" sldId="258"/>
            <ac:cxnSpMk id="59" creationId="{07F46FF2-4B24-4D89-6D5C-8EDE4B02AD09}"/>
          </ac:cxnSpMkLst>
        </pc:cxnChg>
        <pc:cxnChg chg="add mod">
          <ac:chgData name="Alexander Sehr" userId="3813e339-f61f-4746-b280-a0270b0e39af" providerId="ADAL" clId="{1941FA72-C5A5-4028-A3CB-7E91D0C868CF}" dt="2022-06-25T10:01:21.422" v="1037" actId="14100"/>
          <ac:cxnSpMkLst>
            <pc:docMk/>
            <pc:sldMk cId="1934063390" sldId="258"/>
            <ac:cxnSpMk id="63" creationId="{AF8BD32B-5BF1-8826-4F0A-D0E15981909B}"/>
          </ac:cxnSpMkLst>
        </pc:cxnChg>
      </pc:sldChg>
      <pc:sldChg chg="addSp delSp modSp add mod setBg">
        <pc:chgData name="Alexander Sehr" userId="3813e339-f61f-4746-b280-a0270b0e39af" providerId="ADAL" clId="{1941FA72-C5A5-4028-A3CB-7E91D0C868CF}" dt="2022-06-25T11:06:01.482" v="1825" actId="14100"/>
        <pc:sldMkLst>
          <pc:docMk/>
          <pc:sldMk cId="1791308452" sldId="259"/>
        </pc:sldMkLst>
        <pc:spChg chg="add del mod">
          <ac:chgData name="Alexander Sehr" userId="3813e339-f61f-4746-b280-a0270b0e39af" providerId="ADAL" clId="{1941FA72-C5A5-4028-A3CB-7E91D0C868CF}" dt="2022-06-25T10:31:18.248" v="1224" actId="478"/>
          <ac:spMkLst>
            <pc:docMk/>
            <pc:sldMk cId="1791308452" sldId="259"/>
            <ac:spMk id="20" creationId="{1CD3046F-7F0E-B050-00AF-4B05663A8C97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3" creationId="{AA50C6E7-2D3B-BC3B-F267-5451716A15C3}"/>
          </ac:spMkLst>
        </pc:spChg>
        <pc:spChg chg="add mod topLvl">
          <ac:chgData name="Alexander Sehr" userId="3813e339-f61f-4746-b280-a0270b0e39af" providerId="ADAL" clId="{1941FA72-C5A5-4028-A3CB-7E91D0C868CF}" dt="2022-06-25T10:54:49.404" v="1625" actId="14100"/>
          <ac:spMkLst>
            <pc:docMk/>
            <pc:sldMk cId="1791308452" sldId="259"/>
            <ac:spMk id="24" creationId="{FFA6AB6B-F42C-792A-72EC-74DC96FA0C9A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8" creationId="{C2F388F7-003C-C3C5-C132-BD9189D91F91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0" creationId="{02D6F9EA-85D2-D9CB-BDA4-28943A858957}"/>
          </ac:spMkLst>
        </pc:spChg>
        <pc:spChg chg="add mod topLvl">
          <ac:chgData name="Alexander Sehr" userId="3813e339-f61f-4746-b280-a0270b0e39af" providerId="ADAL" clId="{1941FA72-C5A5-4028-A3CB-7E91D0C868CF}" dt="2022-06-25T11:04:25.035" v="1806" actId="1076"/>
          <ac:spMkLst>
            <pc:docMk/>
            <pc:sldMk cId="1791308452" sldId="259"/>
            <ac:spMk id="31" creationId="{33024A0A-BC41-BED9-D9EB-ED7D0B20C644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2" creationId="{424D93A4-944D-B32A-73CB-21D2C08D2EA2}"/>
          </ac:spMkLst>
        </pc:spChg>
        <pc:spChg chg="add mod ord topLvl">
          <ac:chgData name="Alexander Sehr" userId="3813e339-f61f-4746-b280-a0270b0e39af" providerId="ADAL" clId="{1941FA72-C5A5-4028-A3CB-7E91D0C868CF}" dt="2022-06-25T11:06:01.482" v="1825" actId="14100"/>
          <ac:spMkLst>
            <pc:docMk/>
            <pc:sldMk cId="1791308452" sldId="259"/>
            <ac:spMk id="34" creationId="{493F543A-6218-8410-26EF-3E24876CF197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10:53:00.863" v="1595" actId="478"/>
          <ac:spMkLst>
            <pc:docMk/>
            <pc:sldMk cId="1791308452" sldId="259"/>
            <ac:spMk id="38" creationId="{0EB28AA9-B538-B094-C9AA-FC1F7CBBD4E5}"/>
          </ac:spMkLst>
        </pc:spChg>
        <pc:spChg chg="add mod ord">
          <ac:chgData name="Alexander Sehr" userId="3813e339-f61f-4746-b280-a0270b0e39af" providerId="ADAL" clId="{1941FA72-C5A5-4028-A3CB-7E91D0C868CF}" dt="2022-06-25T10:55:24.792" v="1630" actId="207"/>
          <ac:spMkLst>
            <pc:docMk/>
            <pc:sldMk cId="1791308452" sldId="259"/>
            <ac:spMk id="39" creationId="{5B0E1BF7-5225-A220-95D3-8AC4CBFCE5BD}"/>
          </ac:spMkLst>
        </pc:spChg>
        <pc:spChg chg="add mod ord">
          <ac:chgData name="Alexander Sehr" userId="3813e339-f61f-4746-b280-a0270b0e39af" providerId="ADAL" clId="{1941FA72-C5A5-4028-A3CB-7E91D0C868CF}" dt="2022-06-25T10:55:21.528" v="1629" actId="207"/>
          <ac:spMkLst>
            <pc:docMk/>
            <pc:sldMk cId="1791308452" sldId="259"/>
            <ac:spMk id="40" creationId="{027AD228-1CD8-4D57-9F0E-F5EBB61ACB92}"/>
          </ac:spMkLst>
        </pc:spChg>
        <pc:spChg chg="add mod">
          <ac:chgData name="Alexander Sehr" userId="3813e339-f61f-4746-b280-a0270b0e39af" providerId="ADAL" clId="{1941FA72-C5A5-4028-A3CB-7E91D0C868CF}" dt="2022-06-25T11:03:42.295" v="1787" actId="1037"/>
          <ac:spMkLst>
            <pc:docMk/>
            <pc:sldMk cId="1791308452" sldId="259"/>
            <ac:spMk id="49" creationId="{9A82BDD1-5EE6-CCF1-E82E-CB50036F9421}"/>
          </ac:spMkLst>
        </pc:spChg>
        <pc:spChg chg="add del mod ord topLvl">
          <ac:chgData name="Alexander Sehr" userId="3813e339-f61f-4746-b280-a0270b0e39af" providerId="ADAL" clId="{1941FA72-C5A5-4028-A3CB-7E91D0C868CF}" dt="2022-06-25T11:05:36.478" v="1807" actId="14100"/>
          <ac:spMkLst>
            <pc:docMk/>
            <pc:sldMk cId="1791308452" sldId="259"/>
            <ac:spMk id="52" creationId="{CE66D485-BAB8-9977-94B9-EDCFB9E176AA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4" creationId="{F242B141-5E40-A6AE-4977-98E9F1822D6F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9" creationId="{15FBDF1D-A50D-434A-28D7-C73AB5076FC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4" creationId="{EF849FF2-775E-8F91-D265-22E5CDEF5EF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8" creationId="{37905CBD-8E64-C573-34E8-3606BCA8F1A7}"/>
          </ac:spMkLst>
        </pc:spChg>
        <pc:grpChg chg="add mod topLvl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33" creationId="{3B353BFD-3940-ABEC-DA0B-8BCD4CDF2C9C}"/>
          </ac:grpSpMkLst>
        </pc:grpChg>
        <pc:grpChg chg="mod topLvl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6" creationId="{09E70291-808F-ADA2-A4C7-3D8AC0D8C512}"/>
          </ac:grpSpMkLst>
        </pc:grpChg>
        <pc:grpChg chg="add del mod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7" creationId="{B73C1688-16F1-00F9-2BE3-EE16604F428C}"/>
          </ac:grpSpMkLst>
        </pc:grpChg>
        <pc:grpChg chg="mod topLvl">
          <ac:chgData name="Alexander Sehr" userId="3813e339-f61f-4746-b280-a0270b0e39af" providerId="ADAL" clId="{1941FA72-C5A5-4028-A3CB-7E91D0C868CF}" dt="2022-06-25T11:04:12.419" v="1804" actId="1036"/>
          <ac:grpSpMkLst>
            <pc:docMk/>
            <pc:sldMk cId="1791308452" sldId="259"/>
            <ac:grpSpMk id="87" creationId="{E4CA2F6E-FA85-D40E-50C6-043DE42129AB}"/>
          </ac:grpSpMkLst>
        </pc:grpChg>
        <pc:grpChg chg="mod topLvl">
          <ac:chgData name="Alexander Sehr" userId="3813e339-f61f-4746-b280-a0270b0e39af" providerId="ADAL" clId="{1941FA72-C5A5-4028-A3CB-7E91D0C868CF}" dt="2022-06-25T10:59:45.163" v="1681" actId="1037"/>
          <ac:grpSpMkLst>
            <pc:docMk/>
            <pc:sldMk cId="1791308452" sldId="259"/>
            <ac:grpSpMk id="91" creationId="{65969DEA-2CA8-7B7E-B1FE-9FA72CE12171}"/>
          </ac:grpSpMkLst>
        </pc:grpChg>
        <pc:grpChg chg="mod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101" creationId="{37A005EE-DDFA-F6DE-AA8C-2120F0F7FC16}"/>
          </ac:grpSpMkLst>
        </pc:grp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5" creationId="{853BB40A-4DC1-BB5C-04F5-44ADDF60ADF4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13" creationId="{55423B5D-922B-827E-B620-F82F977EF29D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5" creationId="{68184226-E49D-14E8-FB13-F465272A9C39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7" creationId="{D462540C-01D8-AC65-C701-BFC92127CD9F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7" creationId="{6C4F3EBD-AC27-9CDC-BE26-501028C12217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9" creationId="{EFD1B3BD-392E-C9E1-92B2-838AB88A305A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72" creationId="{A69EFBD6-EE02-CA69-CDAA-C3BAE3BD4771}"/>
          </ac:picMkLst>
        </pc:picChg>
        <pc:picChg chg="del mod">
          <ac:chgData name="Alexander Sehr" userId="3813e339-f61f-4746-b280-a0270b0e39af" providerId="ADAL" clId="{1941FA72-C5A5-4028-A3CB-7E91D0C868CF}" dt="2022-06-25T10:37:54.558" v="1492" actId="478"/>
          <ac:picMkLst>
            <pc:docMk/>
            <pc:sldMk cId="1791308452" sldId="259"/>
            <ac:picMk id="74" creationId="{AB10D914-93A6-043A-FDDE-D9F9C8BF1BAC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86" creationId="{7037512C-59FA-D113-B3B7-984FFE699DF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96" creationId="{C439477A-D57F-8490-D56E-5C33D2F09C8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100" creationId="{86844563-C862-4455-639F-F32895B9861F}"/>
          </ac:picMkLst>
        </pc:pic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1" creationId="{1A473CEB-A2A1-9FC9-31CE-96E640C11AA8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3" creationId="{879DCFD0-234D-26A0-BF22-7C0902592347}"/>
          </ac:cxnSpMkLst>
        </pc:cxnChg>
        <pc:cxnChg chg="add mod">
          <ac:chgData name="Alexander Sehr" userId="3813e339-f61f-4746-b280-a0270b0e39af" providerId="ADAL" clId="{1941FA72-C5A5-4028-A3CB-7E91D0C868CF}" dt="2022-06-25T11:01:02.797" v="1739" actId="692"/>
          <ac:cxnSpMkLst>
            <pc:docMk/>
            <pc:sldMk cId="1791308452" sldId="259"/>
            <ac:cxnSpMk id="45" creationId="{39B74A00-05AD-F2C3-9BFB-C5775B9111B0}"/>
          </ac:cxnSpMkLst>
        </pc:cxnChg>
        <pc:cxnChg chg="mod topLvl">
          <ac:chgData name="Alexander Sehr" userId="3813e339-f61f-4746-b280-a0270b0e39af" providerId="ADAL" clId="{1941FA72-C5A5-4028-A3CB-7E91D0C868CF}" dt="2022-06-25T10:55:40.071" v="1631" actId="208"/>
          <ac:cxnSpMkLst>
            <pc:docMk/>
            <pc:sldMk cId="1791308452" sldId="259"/>
            <ac:cxnSpMk id="59" creationId="{07F46FF2-4B24-4D89-6D5C-8EDE4B02AD09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63" creationId="{AF8BD32B-5BF1-8826-4F0A-D0E15981909B}"/>
          </ac:cxnSpMkLst>
        </pc:cxnChg>
      </pc:sldChg>
      <pc:sldChg chg="modSp add del mod setBg">
        <pc:chgData name="Alexander Sehr" userId="3813e339-f61f-4746-b280-a0270b0e39af" providerId="ADAL" clId="{1941FA72-C5A5-4028-A3CB-7E91D0C868CF}" dt="2022-06-25T10:46:01.258" v="1567" actId="47"/>
        <pc:sldMkLst>
          <pc:docMk/>
          <pc:sldMk cId="3542343692" sldId="260"/>
        </pc:sldMkLst>
        <pc:spChg chg="mod">
          <ac:chgData name="Alexander Sehr" userId="3813e339-f61f-4746-b280-a0270b0e39af" providerId="ADAL" clId="{1941FA72-C5A5-4028-A3CB-7E91D0C868CF}" dt="2022-06-25T10:41:24.102" v="1565" actId="207"/>
          <ac:spMkLst>
            <pc:docMk/>
            <pc:sldMk cId="3542343692" sldId="260"/>
            <ac:spMk id="52" creationId="{CE66D485-BAB8-9977-94B9-EDCFB9E176AA}"/>
          </ac:spMkLst>
        </pc:spChg>
        <pc:cxnChg chg="mod">
          <ac:chgData name="Alexander Sehr" userId="3813e339-f61f-4746-b280-a0270b0e39af" providerId="ADAL" clId="{1941FA72-C5A5-4028-A3CB-7E91D0C868CF}" dt="2022-06-25T10:41:36.849" v="1566" actId="692"/>
          <ac:cxnSpMkLst>
            <pc:docMk/>
            <pc:sldMk cId="3542343692" sldId="260"/>
            <ac:cxnSpMk id="63" creationId="{AF8BD32B-5BF1-8826-4F0A-D0E15981909B}"/>
          </ac:cxnSpMkLst>
        </pc:cxnChg>
      </pc:sldChg>
    </pc:docChg>
  </pc:docChgLst>
  <pc:docChgLst>
    <pc:chgData name="Alexander Sehr" userId="3813e339-f61f-4746-b280-a0270b0e39af" providerId="ADAL" clId="{897EBA05-D663-4F96-BC2E-CD94E79C3DAD}"/>
    <pc:docChg chg="undo redo custSel addSld delSld modSld sldOrd">
      <pc:chgData name="Alexander Sehr" userId="3813e339-f61f-4746-b280-a0270b0e39af" providerId="ADAL" clId="{897EBA05-D663-4F96-BC2E-CD94E79C3DAD}" dt="2022-08-18T13:21:21.852" v="824" actId="14100"/>
      <pc:docMkLst>
        <pc:docMk/>
      </pc:docMkLst>
      <pc:sldChg chg="addSp delSp modSp add del mod ord">
        <pc:chgData name="Alexander Sehr" userId="3813e339-f61f-4746-b280-a0270b0e39af" providerId="ADAL" clId="{897EBA05-D663-4F96-BC2E-CD94E79C3DAD}" dt="2022-08-18T13:12:17.905" v="716" actId="47"/>
        <pc:sldMkLst>
          <pc:docMk/>
          <pc:sldMk cId="3578171256" sldId="260"/>
        </pc:sldMkLst>
        <pc:spChg chg="mod topLvl">
          <ac:chgData name="Alexander Sehr" userId="3813e339-f61f-4746-b280-a0270b0e39af" providerId="ADAL" clId="{897EBA05-D663-4F96-BC2E-CD94E79C3DAD}" dt="2022-08-18T12:33:19.310" v="300" actId="14100"/>
          <ac:spMkLst>
            <pc:docMk/>
            <pc:sldMk cId="3578171256" sldId="260"/>
            <ac:spMk id="5" creationId="{D89AC213-CA1F-4CF9-898C-37708A53F4EB}"/>
          </ac:spMkLst>
        </pc:spChg>
        <pc:spChg chg="add mod">
          <ac:chgData name="Alexander Sehr" userId="3813e339-f61f-4746-b280-a0270b0e39af" providerId="ADAL" clId="{897EBA05-D663-4F96-BC2E-CD94E79C3DAD}" dt="2022-08-18T12:31:08.793" v="231" actId="14100"/>
          <ac:spMkLst>
            <pc:docMk/>
            <pc:sldMk cId="3578171256" sldId="260"/>
            <ac:spMk id="8" creationId="{C0FAAF29-0F0B-0234-0AAE-031CF8464E58}"/>
          </ac:spMkLst>
        </pc:spChg>
        <pc:spChg chg="add mod">
          <ac:chgData name="Alexander Sehr" userId="3813e339-f61f-4746-b280-a0270b0e39af" providerId="ADAL" clId="{897EBA05-D663-4F96-BC2E-CD94E79C3DAD}" dt="2022-08-18T12:31:05.110" v="230" actId="14100"/>
          <ac:spMkLst>
            <pc:docMk/>
            <pc:sldMk cId="3578171256" sldId="260"/>
            <ac:spMk id="11" creationId="{DB02F937-2E16-ACD8-9B6A-8903AEA32A6E}"/>
          </ac:spMkLst>
        </pc:spChg>
        <pc:spChg chg="add mod">
          <ac:chgData name="Alexander Sehr" userId="3813e339-f61f-4746-b280-a0270b0e39af" providerId="ADAL" clId="{897EBA05-D663-4F96-BC2E-CD94E79C3DAD}" dt="2022-08-18T12:35:00.199" v="330" actId="14100"/>
          <ac:spMkLst>
            <pc:docMk/>
            <pc:sldMk cId="3578171256" sldId="260"/>
            <ac:spMk id="14" creationId="{F006CA56-BF9F-81CE-E90B-8CD78BD0EBC3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15" creationId="{D44F7E60-0BF3-4793-A7E2-E64F8E35C53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23" creationId="{E87A8136-2689-73E7-9D2F-E7F9C8B2971F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27" creationId="{6EFCCE6B-B60D-4D50-AD61-84DBDAE17717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3" creationId="{6BD87087-298D-690F-A222-39C76335D42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7" creationId="{C2C4FEC4-0D63-20EA-3F4F-D4ADA8CC9DD0}"/>
          </ac:spMkLst>
        </pc:spChg>
        <pc:spChg chg="add mod">
          <ac:chgData name="Alexander Sehr" userId="3813e339-f61f-4746-b280-a0270b0e39af" providerId="ADAL" clId="{897EBA05-D663-4F96-BC2E-CD94E79C3DAD}" dt="2022-08-18T12:32:05.373" v="256" actId="6549"/>
          <ac:spMkLst>
            <pc:docMk/>
            <pc:sldMk cId="3578171256" sldId="260"/>
            <ac:spMk id="53" creationId="{F92EFE9B-2874-C69D-EE52-1E10CAB72530}"/>
          </ac:spMkLst>
        </pc:spChg>
        <pc:spChg chg="add mod ord">
          <ac:chgData name="Alexander Sehr" userId="3813e339-f61f-4746-b280-a0270b0e39af" providerId="ADAL" clId="{897EBA05-D663-4F96-BC2E-CD94E79C3DAD}" dt="2022-08-18T12:34:48.528" v="329" actId="1076"/>
          <ac:spMkLst>
            <pc:docMk/>
            <pc:sldMk cId="3578171256" sldId="260"/>
            <ac:spMk id="65" creationId="{67A2FE65-8927-9732-31F4-014CBC6CA1FB}"/>
          </ac:spMkLst>
        </pc:spChg>
        <pc:grpChg chg="del mod">
          <ac:chgData name="Alexander Sehr" userId="3813e339-f61f-4746-b280-a0270b0e39af" providerId="ADAL" clId="{897EBA05-D663-4F96-BC2E-CD94E79C3DAD}" dt="2022-08-18T12:22:51.114" v="5" actId="478"/>
          <ac:grpSpMkLst>
            <pc:docMk/>
            <pc:sldMk cId="3578171256" sldId="260"/>
            <ac:grpSpMk id="4" creationId="{AED6FB01-0C31-4579-8B0E-42D606AFB7AE}"/>
          </ac:grpSpMkLst>
        </pc:grpChg>
        <pc:grpChg chg="del">
          <ac:chgData name="Alexander Sehr" userId="3813e339-f61f-4746-b280-a0270b0e39af" providerId="ADAL" clId="{897EBA05-D663-4F96-BC2E-CD94E79C3DAD}" dt="2022-08-18T12:22:43.602" v="3" actId="478"/>
          <ac:grpSpMkLst>
            <pc:docMk/>
            <pc:sldMk cId="3578171256" sldId="260"/>
            <ac:grpSpMk id="19" creationId="{FC800EB9-B863-4DB4-ADC3-390D0D65B408}"/>
          </ac:grpSpMkLst>
        </pc:grpChg>
        <pc:picChg chg="del topLvl">
          <ac:chgData name="Alexander Sehr" userId="3813e339-f61f-4746-b280-a0270b0e39af" providerId="ADAL" clId="{897EBA05-D663-4F96-BC2E-CD94E79C3DAD}" dt="2022-08-18T12:22:51.114" v="5" actId="478"/>
          <ac:picMkLst>
            <pc:docMk/>
            <pc:sldMk cId="3578171256" sldId="260"/>
            <ac:picMk id="6" creationId="{6A9D296E-0CCE-48F1-823A-7D93AB246642}"/>
          </ac:picMkLst>
        </pc:picChg>
        <pc:picChg chg="add del mod">
          <ac:chgData name="Alexander Sehr" userId="3813e339-f61f-4746-b280-a0270b0e39af" providerId="ADAL" clId="{897EBA05-D663-4F96-BC2E-CD94E79C3DAD}" dt="2022-08-18T12:24:44.703" v="70" actId="478"/>
          <ac:picMkLst>
            <pc:docMk/>
            <pc:sldMk cId="3578171256" sldId="260"/>
            <ac:picMk id="29" creationId="{3E4E5A60-E5D4-BD9E-5797-69C51B5CAF75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4" creationId="{26E8B24D-DEE4-413C-8396-938124EF667E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6" creationId="{1A9AAA2A-C0EE-4BAB-9EE3-9C5D77675DD4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39" creationId="{6A6C96AB-9B48-84DA-38BB-6FA26D3E4089}"/>
          </ac:picMkLst>
        </pc:picChg>
        <pc:picChg chg="add del mod">
          <ac:chgData name="Alexander Sehr" userId="3813e339-f61f-4746-b280-a0270b0e39af" providerId="ADAL" clId="{897EBA05-D663-4F96-BC2E-CD94E79C3DAD}" dt="2022-08-18T12:26:14.909" v="113" actId="478"/>
          <ac:picMkLst>
            <pc:docMk/>
            <pc:sldMk cId="3578171256" sldId="260"/>
            <ac:picMk id="41" creationId="{56947446-B79B-E4BD-B27B-8B25706B75A9}"/>
          </ac:picMkLst>
        </pc:picChg>
        <pc:picChg chg="add del mod">
          <ac:chgData name="Alexander Sehr" userId="3813e339-f61f-4746-b280-a0270b0e39af" providerId="ADAL" clId="{897EBA05-D663-4F96-BC2E-CD94E79C3DAD}" dt="2022-08-18T12:26:19.662" v="115" actId="478"/>
          <ac:picMkLst>
            <pc:docMk/>
            <pc:sldMk cId="3578171256" sldId="260"/>
            <ac:picMk id="43" creationId="{FC347947-AC26-B70D-D5B9-0FA067E3FDB1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5" creationId="{33572874-B301-F1B0-B012-5F1C89321F1E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7" creationId="{1DF33A50-EF32-A432-B2D2-B2A31D9ABFA8}"/>
          </ac:picMkLst>
        </pc:picChg>
        <pc:picChg chg="add mod">
          <ac:chgData name="Alexander Sehr" userId="3813e339-f61f-4746-b280-a0270b0e39af" providerId="ADAL" clId="{897EBA05-D663-4F96-BC2E-CD94E79C3DAD}" dt="2022-08-18T12:29:07.592" v="186" actId="1035"/>
          <ac:picMkLst>
            <pc:docMk/>
            <pc:sldMk cId="3578171256" sldId="260"/>
            <ac:picMk id="49" creationId="{2AC91ECF-6D37-6047-06EA-BF0B2BC8A153}"/>
          </ac:picMkLst>
        </pc:picChg>
        <pc:picChg chg="add mod">
          <ac:chgData name="Alexander Sehr" userId="3813e339-f61f-4746-b280-a0270b0e39af" providerId="ADAL" clId="{897EBA05-D663-4F96-BC2E-CD94E79C3DAD}" dt="2022-08-18T12:30:59.355" v="229" actId="1035"/>
          <ac:picMkLst>
            <pc:docMk/>
            <pc:sldMk cId="3578171256" sldId="260"/>
            <ac:picMk id="51" creationId="{9284BF86-870F-C97F-75C3-772C51935179}"/>
          </ac:picMkLst>
        </pc:picChg>
        <pc:picChg chg="add del mod">
          <ac:chgData name="Alexander Sehr" userId="3813e339-f61f-4746-b280-a0270b0e39af" providerId="ADAL" clId="{897EBA05-D663-4F96-BC2E-CD94E79C3DAD}" dt="2022-08-18T12:30:13.599" v="218" actId="478"/>
          <ac:picMkLst>
            <pc:docMk/>
            <pc:sldMk cId="3578171256" sldId="260"/>
            <ac:picMk id="55" creationId="{D20B9802-116B-F364-7A86-C58582564A75}"/>
          </ac:picMkLst>
        </pc:picChg>
        <pc:picChg chg="add mod">
          <ac:chgData name="Alexander Sehr" userId="3813e339-f61f-4746-b280-a0270b0e39af" providerId="ADAL" clId="{897EBA05-D663-4F96-BC2E-CD94E79C3DAD}" dt="2022-08-18T12:32:02.314" v="255" actId="1036"/>
          <ac:picMkLst>
            <pc:docMk/>
            <pc:sldMk cId="3578171256" sldId="260"/>
            <ac:picMk id="57" creationId="{54DC1870-6963-9F70-A23D-EFCE8FF651ED}"/>
          </ac:picMkLst>
        </pc:picChg>
        <pc:picChg chg="add del mod">
          <ac:chgData name="Alexander Sehr" userId="3813e339-f61f-4746-b280-a0270b0e39af" providerId="ADAL" clId="{897EBA05-D663-4F96-BC2E-CD94E79C3DAD}" dt="2022-08-18T12:33:40.467" v="303" actId="478"/>
          <ac:picMkLst>
            <pc:docMk/>
            <pc:sldMk cId="3578171256" sldId="260"/>
            <ac:picMk id="59" creationId="{63B90AF4-B320-E77C-5504-11B77C2641F2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1" creationId="{962289FA-7743-3613-CE77-FEF0352DE096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3" creationId="{90D50020-244F-8B7E-F4D1-3830EEE67BC6}"/>
          </ac:picMkLst>
        </pc:pic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7" creationId="{8E1575DE-097D-4F9A-830F-6A4045233CB5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8" creationId="{6143981C-F6E4-48D5-9B9D-25A5669C0C76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28" creationId="{9B295CDC-D11D-4A95-B5D8-59FD165CF7C2}"/>
          </ac:cxnSpMkLst>
        </pc:cxnChg>
        <pc:cxnChg chg="add del mod">
          <ac:chgData name="Alexander Sehr" userId="3813e339-f61f-4746-b280-a0270b0e39af" providerId="ADAL" clId="{897EBA05-D663-4F96-BC2E-CD94E79C3DAD}" dt="2022-08-18T12:35:28.574" v="335" actId="478"/>
          <ac:cxnSpMkLst>
            <pc:docMk/>
            <pc:sldMk cId="3578171256" sldId="260"/>
            <ac:cxnSpMk id="67" creationId="{727D2D61-EF39-E8B0-7883-1FAFE937D855}"/>
          </ac:cxnSpMkLst>
        </pc:cxnChg>
      </pc:sldChg>
      <pc:sldChg chg="addSp delSp modSp add mod">
        <pc:chgData name="Alexander Sehr" userId="3813e339-f61f-4746-b280-a0270b0e39af" providerId="ADAL" clId="{897EBA05-D663-4F96-BC2E-CD94E79C3DAD}" dt="2022-08-18T13:21:21.852" v="824" actId="14100"/>
        <pc:sldMkLst>
          <pc:docMk/>
          <pc:sldMk cId="1878542532" sldId="261"/>
        </pc:sldMkLst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4" creationId="{37C1DB25-4808-3F79-E42D-533AF6F8C45E}"/>
          </ac:spMkLst>
        </pc:spChg>
        <pc:spChg chg="mod">
          <ac:chgData name="Alexander Sehr" userId="3813e339-f61f-4746-b280-a0270b0e39af" providerId="ADAL" clId="{897EBA05-D663-4F96-BC2E-CD94E79C3DAD}" dt="2022-08-18T13:19:37.965" v="816" actId="1036"/>
          <ac:spMkLst>
            <pc:docMk/>
            <pc:sldMk cId="1878542532" sldId="261"/>
            <ac:spMk id="5" creationId="{D89AC213-CA1F-4CF9-898C-37708A53F4EB}"/>
          </ac:spMkLst>
        </pc:spChg>
        <pc:spChg chg="mod">
          <ac:chgData name="Alexander Sehr" userId="3813e339-f61f-4746-b280-a0270b0e39af" providerId="ADAL" clId="{897EBA05-D663-4F96-BC2E-CD94E79C3DAD}" dt="2022-08-18T13:17:40.293" v="785" actId="14100"/>
          <ac:spMkLst>
            <pc:docMk/>
            <pc:sldMk cId="1878542532" sldId="261"/>
            <ac:spMk id="7" creationId="{7A9BA3DB-953F-422E-BDC4-558551515229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" creationId="{C0FAAF29-0F0B-0234-0AAE-031CF8464E58}"/>
          </ac:spMkLst>
        </pc:spChg>
        <pc:spChg chg="mod">
          <ac:chgData name="Alexander Sehr" userId="3813e339-f61f-4746-b280-a0270b0e39af" providerId="ADAL" clId="{897EBA05-D663-4F96-BC2E-CD94E79C3DAD}" dt="2022-08-18T13:17:58.899" v="789" actId="14100"/>
          <ac:spMkLst>
            <pc:docMk/>
            <pc:sldMk cId="1878542532" sldId="261"/>
            <ac:spMk id="9" creationId="{1F004F42-809C-4845-AF2D-DDF4061EA8DF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0" creationId="{2B787427-7643-F817-669E-E20E960D23A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1" creationId="{DB02F937-2E16-ACD8-9B6A-8903AEA32A6E}"/>
          </ac:spMkLst>
        </pc:spChg>
        <pc:spChg chg="mod">
          <ac:chgData name="Alexander Sehr" userId="3813e339-f61f-4746-b280-a0270b0e39af" providerId="ADAL" clId="{897EBA05-D663-4F96-BC2E-CD94E79C3DAD}" dt="2022-08-18T13:18:05.469" v="797" actId="1037"/>
          <ac:spMkLst>
            <pc:docMk/>
            <pc:sldMk cId="1878542532" sldId="261"/>
            <ac:spMk id="12" creationId="{A36289ED-8617-4697-B7E6-A8A69297DEEA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4" creationId="{F006CA56-BF9F-81CE-E90B-8CD78BD0EBC3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5" creationId="{5AE8DF7A-5036-562C-59FA-F36CB8D21BF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6" creationId="{35888E34-E92C-03DE-AE00-F0B92EB133E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8" creationId="{C157FDF9-F54C-E067-5C7E-6B2EE6A815B2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20" creationId="{1B6DBD96-A66E-260A-B66D-5C2E5883AA3E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23" creationId="{E87A8136-2689-73E7-9D2F-E7F9C8B2971F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3" creationId="{6BD87087-298D-690F-A222-39C76335D421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7" creationId="{C2C4FEC4-0D63-20EA-3F4F-D4ADA8CC9DD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53" creationId="{F92EFE9B-2874-C69D-EE52-1E10CAB72530}"/>
          </ac:spMkLst>
        </pc:spChg>
        <pc:spChg chg="mod">
          <ac:chgData name="Alexander Sehr" userId="3813e339-f61f-4746-b280-a0270b0e39af" providerId="ADAL" clId="{897EBA05-D663-4F96-BC2E-CD94E79C3DAD}" dt="2022-08-18T12:45:39.617" v="454" actId="1036"/>
          <ac:spMkLst>
            <pc:docMk/>
            <pc:sldMk cId="1878542532" sldId="261"/>
            <ac:spMk id="65" creationId="{67A2FE65-8927-9732-31F4-014CBC6CA1FB}"/>
          </ac:spMkLst>
        </pc:spChg>
        <pc:spChg chg="add mod">
          <ac:chgData name="Alexander Sehr" userId="3813e339-f61f-4746-b280-a0270b0e39af" providerId="ADAL" clId="{897EBA05-D663-4F96-BC2E-CD94E79C3DAD}" dt="2022-08-18T12:53:06.974" v="603" actId="208"/>
          <ac:spMkLst>
            <pc:docMk/>
            <pc:sldMk cId="1878542532" sldId="261"/>
            <ac:spMk id="68" creationId="{96C29BF7-C524-1B05-E308-A84C96E6997E}"/>
          </ac:spMkLst>
        </pc:spChg>
        <pc:spChg chg="add mod">
          <ac:chgData name="Alexander Sehr" userId="3813e339-f61f-4746-b280-a0270b0e39af" providerId="ADAL" clId="{897EBA05-D663-4F96-BC2E-CD94E79C3DAD}" dt="2022-08-18T12:53:13.154" v="604" actId="1076"/>
          <ac:spMkLst>
            <pc:docMk/>
            <pc:sldMk cId="1878542532" sldId="261"/>
            <ac:spMk id="69" creationId="{D9B02509-CCBA-4D53-1626-46C432DBC698}"/>
          </ac:spMkLst>
        </pc:spChg>
        <pc:spChg chg="add mod">
          <ac:chgData name="Alexander Sehr" userId="3813e339-f61f-4746-b280-a0270b0e39af" providerId="ADAL" clId="{897EBA05-D663-4F96-BC2E-CD94E79C3DAD}" dt="2022-08-18T12:53:34.209" v="608" actId="1076"/>
          <ac:spMkLst>
            <pc:docMk/>
            <pc:sldMk cId="1878542532" sldId="261"/>
            <ac:spMk id="71" creationId="{3D6C16E5-5960-DD09-9359-06B7FC7AF90A}"/>
          </ac:spMkLst>
        </pc:spChg>
        <pc:spChg chg="add mod">
          <ac:chgData name="Alexander Sehr" userId="3813e339-f61f-4746-b280-a0270b0e39af" providerId="ADAL" clId="{897EBA05-D663-4F96-BC2E-CD94E79C3DAD}" dt="2022-08-18T12:53:40.852" v="612" actId="1037"/>
          <ac:spMkLst>
            <pc:docMk/>
            <pc:sldMk cId="1878542532" sldId="261"/>
            <ac:spMk id="73" creationId="{4FD7F35C-559A-FFFE-B5A1-614B5F2AC76E}"/>
          </ac:spMkLst>
        </pc:spChg>
        <pc:spChg chg="add mod">
          <ac:chgData name="Alexander Sehr" userId="3813e339-f61f-4746-b280-a0270b0e39af" providerId="ADAL" clId="{897EBA05-D663-4F96-BC2E-CD94E79C3DAD}" dt="2022-08-18T12:52:48.360" v="598" actId="207"/>
          <ac:spMkLst>
            <pc:docMk/>
            <pc:sldMk cId="1878542532" sldId="261"/>
            <ac:spMk id="75" creationId="{28416EE0-2255-75B7-5642-3DF5A8AFB6B0}"/>
          </ac:spMkLst>
        </pc:spChg>
        <pc:spChg chg="add mod">
          <ac:chgData name="Alexander Sehr" userId="3813e339-f61f-4746-b280-a0270b0e39af" providerId="ADAL" clId="{897EBA05-D663-4F96-BC2E-CD94E79C3DAD}" dt="2022-08-18T12:52:55.983" v="599" actId="1076"/>
          <ac:spMkLst>
            <pc:docMk/>
            <pc:sldMk cId="1878542532" sldId="261"/>
            <ac:spMk id="77" creationId="{CEE43EA7-F5CD-CBAD-9F8A-109C25EE98E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79" creationId="{6E8BD49D-FE51-F4A0-E27D-2C2C9F961C6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1" creationId="{745D898E-97B0-7BC4-5D95-453C6C3E63A4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3" creationId="{CCAFA811-67AF-424E-BC65-5961641F27AF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5" creationId="{79878F28-B1C8-757A-329C-0E49A4273E06}"/>
          </ac:spMkLst>
        </pc:spChg>
        <pc:spChg chg="add mod">
          <ac:chgData name="Alexander Sehr" userId="3813e339-f61f-4746-b280-a0270b0e39af" providerId="ADAL" clId="{897EBA05-D663-4F96-BC2E-CD94E79C3DAD}" dt="2022-08-18T12:54:21.258" v="631" actId="1036"/>
          <ac:spMkLst>
            <pc:docMk/>
            <pc:sldMk cId="1878542532" sldId="261"/>
            <ac:spMk id="87" creationId="{B480A5EB-BA8D-3D21-30F6-76A6BC777EBE}"/>
          </ac:spMkLst>
        </pc:spChg>
        <pc:spChg chg="add mod">
          <ac:chgData name="Alexander Sehr" userId="3813e339-f61f-4746-b280-a0270b0e39af" providerId="ADAL" clId="{897EBA05-D663-4F96-BC2E-CD94E79C3DAD}" dt="2022-08-18T13:18:23.468" v="800" actId="1076"/>
          <ac:spMkLst>
            <pc:docMk/>
            <pc:sldMk cId="1878542532" sldId="261"/>
            <ac:spMk id="89" creationId="{FAFF1739-CA39-CEA2-72A2-BB7FD1D50240}"/>
          </ac:spMkLst>
        </pc:spChg>
        <pc:spChg chg="add mod ord">
          <ac:chgData name="Alexander Sehr" userId="3813e339-f61f-4746-b280-a0270b0e39af" providerId="ADAL" clId="{897EBA05-D663-4F96-BC2E-CD94E79C3DAD}" dt="2022-08-18T13:00:13.065" v="669" actId="14100"/>
          <ac:spMkLst>
            <pc:docMk/>
            <pc:sldMk cId="1878542532" sldId="261"/>
            <ac:spMk id="90" creationId="{F65BDBFC-003A-8723-4ABC-52A471DA9A1A}"/>
          </ac:spMkLst>
        </pc:spChg>
        <pc:spChg chg="add del mod">
          <ac:chgData name="Alexander Sehr" userId="3813e339-f61f-4746-b280-a0270b0e39af" providerId="ADAL" clId="{897EBA05-D663-4F96-BC2E-CD94E79C3DAD}" dt="2022-08-18T13:17:13.059" v="780" actId="14100"/>
          <ac:spMkLst>
            <pc:docMk/>
            <pc:sldMk cId="1878542532" sldId="261"/>
            <ac:spMk id="102" creationId="{F016FC5D-318C-EC5D-4D79-7329F625BB41}"/>
          </ac:spMkLst>
        </pc:spChg>
        <pc:grpChg chg="add mod">
          <ac:chgData name="Alexander Sehr" userId="3813e339-f61f-4746-b280-a0270b0e39af" providerId="ADAL" clId="{897EBA05-D663-4F96-BC2E-CD94E79C3DAD}" dt="2022-08-18T12:45:53.424" v="457" actId="1076"/>
          <ac:grpSpMkLst>
            <pc:docMk/>
            <pc:sldMk cId="1878542532" sldId="261"/>
            <ac:grpSpMk id="28" creationId="{677F71D6-2343-B152-1720-44496BB08E96}"/>
          </ac:grpSpMkLst>
        </pc:grpChg>
        <pc:grpChg chg="add mod">
          <ac:chgData name="Alexander Sehr" userId="3813e339-f61f-4746-b280-a0270b0e39af" providerId="ADAL" clId="{897EBA05-D663-4F96-BC2E-CD94E79C3DAD}" dt="2022-08-18T13:18:46.239" v="803" actId="1076"/>
          <ac:grpSpMkLst>
            <pc:docMk/>
            <pc:sldMk cId="1878542532" sldId="261"/>
            <ac:grpSpMk id="103" creationId="{DFAFB3D7-3DE5-3684-9A4C-483398512537}"/>
          </ac:grpSpMkLst>
        </pc:grpChg>
        <pc:grpChg chg="add mod ord">
          <ac:chgData name="Alexander Sehr" userId="3813e339-f61f-4746-b280-a0270b0e39af" providerId="ADAL" clId="{897EBA05-D663-4F96-BC2E-CD94E79C3DAD}" dt="2022-08-18T13:19:14.219" v="810" actId="1076"/>
          <ac:grpSpMkLst>
            <pc:docMk/>
            <pc:sldMk cId="1878542532" sldId="261"/>
            <ac:grpSpMk id="106" creationId="{24C6B5FC-B1E3-3BA4-F070-151470B7723A}"/>
          </ac:grpSpMkLst>
        </pc:grpChg>
        <pc:picChg chg="mod">
          <ac:chgData name="Alexander Sehr" userId="3813e339-f61f-4746-b280-a0270b0e39af" providerId="ADAL" clId="{897EBA05-D663-4F96-BC2E-CD94E79C3DAD}" dt="2022-08-18T13:19:41.157" v="822" actId="1036"/>
          <ac:picMkLst>
            <pc:docMk/>
            <pc:sldMk cId="1878542532" sldId="261"/>
            <ac:picMk id="26" creationId="{F0998965-914F-4278-A537-9385B25B7EC8}"/>
          </ac:picMkLst>
        </pc:picChg>
        <pc:picChg chg="mod">
          <ac:chgData name="Alexander Sehr" userId="3813e339-f61f-4746-b280-a0270b0e39af" providerId="ADAL" clId="{897EBA05-D663-4F96-BC2E-CD94E79C3DAD}" dt="2022-08-18T13:18:05.469" v="797" actId="1037"/>
          <ac:picMkLst>
            <pc:docMk/>
            <pc:sldMk cId="1878542532" sldId="261"/>
            <ac:picMk id="30" creationId="{C92A80E3-F34D-4C20-86FB-ABBA8B428B1F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39" creationId="{6A6C96AB-9B48-84DA-38BB-6FA26D3E408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5" creationId="{33572874-B301-F1B0-B012-5F1C89321F1E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7" creationId="{1DF33A50-EF32-A432-B2D2-B2A31D9ABFA8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9" creationId="{2AC91ECF-6D37-6047-06EA-BF0B2BC8A153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1" creationId="{9284BF86-870F-C97F-75C3-772C5193517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7" creationId="{54DC1870-6963-9F70-A23D-EFCE8FF651ED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1" creationId="{962289FA-7743-3613-CE77-FEF0352DE096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3" creationId="{90D50020-244F-8B7E-F4D1-3830EEE67BC6}"/>
          </ac:picMkLst>
        </pc:picChg>
        <pc:picChg chg="add del mod">
          <ac:chgData name="Alexander Sehr" userId="3813e339-f61f-4746-b280-a0270b0e39af" providerId="ADAL" clId="{897EBA05-D663-4F96-BC2E-CD94E79C3DAD}" dt="2022-08-18T13:09:32.567" v="711" actId="478"/>
          <ac:picMkLst>
            <pc:docMk/>
            <pc:sldMk cId="1878542532" sldId="261"/>
            <ac:picMk id="92" creationId="{09DDFEE0-4351-191D-143A-6F0254FF2B54}"/>
          </ac:picMkLst>
        </pc:picChg>
        <pc:picChg chg="add del mod">
          <ac:chgData name="Alexander Sehr" userId="3813e339-f61f-4746-b280-a0270b0e39af" providerId="ADAL" clId="{897EBA05-D663-4F96-BC2E-CD94E79C3DAD}" dt="2022-08-18T13:09:43.087" v="713" actId="478"/>
          <ac:picMkLst>
            <pc:docMk/>
            <pc:sldMk cId="1878542532" sldId="261"/>
            <ac:picMk id="94" creationId="{EBCB8340-112B-23A1-C09D-6D5ACE20858A}"/>
          </ac:picMkLst>
        </pc:picChg>
        <pc:picChg chg="add del mod">
          <ac:chgData name="Alexander Sehr" userId="3813e339-f61f-4746-b280-a0270b0e39af" providerId="ADAL" clId="{897EBA05-D663-4F96-BC2E-CD94E79C3DAD}" dt="2022-08-18T13:09:52.184" v="715" actId="478"/>
          <ac:picMkLst>
            <pc:docMk/>
            <pc:sldMk cId="1878542532" sldId="261"/>
            <ac:picMk id="96" creationId="{D0884AA5-A9FB-A9C5-F13B-FEF91B090D5B}"/>
          </ac:picMkLst>
        </pc:picChg>
        <pc:picChg chg="add del">
          <ac:chgData name="Alexander Sehr" userId="3813e339-f61f-4746-b280-a0270b0e39af" providerId="ADAL" clId="{897EBA05-D663-4F96-BC2E-CD94E79C3DAD}" dt="2022-08-18T13:16:15.630" v="746" actId="478"/>
          <ac:picMkLst>
            <pc:docMk/>
            <pc:sldMk cId="1878542532" sldId="261"/>
            <ac:picMk id="98" creationId="{05410CEC-5F9C-CCB9-AE8E-4F6B21DBD758}"/>
          </ac:picMkLst>
        </pc:picChg>
        <pc:picChg chg="add mod ord">
          <ac:chgData name="Alexander Sehr" userId="3813e339-f61f-4746-b280-a0270b0e39af" providerId="ADAL" clId="{897EBA05-D663-4F96-BC2E-CD94E79C3DAD}" dt="2022-08-18T13:17:19.193" v="781" actId="1076"/>
          <ac:picMkLst>
            <pc:docMk/>
            <pc:sldMk cId="1878542532" sldId="261"/>
            <ac:picMk id="100" creationId="{7BFC70DD-AF93-900B-179E-8890DAEF1A9F}"/>
          </ac:picMkLst>
        </pc:picChg>
        <pc:cxnChg chg="add del mod">
          <ac:chgData name="Alexander Sehr" userId="3813e339-f61f-4746-b280-a0270b0e39af" providerId="ADAL" clId="{897EBA05-D663-4F96-BC2E-CD94E79C3DAD}" dt="2022-08-18T12:45:01.959" v="440" actId="478"/>
          <ac:cxnSpMkLst>
            <pc:docMk/>
            <pc:sldMk cId="1878542532" sldId="261"/>
            <ac:cxnSpMk id="22" creationId="{3AA0AAB6-4905-FD72-F248-0CBC3F8519E0}"/>
          </ac:cxnSpMkLst>
        </pc:cxnChg>
        <pc:cxnChg chg="add mod">
          <ac:chgData name="Alexander Sehr" userId="3813e339-f61f-4746-b280-a0270b0e39af" providerId="ADAL" clId="{897EBA05-D663-4F96-BC2E-CD94E79C3DAD}" dt="2022-08-18T13:19:37.965" v="816" actId="1036"/>
          <ac:cxnSpMkLst>
            <pc:docMk/>
            <pc:sldMk cId="1878542532" sldId="261"/>
            <ac:cxnSpMk id="25" creationId="{13583774-04AA-6584-DA22-FEAB82217E4C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35" creationId="{1292859E-5F83-9204-E2B3-C48B984D1C18}"/>
          </ac:cxnSpMkLst>
        </pc:cxnChg>
        <pc:cxnChg chg="add mod">
          <ac:chgData name="Alexander Sehr" userId="3813e339-f61f-4746-b280-a0270b0e39af" providerId="ADAL" clId="{897EBA05-D663-4F96-BC2E-CD94E79C3DAD}" dt="2022-08-18T12:51:18.448" v="573" actId="692"/>
          <ac:cxnSpMkLst>
            <pc:docMk/>
            <pc:sldMk cId="1878542532" sldId="261"/>
            <ac:cxnSpMk id="42" creationId="{72B44387-24B5-5517-BBB4-A817E2FD11D6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0" creationId="{85E10EE4-92C8-E13A-9A20-914E80E7B0A1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4" creationId="{DE22CABA-E1B9-38C2-DA32-DEB39631CB4D}"/>
          </ac:cxnSpMkLst>
        </pc:cxnChg>
        <pc:cxnChg chg="add mod">
          <ac:chgData name="Alexander Sehr" userId="3813e339-f61f-4746-b280-a0270b0e39af" providerId="ADAL" clId="{897EBA05-D663-4F96-BC2E-CD94E79C3DAD}" dt="2022-08-18T13:21:21.852" v="824" actId="14100"/>
          <ac:cxnSpMkLst>
            <pc:docMk/>
            <pc:sldMk cId="1878542532" sldId="261"/>
            <ac:cxnSpMk id="62" creationId="{94761F9C-E417-A791-95DA-36E9BBC6BD08}"/>
          </ac:cxnSpMkLst>
        </pc:cxnChg>
        <pc:cxnChg chg="add mod">
          <ac:chgData name="Alexander Sehr" userId="3813e339-f61f-4746-b280-a0270b0e39af" providerId="ADAL" clId="{897EBA05-D663-4F96-BC2E-CD94E79C3DAD}" dt="2022-08-18T13:19:03.945" v="807" actId="14100"/>
          <ac:cxnSpMkLst>
            <pc:docMk/>
            <pc:sldMk cId="1878542532" sldId="261"/>
            <ac:cxnSpMk id="109" creationId="{D981D52B-A2E5-6DEF-6A4D-F7E7AA881D25}"/>
          </ac:cxnSpMkLst>
        </pc:cxnChg>
      </pc:sldChg>
      <pc:sldChg chg="addSp delSp modSp new del mod">
        <pc:chgData name="Alexander Sehr" userId="3813e339-f61f-4746-b280-a0270b0e39af" providerId="ADAL" clId="{897EBA05-D663-4F96-BC2E-CD94E79C3DAD}" dt="2022-08-18T13:20:24.657" v="823" actId="47"/>
        <pc:sldMkLst>
          <pc:docMk/>
          <pc:sldMk cId="1971558808" sldId="262"/>
        </pc:sldMkLst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2" creationId="{A4FCD3BD-43B1-BE02-CE90-CE232E9747FB}"/>
          </ac:spMkLst>
        </pc:spChg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3" creationId="{D6BC2E41-DFF6-7A46-3D49-E032A64E5DDE}"/>
          </ac:spMkLst>
        </pc:spChg>
        <pc:spChg chg="del mod">
          <ac:chgData name="Alexander Sehr" userId="3813e339-f61f-4746-b280-a0270b0e39af" providerId="ADAL" clId="{897EBA05-D663-4F96-BC2E-CD94E79C3DAD}" dt="2022-08-18T13:15:31.740" v="744" actId="478"/>
          <ac:spMkLst>
            <pc:docMk/>
            <pc:sldMk cId="1971558808" sldId="262"/>
            <ac:spMk id="7" creationId="{02CD9BA1-9565-378C-45D0-EE3854F111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8" creationId="{6BF6927F-686B-907E-611D-25DFE007AE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9" creationId="{5FBEB017-F264-0183-F7F4-BA5B485B864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0" creationId="{5F41EC42-992F-BA4A-CC64-DB59F995B7CF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1" creationId="{F79B6540-0643-4496-D075-27130538191B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2" creationId="{AEA0AE49-A1D4-3E53-701E-CBE2129A806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3" creationId="{B08897FC-0726-7334-6C97-D35A6F8B846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5" creationId="{DBAB6727-6EBA-65B9-5A20-6AF8D3B7DF0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6" creationId="{2F350FF4-3E32-B953-D846-D01D3F77265A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7" creationId="{AB332783-7E4D-5386-C837-9756AC1BD95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8" creationId="{33DCF6F2-E387-155B-2765-02C70B207B9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9" creationId="{81D612D0-F747-5D9C-1A4B-4B0BD67D9E24}"/>
          </ac:spMkLst>
        </pc:s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6" creationId="{8922E233-4236-AED5-1F2D-7853757DEF9E}"/>
          </ac:grpSpMkLst>
        </pc:gr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14" creationId="{488ED22C-3ABC-A45E-B4A4-1C1FB7DDE094}"/>
          </ac:grpSpMkLst>
        </pc:grpChg>
        <pc:picChg chg="add del mod">
          <ac:chgData name="Alexander Sehr" userId="3813e339-f61f-4746-b280-a0270b0e39af" providerId="ADAL" clId="{897EBA05-D663-4F96-BC2E-CD94E79C3DAD}" dt="2022-08-18T13:15:24.905" v="724" actId="27803"/>
          <ac:picMkLst>
            <pc:docMk/>
            <pc:sldMk cId="1971558808" sldId="262"/>
            <ac:picMk id="5" creationId="{C9DC51A1-3C35-348C-F537-02FFDD2754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D4A0-5989-4310-BC7E-8433BB493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EF52B-F570-4705-87B9-3FBE5D400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CFF4-9428-4EA9-B619-ABA88F87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29C0-B815-4EC9-BA10-44D0EA3B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51B6-EEAB-489A-9408-0522B168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0EC3-5871-40FF-951C-7B312FF7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6DF74-D8FD-4185-9A72-1145794C9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B5E6-19FC-448A-A73B-5CC9A387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A85D-EEB9-45D4-B835-FFC70C24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8976A-A0C5-48F0-84D1-F6F1DB3A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A57A6-0238-4655-A261-115797BB2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562E4-62B3-490C-BEFE-82233A1C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29C0-8F03-4F8F-AEC7-EFCFABEA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6A9B8-F9BC-4966-AA73-CEE8B28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8B058-FC09-45E1-B231-F8772A3D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65FB-35C9-443A-9D31-5F256CA0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7DF-B412-4CD6-96A7-2776A781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4AF2-6BA0-47E4-A980-91B5A1AF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E2F6-BB29-4F61-80A0-B80D232E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3823-99EB-4F81-8EA2-298FC5D8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4C6B-3CD7-441A-A1E6-53F6B992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A175-9FAF-43C6-AE80-5F3D1A2B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79D9-CC5D-4752-960D-7A1340FB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C94C-0396-4909-A86A-14E3DB49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0425-7525-4986-B066-AF5E1E6A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C0C3-E41C-47F8-A5ED-FABC94C9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5A13-7FCF-4066-8582-015B90206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597E4-6814-4E0E-B711-82EE965DE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507D0-FF53-4A87-925A-C33562CF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05557-FF59-4832-A0D2-9B0394AF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647CE-1F34-4A63-B7E2-C2A40F08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D841-45D4-4E15-88C1-F00FFE90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0F7B6-6FA0-411C-B55B-3FC1F1AD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C3129-1F89-4A5D-ACCD-6C7FCBE08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76446-93A2-4C0B-9DF1-B9BB70B49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7214B-DA55-461D-B78F-966CC5512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939EB-59A5-4990-8C2B-81D8BB53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237AA-75C8-4929-82ED-C12AABF4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733EC-4DA1-4F49-8944-24A8E294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38C5-BE02-4335-9F14-B6FC4976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BFECB-269A-40D9-9768-25B97E38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90590-81A4-43AD-A842-62F037CE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2F856-1E7C-40CE-A2BA-12CF0998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6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2E176-2D70-4B66-95E8-42D6FFEC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6C8C9-743B-4C4A-85C7-192100EC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6CEBE-4EED-4C91-8AA2-448F0C44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B79F-4688-4D31-94E7-248A849B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56F4-6364-4B88-A58B-D3738BFE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78E87-3E1B-458A-BB7B-5845A76B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E496D-34AC-4A8C-A3CB-1C40D5C2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AA9E4-8A09-41B1-923E-47D8B5E4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5EE14-7246-40B1-B155-29916943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E145-3D54-4596-9831-C7622F88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44A9D-398C-4768-B337-1F2541273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1A7AE-87BC-4C00-BB08-3EF095B7A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16DCB-8F52-41AE-86AA-B84A3139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7920-A6F6-4F43-A667-634CCFD1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61C32-460B-4945-9FD4-09C7545C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0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EEB9B-2EC6-4541-9425-FDE55764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FF3FF-0610-4B44-AFBE-74659338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4CDD-D404-40F7-9734-BEE2B0316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5A84E-2A72-473C-970A-E0EB8E68C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CFD2-8403-4077-844E-3D0F71CE3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6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4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3.png"/><Relationship Id="rId2" Type="http://schemas.openxmlformats.org/officeDocument/2006/relationships/image" Target="../media/image10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4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8.svg"/><Relationship Id="rId7" Type="http://schemas.openxmlformats.org/officeDocument/2006/relationships/image" Target="../media/image13.sv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7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4.svg"/><Relationship Id="rId5" Type="http://schemas.openxmlformats.org/officeDocument/2006/relationships/image" Target="../media/image29.svg"/><Relationship Id="rId15" Type="http://schemas.openxmlformats.org/officeDocument/2006/relationships/image" Target="../media/image35.png"/><Relationship Id="rId10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31.sv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.png"/><Relationship Id="rId18" Type="http://schemas.openxmlformats.org/officeDocument/2006/relationships/image" Target="../media/image44.svg"/><Relationship Id="rId3" Type="http://schemas.openxmlformats.org/officeDocument/2006/relationships/image" Target="../media/image11.svg"/><Relationship Id="rId21" Type="http://schemas.openxmlformats.org/officeDocument/2006/relationships/image" Target="../media/image27.png"/><Relationship Id="rId7" Type="http://schemas.openxmlformats.org/officeDocument/2006/relationships/image" Target="../media/image24.svg"/><Relationship Id="rId12" Type="http://schemas.openxmlformats.org/officeDocument/2006/relationships/image" Target="../media/image40.svg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image" Target="../media/image10.png"/><Relationship Id="rId16" Type="http://schemas.openxmlformats.org/officeDocument/2006/relationships/image" Target="../media/image42.svg"/><Relationship Id="rId20" Type="http://schemas.openxmlformats.org/officeDocument/2006/relationships/image" Target="../media/image4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9.png"/><Relationship Id="rId24" Type="http://schemas.openxmlformats.org/officeDocument/2006/relationships/image" Target="../media/image33.svg"/><Relationship Id="rId5" Type="http://schemas.openxmlformats.org/officeDocument/2006/relationships/image" Target="../media/image13.svg"/><Relationship Id="rId15" Type="http://schemas.openxmlformats.org/officeDocument/2006/relationships/image" Target="../media/image41.png"/><Relationship Id="rId23" Type="http://schemas.openxmlformats.org/officeDocument/2006/relationships/image" Target="../media/image32.png"/><Relationship Id="rId10" Type="http://schemas.openxmlformats.org/officeDocument/2006/relationships/image" Target="../media/image5.png"/><Relationship Id="rId19" Type="http://schemas.openxmlformats.org/officeDocument/2006/relationships/image" Target="../media/image45.png"/><Relationship Id="rId4" Type="http://schemas.openxmlformats.org/officeDocument/2006/relationships/image" Target="../media/image12.png"/><Relationship Id="rId9" Type="http://schemas.openxmlformats.org/officeDocument/2006/relationships/image" Target="../media/image15.svg"/><Relationship Id="rId14" Type="http://schemas.openxmlformats.org/officeDocument/2006/relationships/image" Target="../media/image4.svg"/><Relationship Id="rId22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427DB90-85C7-4F3A-A9F0-7A44AF121667}"/>
              </a:ext>
            </a:extLst>
          </p:cNvPr>
          <p:cNvSpPr/>
          <p:nvPr/>
        </p:nvSpPr>
        <p:spPr>
          <a:xfrm>
            <a:off x="2761078" y="3329830"/>
            <a:ext cx="3820646" cy="19999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4379C2E-599D-4F73-89A6-099AE2969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8996" y="3342907"/>
            <a:ext cx="398940" cy="39894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3CE8914-B9FA-4EAA-8E3A-6A86E314C9A3}"/>
              </a:ext>
            </a:extLst>
          </p:cNvPr>
          <p:cNvSpPr/>
          <p:nvPr/>
        </p:nvSpPr>
        <p:spPr>
          <a:xfrm>
            <a:off x="2921285" y="3839402"/>
            <a:ext cx="3572422" cy="1407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B70C92-4857-4E49-8912-093A4575ABE4}"/>
              </a:ext>
            </a:extLst>
          </p:cNvPr>
          <p:cNvGrpSpPr/>
          <p:nvPr/>
        </p:nvGrpSpPr>
        <p:grpSpPr>
          <a:xfrm>
            <a:off x="2951700" y="3799137"/>
            <a:ext cx="432598" cy="398939"/>
            <a:chOff x="1710618" y="1539226"/>
            <a:chExt cx="585560" cy="540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C7844B-D825-4C1C-A1F1-E71B24E3CBA7}"/>
                </a:ext>
              </a:extLst>
            </p:cNvPr>
            <p:cNvSpPr/>
            <p:nvPr/>
          </p:nvSpPr>
          <p:spPr>
            <a:xfrm>
              <a:off x="1710618" y="1643792"/>
              <a:ext cx="585560" cy="330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824FA5D6-EBC7-4ACD-AD82-3805582B2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4679" y="1539226"/>
              <a:ext cx="540000" cy="540000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956780-FF12-4893-85DA-433B1317E675}"/>
              </a:ext>
            </a:extLst>
          </p:cNvPr>
          <p:cNvSpPr/>
          <p:nvPr/>
        </p:nvSpPr>
        <p:spPr>
          <a:xfrm>
            <a:off x="3024967" y="4213969"/>
            <a:ext cx="3380723" cy="939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92AF0E-D1C3-4338-A970-16F40AAF4BA1}"/>
              </a:ext>
            </a:extLst>
          </p:cNvPr>
          <p:cNvGrpSpPr/>
          <p:nvPr/>
        </p:nvGrpSpPr>
        <p:grpSpPr>
          <a:xfrm>
            <a:off x="3075935" y="4252583"/>
            <a:ext cx="375286" cy="229566"/>
            <a:chOff x="1219339" y="2321583"/>
            <a:chExt cx="1524004" cy="9322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BAB1FF-5A10-4E1A-A290-2316C28AF8F0}"/>
                </a:ext>
              </a:extLst>
            </p:cNvPr>
            <p:cNvSpPr/>
            <p:nvPr/>
          </p:nvSpPr>
          <p:spPr>
            <a:xfrm>
              <a:off x="1219339" y="2321583"/>
              <a:ext cx="1524003" cy="932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203A602F-BE5C-411F-B1BB-1D0947FA2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340" y="2339431"/>
              <a:ext cx="1524003" cy="914402"/>
            </a:xfrm>
            <a:prstGeom prst="rect">
              <a:avLst/>
            </a:prstGeom>
          </p:spPr>
        </p:pic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9BAF6A76-899D-46EB-B908-1911B53106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7258" y="4252583"/>
            <a:ext cx="225171" cy="22517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E097784-3D09-444E-A45A-8848A867B9F3}"/>
              </a:ext>
            </a:extLst>
          </p:cNvPr>
          <p:cNvSpPr txBox="1"/>
          <p:nvPr/>
        </p:nvSpPr>
        <p:spPr>
          <a:xfrm>
            <a:off x="4323303" y="3392783"/>
            <a:ext cx="216619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Resource Group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0DC31C-90BD-4F7A-855D-190B6A5915DC}"/>
              </a:ext>
            </a:extLst>
          </p:cNvPr>
          <p:cNvSpPr txBox="1"/>
          <p:nvPr/>
        </p:nvSpPr>
        <p:spPr>
          <a:xfrm>
            <a:off x="4235424" y="3874407"/>
            <a:ext cx="216619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schemeClr val="bg1"/>
                </a:solidFill>
              </a:rPr>
              <a:t>Virtual Network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3901D5-D3C8-43C2-9906-C847FC4A1334}"/>
              </a:ext>
            </a:extLst>
          </p:cNvPr>
          <p:cNvSpPr txBox="1"/>
          <p:nvPr/>
        </p:nvSpPr>
        <p:spPr>
          <a:xfrm>
            <a:off x="4048799" y="4295364"/>
            <a:ext cx="226562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Subnet &amp; Network Security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226955-E100-4F83-9D5E-E4E5D1D257D0}"/>
              </a:ext>
            </a:extLst>
          </p:cNvPr>
          <p:cNvSpPr/>
          <p:nvPr/>
        </p:nvSpPr>
        <p:spPr>
          <a:xfrm>
            <a:off x="3212624" y="4649730"/>
            <a:ext cx="3109939" cy="443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B896D7B-CA8A-4535-9A4A-C697FE93B1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63578" y="4678350"/>
            <a:ext cx="383550" cy="3835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86FBF8F-CB4F-428C-A760-80C1B65C7998}"/>
              </a:ext>
            </a:extLst>
          </p:cNvPr>
          <p:cNvSpPr txBox="1"/>
          <p:nvPr/>
        </p:nvSpPr>
        <p:spPr>
          <a:xfrm>
            <a:off x="3981153" y="4736723"/>
            <a:ext cx="226562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Virtual Machine Scale Set</a:t>
            </a:r>
          </a:p>
        </p:txBody>
      </p:sp>
    </p:spTree>
    <p:extLst>
      <p:ext uri="{BB962C8B-B14F-4D97-AF65-F5344CB8AC3E}">
        <p14:creationId xmlns:p14="http://schemas.microsoft.com/office/powerpoint/2010/main" val="267405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9AC213-CA1F-4CF9-898C-37708A53F4EB}"/>
              </a:ext>
            </a:extLst>
          </p:cNvPr>
          <p:cNvSpPr/>
          <p:nvPr/>
        </p:nvSpPr>
        <p:spPr>
          <a:xfrm>
            <a:off x="2913321" y="1668631"/>
            <a:ext cx="7716580" cy="37034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b="1" dirty="0">
                <a:solidFill>
                  <a:schemeClr val="bg1"/>
                </a:solidFill>
              </a:rPr>
              <a:t>        </a:t>
            </a:r>
            <a:r>
              <a:rPr lang="en-DE" sz="1271" b="1" dirty="0">
                <a:solidFill>
                  <a:schemeClr val="bg1"/>
                </a:solidFill>
              </a:rPr>
              <a:t>Resource Group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007785" y="1997105"/>
            <a:ext cx="2330177" cy="1168660"/>
          </a:xfrm>
          <a:prstGeom prst="rect">
            <a:avLst/>
          </a:prstGeom>
          <a:solidFill>
            <a:srgbClr val="006668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Azure Compute Gallery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1575DE-097D-4F9A-830F-6A4045233CB5}"/>
              </a:ext>
            </a:extLst>
          </p:cNvPr>
          <p:cNvCxnSpPr>
            <a:cxnSpLocks/>
            <a:stCxn id="15" idx="1"/>
            <a:endCxn id="24" idx="3"/>
          </p:cNvCxnSpPr>
          <p:nvPr/>
        </p:nvCxnSpPr>
        <p:spPr>
          <a:xfrm rot="10800000" flipV="1">
            <a:off x="5221123" y="2216604"/>
            <a:ext cx="1037213" cy="1339791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1420" y="1688388"/>
            <a:ext cx="259381" cy="25938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1351" y="2023470"/>
            <a:ext cx="259200" cy="2592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868943-9D2B-62EE-86A3-DFEDCE0430B8}"/>
              </a:ext>
            </a:extLst>
          </p:cNvPr>
          <p:cNvGrpSpPr/>
          <p:nvPr/>
        </p:nvGrpSpPr>
        <p:grpSpPr>
          <a:xfrm>
            <a:off x="3120191" y="2333178"/>
            <a:ext cx="2169283" cy="779655"/>
            <a:chOff x="2399481" y="2024573"/>
            <a:chExt cx="2169283" cy="7796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004F42-809C-4845-AF2D-DDF4061EA8DF}"/>
                </a:ext>
              </a:extLst>
            </p:cNvPr>
            <p:cNvSpPr/>
            <p:nvPr/>
          </p:nvSpPr>
          <p:spPr>
            <a:xfrm>
              <a:off x="2399481" y="2024573"/>
              <a:ext cx="2169283" cy="779655"/>
            </a:xfrm>
            <a:prstGeom prst="rect">
              <a:avLst/>
            </a:prstGeom>
            <a:solidFill>
              <a:srgbClr val="8FAADC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Image (Definition)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C6B2E2EE-3FE5-4F7B-826A-829E0649B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68555" y="2090632"/>
              <a:ext cx="259200" cy="2592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2FB50D-E0B2-71E5-D7F5-0AB4DF038C05}"/>
              </a:ext>
            </a:extLst>
          </p:cNvPr>
          <p:cNvGrpSpPr/>
          <p:nvPr/>
        </p:nvGrpSpPr>
        <p:grpSpPr>
          <a:xfrm>
            <a:off x="766367" y="1679062"/>
            <a:ext cx="2014329" cy="316359"/>
            <a:chOff x="6755783" y="2494850"/>
            <a:chExt cx="2014329" cy="31635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EBCC4E-8B07-4808-AFFE-8ADC52BA108C}"/>
                </a:ext>
              </a:extLst>
            </p:cNvPr>
            <p:cNvSpPr/>
            <p:nvPr/>
          </p:nvSpPr>
          <p:spPr>
            <a:xfrm>
              <a:off x="6755783" y="2494850"/>
              <a:ext cx="2014329" cy="316359"/>
            </a:xfrm>
            <a:prstGeom prst="rect">
              <a:avLst/>
            </a:prstGeom>
            <a:solidFill>
              <a:srgbClr val="262626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DE" sz="1271" b="1" dirty="0">
                  <a:solidFill>
                    <a:schemeClr val="bg1"/>
                  </a:solidFill>
                </a:rPr>
                <a:t>        </a:t>
              </a:r>
              <a:r>
                <a:rPr lang="en-US" sz="1271" b="1" i="1" dirty="0">
                  <a:solidFill>
                    <a:schemeClr val="bg1"/>
                  </a:solidFill>
                </a:rPr>
                <a:t>Image</a:t>
              </a:r>
              <a:r>
                <a:rPr lang="en-US" sz="1271" b="1" dirty="0">
                  <a:solidFill>
                    <a:schemeClr val="bg1"/>
                  </a:solidFill>
                </a:rPr>
                <a:t> </a:t>
              </a:r>
              <a:r>
                <a:rPr lang="en-DE" sz="1271" b="1" dirty="0">
                  <a:solidFill>
                    <a:schemeClr val="bg1"/>
                  </a:solidFill>
                </a:rPr>
                <a:t>Resource Group</a:t>
              </a:r>
              <a:endParaRPr lang="en-US" sz="1271" b="1" dirty="0">
                <a:solidFill>
                  <a:schemeClr val="bg1"/>
                </a:solidFill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C57424F-804A-413C-8973-A19602D39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8319" y="2514164"/>
              <a:ext cx="289522" cy="268417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FD8A64-532C-741A-3B06-A669CC8CB7F1}"/>
              </a:ext>
            </a:extLst>
          </p:cNvPr>
          <p:cNvGrpSpPr/>
          <p:nvPr/>
        </p:nvGrpSpPr>
        <p:grpSpPr>
          <a:xfrm>
            <a:off x="3472477" y="3337258"/>
            <a:ext cx="1748645" cy="438276"/>
            <a:chOff x="7076430" y="3761274"/>
            <a:chExt cx="1748645" cy="4382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26D669F-E038-4F83-8C6E-48505FD222EC}"/>
                </a:ext>
              </a:extLst>
            </p:cNvPr>
            <p:cNvSpPr/>
            <p:nvPr/>
          </p:nvSpPr>
          <p:spPr>
            <a:xfrm>
              <a:off x="7076430" y="3761274"/>
              <a:ext cx="1748645" cy="438276"/>
            </a:xfrm>
            <a:prstGeom prst="rect">
              <a:avLst/>
            </a:prstGeom>
            <a:solidFill>
              <a:srgbClr val="00666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    Image Template</a:t>
              </a: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26E8B24D-DEE4-413C-8396-938124EF6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93270" y="3858109"/>
              <a:ext cx="259200" cy="2592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8A1DCA3-269D-3710-7FF9-76E956C561D4}"/>
              </a:ext>
            </a:extLst>
          </p:cNvPr>
          <p:cNvGrpSpPr/>
          <p:nvPr/>
        </p:nvGrpSpPr>
        <p:grpSpPr>
          <a:xfrm>
            <a:off x="6258335" y="1997105"/>
            <a:ext cx="2022562" cy="438999"/>
            <a:chOff x="3298738" y="2082102"/>
            <a:chExt cx="2022562" cy="438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4F7E60-0BF3-4793-A7E2-E64F8E35C531}"/>
                </a:ext>
              </a:extLst>
            </p:cNvPr>
            <p:cNvSpPr/>
            <p:nvPr/>
          </p:nvSpPr>
          <p:spPr>
            <a:xfrm>
              <a:off x="3298738" y="2082102"/>
              <a:ext cx="2022562" cy="438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 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Image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 User-Assigned Identity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A9AAA2A-C0EE-4BAB-9EE3-9C5D77675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10213" y="2172001"/>
              <a:ext cx="259200" cy="259200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518DE0-FE47-8D71-E77F-DF2EBDEE4E17}"/>
              </a:ext>
            </a:extLst>
          </p:cNvPr>
          <p:cNvCxnSpPr>
            <a:cxnSpLocks/>
            <a:stCxn id="44" idx="1"/>
            <a:endCxn id="24" idx="3"/>
          </p:cNvCxnSpPr>
          <p:nvPr/>
        </p:nvCxnSpPr>
        <p:spPr>
          <a:xfrm flipH="1" flipV="1">
            <a:off x="5221122" y="3556396"/>
            <a:ext cx="1047604" cy="393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7F976B8-31B3-D2E2-9800-301CFFEE5D82}"/>
              </a:ext>
            </a:extLst>
          </p:cNvPr>
          <p:cNvGrpSpPr/>
          <p:nvPr/>
        </p:nvGrpSpPr>
        <p:grpSpPr>
          <a:xfrm>
            <a:off x="8471674" y="1995421"/>
            <a:ext cx="2014330" cy="438999"/>
            <a:chOff x="5792261" y="5264109"/>
            <a:chExt cx="2014330" cy="4389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4FA483-5A28-9900-FC87-10A226457322}"/>
                </a:ext>
              </a:extLst>
            </p:cNvPr>
            <p:cNvSpPr/>
            <p:nvPr/>
          </p:nvSpPr>
          <p:spPr>
            <a:xfrm>
              <a:off x="5792261" y="5264109"/>
              <a:ext cx="2014330" cy="438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Deployment Script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User-Assigned Identity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CDC24291-42C3-7EC3-F022-C522D31A0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65759" y="5348663"/>
              <a:ext cx="259200" cy="259200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121884-5E13-2096-A27A-2ABDFBBFA096}"/>
              </a:ext>
            </a:extLst>
          </p:cNvPr>
          <p:cNvCxnSpPr>
            <a:cxnSpLocks/>
            <a:stCxn id="88" idx="1"/>
            <a:endCxn id="24" idx="3"/>
          </p:cNvCxnSpPr>
          <p:nvPr/>
        </p:nvCxnSpPr>
        <p:spPr>
          <a:xfrm rot="10800000" flipV="1">
            <a:off x="5221122" y="2903320"/>
            <a:ext cx="1040494" cy="653076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181296-43D6-B031-F066-A5726B6106D0}"/>
              </a:ext>
            </a:extLst>
          </p:cNvPr>
          <p:cNvGrpSpPr/>
          <p:nvPr/>
        </p:nvGrpSpPr>
        <p:grpSpPr>
          <a:xfrm>
            <a:off x="6268726" y="3340832"/>
            <a:ext cx="2016000" cy="438999"/>
            <a:chOff x="3872306" y="3672500"/>
            <a:chExt cx="2016000" cy="43899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00316B-A37D-D1B2-E9D9-F5B95DBBC723}"/>
                </a:ext>
              </a:extLst>
            </p:cNvPr>
            <p:cNvSpPr/>
            <p:nvPr/>
          </p:nvSpPr>
          <p:spPr>
            <a:xfrm>
              <a:off x="3872306" y="3672500"/>
              <a:ext cx="2016000" cy="438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Assets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Storage Account</a:t>
              </a:r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B281A63A-54C4-1361-C885-2ECCB7C87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47869" y="3767610"/>
              <a:ext cx="259200" cy="2592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7CF07F-4BAA-DBE8-2B04-934224555DAB}"/>
              </a:ext>
            </a:extLst>
          </p:cNvPr>
          <p:cNvGrpSpPr/>
          <p:nvPr/>
        </p:nvGrpSpPr>
        <p:grpSpPr>
          <a:xfrm>
            <a:off x="6268726" y="4724634"/>
            <a:ext cx="2016000" cy="438999"/>
            <a:chOff x="441386" y="5034221"/>
            <a:chExt cx="2016000" cy="43899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208EDF9-1843-1A42-19E2-EA1FD47E5D0E}"/>
                </a:ext>
              </a:extLst>
            </p:cNvPr>
            <p:cNvSpPr/>
            <p:nvPr/>
          </p:nvSpPr>
          <p:spPr>
            <a:xfrm>
              <a:off x="441386" y="5034221"/>
              <a:ext cx="2016000" cy="438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Deployment Script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Storage Account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D95C2FED-0DB7-F55A-BBB4-32AFFDBFB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0298" y="5137108"/>
              <a:ext cx="259200" cy="2592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0CDFAA-E5D6-B9D1-3915-455759929065}"/>
              </a:ext>
            </a:extLst>
          </p:cNvPr>
          <p:cNvGrpSpPr/>
          <p:nvPr/>
        </p:nvGrpSpPr>
        <p:grpSpPr>
          <a:xfrm>
            <a:off x="3489274" y="4063851"/>
            <a:ext cx="1731848" cy="438999"/>
            <a:chOff x="2294614" y="3677118"/>
            <a:chExt cx="1731848" cy="43899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85FBF8-ECE7-031B-0672-55D7D817658E}"/>
                </a:ext>
              </a:extLst>
            </p:cNvPr>
            <p:cNvSpPr/>
            <p:nvPr/>
          </p:nvSpPr>
          <p:spPr>
            <a:xfrm>
              <a:off x="2294614" y="3677118"/>
              <a:ext cx="1731848" cy="43899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Virtual Network</a:t>
              </a: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61DC243F-D833-C694-0E10-D07DDE95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57334" y="3768360"/>
              <a:ext cx="259200" cy="259200"/>
            </a:xfrm>
            <a:prstGeom prst="rect">
              <a:avLst/>
            </a:prstGeom>
          </p:spPr>
        </p:pic>
      </p:grpSp>
      <p:cxnSp>
        <p:nvCxnSpPr>
          <p:cNvPr id="67" name="Straight Arrow Connector 12">
            <a:extLst>
              <a:ext uri="{FF2B5EF4-FFF2-40B4-BE49-F238E27FC236}">
                <a16:creationId xmlns:a16="http://schemas.microsoft.com/office/drawing/2014/main" id="{835265C7-DA80-4B63-128D-0C620958131E}"/>
              </a:ext>
            </a:extLst>
          </p:cNvPr>
          <p:cNvCxnSpPr>
            <a:cxnSpLocks/>
            <a:stCxn id="24" idx="2"/>
            <a:endCxn id="62" idx="0"/>
          </p:cNvCxnSpPr>
          <p:nvPr/>
        </p:nvCxnSpPr>
        <p:spPr>
          <a:xfrm rot="16200000" flipH="1">
            <a:off x="4206841" y="3915493"/>
            <a:ext cx="288317" cy="839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2">
            <a:extLst>
              <a:ext uri="{FF2B5EF4-FFF2-40B4-BE49-F238E27FC236}">
                <a16:creationId xmlns:a16="http://schemas.microsoft.com/office/drawing/2014/main" id="{D119C3DC-BF52-4F7E-D51C-DDD38D13991D}"/>
              </a:ext>
            </a:extLst>
          </p:cNvPr>
          <p:cNvCxnSpPr>
            <a:cxnSpLocks/>
            <a:stCxn id="56" idx="1"/>
            <a:endCxn id="62" idx="2"/>
          </p:cNvCxnSpPr>
          <p:nvPr/>
        </p:nvCxnSpPr>
        <p:spPr>
          <a:xfrm rot="10800000">
            <a:off x="4355198" y="4502850"/>
            <a:ext cx="1913528" cy="441284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2A33FC5-7D28-FD4D-42C8-E98DF202AD15}"/>
              </a:ext>
            </a:extLst>
          </p:cNvPr>
          <p:cNvGrpSpPr/>
          <p:nvPr/>
        </p:nvGrpSpPr>
        <p:grpSpPr>
          <a:xfrm>
            <a:off x="6268726" y="4045344"/>
            <a:ext cx="2016000" cy="438999"/>
            <a:chOff x="3096290" y="5770939"/>
            <a:chExt cx="2016000" cy="43899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A04CB25-4FEB-7C38-0D66-63B406719A98}"/>
                </a:ext>
              </a:extLst>
            </p:cNvPr>
            <p:cNvSpPr/>
            <p:nvPr/>
          </p:nvSpPr>
          <p:spPr>
            <a:xfrm>
              <a:off x="3096290" y="5770939"/>
              <a:ext cx="2016000" cy="438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Storage Upload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Deployment Script</a:t>
              </a:r>
            </a:p>
          </p:txBody>
        </p:sp>
        <p:pic>
          <p:nvPicPr>
            <p:cNvPr id="93" name="Picture 92" descr="A blue ribbon with a white arrow&#10;&#10;Description automatically generated">
              <a:extLst>
                <a:ext uri="{FF2B5EF4-FFF2-40B4-BE49-F238E27FC236}">
                  <a16:creationId xmlns:a16="http://schemas.microsoft.com/office/drawing/2014/main" id="{683B58BF-73D5-F017-F43D-D6C121ADA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138" y="5860838"/>
              <a:ext cx="259201" cy="259200"/>
            </a:xfrm>
            <a:prstGeom prst="rect">
              <a:avLst/>
            </a:prstGeom>
          </p:spPr>
        </p:pic>
      </p:grpSp>
      <p:cxnSp>
        <p:nvCxnSpPr>
          <p:cNvPr id="111" name="Straight Arrow Connector 12">
            <a:extLst>
              <a:ext uri="{FF2B5EF4-FFF2-40B4-BE49-F238E27FC236}">
                <a16:creationId xmlns:a16="http://schemas.microsoft.com/office/drawing/2014/main" id="{A2A4C4A3-06F3-1C5D-49DB-312ADDAF2A3E}"/>
              </a:ext>
            </a:extLst>
          </p:cNvPr>
          <p:cNvCxnSpPr>
            <a:cxnSpLocks/>
            <a:stCxn id="49" idx="3"/>
            <a:endCxn id="56" idx="3"/>
          </p:cNvCxnSpPr>
          <p:nvPr/>
        </p:nvCxnSpPr>
        <p:spPr>
          <a:xfrm>
            <a:off x="8256323" y="3022913"/>
            <a:ext cx="28403" cy="1921221"/>
          </a:xfrm>
          <a:prstGeom prst="bentConnector3">
            <a:avLst>
              <a:gd name="adj1" fmla="val 904845"/>
            </a:avLst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2">
            <a:extLst>
              <a:ext uri="{FF2B5EF4-FFF2-40B4-BE49-F238E27FC236}">
                <a16:creationId xmlns:a16="http://schemas.microsoft.com/office/drawing/2014/main" id="{1C3B7B76-DBF9-7865-9CB8-1B2D1BE1AEFE}"/>
              </a:ext>
            </a:extLst>
          </p:cNvPr>
          <p:cNvCxnSpPr>
            <a:cxnSpLocks/>
            <a:stCxn id="11" idx="2"/>
            <a:endCxn id="92" idx="3"/>
          </p:cNvCxnSpPr>
          <p:nvPr/>
        </p:nvCxnSpPr>
        <p:spPr>
          <a:xfrm rot="5400000">
            <a:off x="7966571" y="2752576"/>
            <a:ext cx="1830424" cy="1194113"/>
          </a:xfrm>
          <a:prstGeom prst="curvedConnector2">
            <a:avLst/>
          </a:prstGeom>
          <a:ln w="28575">
            <a:solidFill>
              <a:schemeClr val="accent4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2">
            <a:extLst>
              <a:ext uri="{FF2B5EF4-FFF2-40B4-BE49-F238E27FC236}">
                <a16:creationId xmlns:a16="http://schemas.microsoft.com/office/drawing/2014/main" id="{0108775C-6369-9EB5-FF68-2811532470AA}"/>
              </a:ext>
            </a:extLst>
          </p:cNvPr>
          <p:cNvCxnSpPr>
            <a:cxnSpLocks/>
            <a:stCxn id="92" idx="2"/>
            <a:endCxn id="56" idx="0"/>
          </p:cNvCxnSpPr>
          <p:nvPr/>
        </p:nvCxnSpPr>
        <p:spPr>
          <a:xfrm>
            <a:off x="7276726" y="4484343"/>
            <a:ext cx="0" cy="2402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2">
            <a:extLst>
              <a:ext uri="{FF2B5EF4-FFF2-40B4-BE49-F238E27FC236}">
                <a16:creationId xmlns:a16="http://schemas.microsoft.com/office/drawing/2014/main" id="{40A13BBA-8279-4F9B-224C-9DB9296A868A}"/>
              </a:ext>
            </a:extLst>
          </p:cNvPr>
          <p:cNvCxnSpPr>
            <a:cxnSpLocks/>
            <a:stCxn id="92" idx="0"/>
            <a:endCxn id="44" idx="2"/>
          </p:cNvCxnSpPr>
          <p:nvPr/>
        </p:nvCxnSpPr>
        <p:spPr>
          <a:xfrm flipV="1">
            <a:off x="7276726" y="3779831"/>
            <a:ext cx="0" cy="2655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F70B88-D4A8-21B5-89A6-7250C3517438}"/>
              </a:ext>
            </a:extLst>
          </p:cNvPr>
          <p:cNvCxnSpPr>
            <a:cxnSpLocks/>
            <a:stCxn id="24" idx="1"/>
            <a:endCxn id="22" idx="2"/>
          </p:cNvCxnSpPr>
          <p:nvPr/>
        </p:nvCxnSpPr>
        <p:spPr>
          <a:xfrm rot="10800000">
            <a:off x="1773533" y="1995422"/>
            <a:ext cx="1698945" cy="1560975"/>
          </a:xfrm>
          <a:prstGeom prst="bentConnector2">
            <a:avLst/>
          </a:prstGeom>
          <a:ln w="28575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47000">
                  <a:schemeClr val="tx1"/>
                </a:gs>
              </a:gsLst>
              <a:lin ang="10800000" scaled="0"/>
              <a:tileRect/>
            </a:gra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195BD9B-D0F6-7F2F-89EF-15379E7FCFF5}"/>
              </a:ext>
            </a:extLst>
          </p:cNvPr>
          <p:cNvGrpSpPr/>
          <p:nvPr/>
        </p:nvGrpSpPr>
        <p:grpSpPr>
          <a:xfrm>
            <a:off x="3472477" y="2618046"/>
            <a:ext cx="1748645" cy="438276"/>
            <a:chOff x="4083547" y="2052159"/>
            <a:chExt cx="1748645" cy="4382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6289ED-8617-4697-B7E6-A8A69297DEEA}"/>
                </a:ext>
              </a:extLst>
            </p:cNvPr>
            <p:cNvSpPr/>
            <p:nvPr/>
          </p:nvSpPr>
          <p:spPr>
            <a:xfrm>
              <a:off x="4083547" y="2052159"/>
              <a:ext cx="1748645" cy="4382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  <a:r>
                <a:rPr lang="en-DE" sz="127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r>
                <a:rPr lang="en-US" sz="127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Image </a:t>
              </a:r>
              <a:r>
                <a:rPr lang="en-DE" sz="127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Version</a:t>
              </a:r>
              <a:endParaRPr lang="en-US" sz="127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C92A80E3-F34D-4C20-86FB-ABBA8B428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6513" y="2125822"/>
              <a:ext cx="259200" cy="259200"/>
            </a:xfrm>
            <a:prstGeom prst="rect">
              <a:avLst/>
            </a:prstGeom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295CDC-D11D-4A95-B5D8-59FD165CF7C2}"/>
              </a:ext>
            </a:extLst>
          </p:cNvPr>
          <p:cNvCxnSpPr>
            <a:cxnSpLocks/>
            <a:stCxn id="24" idx="0"/>
            <a:endCxn id="12" idx="2"/>
          </p:cNvCxnSpPr>
          <p:nvPr/>
        </p:nvCxnSpPr>
        <p:spPr>
          <a:xfrm flipV="1">
            <a:off x="4346800" y="3056322"/>
            <a:ext cx="0" cy="280936"/>
          </a:xfrm>
          <a:prstGeom prst="straightConnector1">
            <a:avLst/>
          </a:prstGeom>
          <a:ln w="28575">
            <a:solidFill>
              <a:srgbClr val="FFFF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2">
            <a:extLst>
              <a:ext uri="{FF2B5EF4-FFF2-40B4-BE49-F238E27FC236}">
                <a16:creationId xmlns:a16="http://schemas.microsoft.com/office/drawing/2014/main" id="{93F33973-8135-BC98-031A-8989FB65AF44}"/>
              </a:ext>
            </a:extLst>
          </p:cNvPr>
          <p:cNvCxnSpPr>
            <a:cxnSpLocks/>
            <a:stCxn id="11" idx="2"/>
            <a:endCxn id="54" idx="3"/>
          </p:cNvCxnSpPr>
          <p:nvPr/>
        </p:nvCxnSpPr>
        <p:spPr>
          <a:xfrm rot="5400000">
            <a:off x="8690120" y="2024297"/>
            <a:ext cx="378596" cy="1198842"/>
          </a:xfrm>
          <a:prstGeom prst="curvedConnector2">
            <a:avLst/>
          </a:prstGeom>
          <a:ln w="28575">
            <a:solidFill>
              <a:schemeClr val="accent4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E20216D-E441-03D0-6092-C609FB927825}"/>
              </a:ext>
            </a:extLst>
          </p:cNvPr>
          <p:cNvSpPr/>
          <p:nvPr/>
        </p:nvSpPr>
        <p:spPr>
          <a:xfrm>
            <a:off x="8154790" y="2941740"/>
            <a:ext cx="101533" cy="1623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E48B7C-240E-18F6-A86C-32D197336784}"/>
              </a:ext>
            </a:extLst>
          </p:cNvPr>
          <p:cNvSpPr/>
          <p:nvPr/>
        </p:nvSpPr>
        <p:spPr>
          <a:xfrm>
            <a:off x="8178464" y="2731843"/>
            <a:ext cx="101533" cy="1623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85DFCBF-CC2A-9231-1A63-442437D3D3E3}"/>
              </a:ext>
            </a:extLst>
          </p:cNvPr>
          <p:cNvGrpSpPr/>
          <p:nvPr/>
        </p:nvGrpSpPr>
        <p:grpSpPr>
          <a:xfrm>
            <a:off x="6261616" y="2683820"/>
            <a:ext cx="2016000" cy="438999"/>
            <a:chOff x="3093088" y="5770939"/>
            <a:chExt cx="2016000" cy="43899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5BDEE5A-DC45-8CEA-480F-C466A6FC5926}"/>
                </a:ext>
              </a:extLst>
            </p:cNvPr>
            <p:cNvSpPr/>
            <p:nvPr/>
          </p:nvSpPr>
          <p:spPr>
            <a:xfrm>
              <a:off x="3093088" y="5770939"/>
              <a:ext cx="2016000" cy="438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Trigger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Deployment Script</a:t>
              </a:r>
            </a:p>
          </p:txBody>
        </p:sp>
        <p:pic>
          <p:nvPicPr>
            <p:cNvPr id="86" name="Picture 85" descr="A blue ribbon with a white arrow&#10;&#10;Description automatically generated">
              <a:extLst>
                <a:ext uri="{FF2B5EF4-FFF2-40B4-BE49-F238E27FC236}">
                  <a16:creationId xmlns:a16="http://schemas.microsoft.com/office/drawing/2014/main" id="{83DF5A42-7CC4-8654-E54B-3AEBDE1B5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138" y="5860838"/>
              <a:ext cx="259200" cy="25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286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>
            <a:extLst>
              <a:ext uri="{FF2B5EF4-FFF2-40B4-BE49-F238E27FC236}">
                <a16:creationId xmlns:a16="http://schemas.microsoft.com/office/drawing/2014/main" id="{18AB4F2E-C5B2-831B-7B39-FB94A942B99B}"/>
              </a:ext>
            </a:extLst>
          </p:cNvPr>
          <p:cNvSpPr/>
          <p:nvPr/>
        </p:nvSpPr>
        <p:spPr>
          <a:xfrm>
            <a:off x="5700870" y="3003478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8EA6B780-36F7-F8B0-BC2C-596F47190D17}"/>
              </a:ext>
            </a:extLst>
          </p:cNvPr>
          <p:cNvSpPr/>
          <p:nvPr/>
        </p:nvSpPr>
        <p:spPr>
          <a:xfrm>
            <a:off x="5661653" y="2970294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2DB600C5-F2C2-FC11-FDAF-FDBDCDEC66D6}"/>
              </a:ext>
            </a:extLst>
          </p:cNvPr>
          <p:cNvSpPr/>
          <p:nvPr/>
        </p:nvSpPr>
        <p:spPr>
          <a:xfrm>
            <a:off x="3198992" y="300772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1BFF49-29D4-60A2-280B-00B222F978A3}"/>
              </a:ext>
            </a:extLst>
          </p:cNvPr>
          <p:cNvSpPr/>
          <p:nvPr/>
        </p:nvSpPr>
        <p:spPr>
          <a:xfrm>
            <a:off x="3157384" y="297007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7344394-0D66-C7AD-AFA1-F7FAE76A6743}"/>
              </a:ext>
            </a:extLst>
          </p:cNvPr>
          <p:cNvSpPr/>
          <p:nvPr/>
        </p:nvSpPr>
        <p:spPr>
          <a:xfrm>
            <a:off x="3198992" y="4212009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4F9CBF-6ABC-156C-FBD0-E65C257F4A4F}"/>
              </a:ext>
            </a:extLst>
          </p:cNvPr>
          <p:cNvSpPr/>
          <p:nvPr/>
        </p:nvSpPr>
        <p:spPr>
          <a:xfrm>
            <a:off x="3157385" y="4178045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4339B-94A9-0761-EA71-17FDDAB7ACC2}"/>
              </a:ext>
            </a:extLst>
          </p:cNvPr>
          <p:cNvSpPr/>
          <p:nvPr/>
        </p:nvSpPr>
        <p:spPr>
          <a:xfrm>
            <a:off x="4451234" y="1643506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pipeline.yml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Stage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AB230-4C59-8C5E-2A94-72B3D6B46503}"/>
              </a:ext>
            </a:extLst>
          </p:cNvPr>
          <p:cNvSpPr/>
          <p:nvPr/>
        </p:nvSpPr>
        <p:spPr>
          <a:xfrm>
            <a:off x="4451234" y="2233517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pipeline.jobs.yml</a:t>
            </a:r>
            <a:endParaRPr lang="en-US" sz="1100" i="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Jobs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E7DCB-283A-7CFB-6A53-535DA5D6DA5C}"/>
              </a:ext>
            </a:extLst>
          </p:cNvPr>
          <p:cNvSpPr/>
          <p:nvPr/>
        </p:nvSpPr>
        <p:spPr>
          <a:xfrm>
            <a:off x="3115597" y="292640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 &lt;env&gt;.</a:t>
            </a:r>
            <a:r>
              <a:rPr lang="en-US" sz="1100" i="1" dirty="0" err="1">
                <a:solidFill>
                  <a:schemeClr val="bg1"/>
                </a:solidFill>
              </a:rPr>
              <a:t>image.bicep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de-DE" sz="127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Deployment files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2D512-14F8-C045-B068-6E2C3E24AD1C}"/>
              </a:ext>
            </a:extLst>
          </p:cNvPr>
          <p:cNvSpPr/>
          <p:nvPr/>
        </p:nvSpPr>
        <p:spPr>
          <a:xfrm>
            <a:off x="3115597" y="351954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  </a:t>
            </a:r>
            <a:r>
              <a:rPr lang="en-US" sz="1100" i="1" dirty="0" err="1">
                <a:solidFill>
                  <a:schemeClr val="bg1"/>
                </a:solidFill>
              </a:rPr>
              <a:t>image.deploy.bicep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endParaRPr lang="de-DE" sz="1100" i="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Template file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22E31B-CBD1-B807-DA4F-E00E3055915F}"/>
              </a:ext>
            </a:extLst>
          </p:cNvPr>
          <p:cNvSpPr/>
          <p:nvPr/>
        </p:nvSpPr>
        <p:spPr>
          <a:xfrm>
            <a:off x="3115597" y="4140394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en-US" sz="1271" dirty="0">
                <a:solidFill>
                  <a:schemeClr val="bg1"/>
                </a:solidFill>
              </a:rPr>
              <a:t> </a:t>
            </a:r>
            <a:r>
              <a:rPr lang="en-US" sz="1271" i="1" dirty="0" err="1">
                <a:solidFill>
                  <a:schemeClr val="bg1"/>
                </a:solidFill>
              </a:rPr>
              <a:t>main.bicep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de-DE" sz="1271" dirty="0">
                <a:solidFill>
                  <a:schemeClr val="bg1"/>
                </a:solidFill>
              </a:rPr>
              <a:t>Bicep CARML modules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C507C-5614-10B5-26E2-1E363D11EA53}"/>
              </a:ext>
            </a:extLst>
          </p:cNvPr>
          <p:cNvSpPr/>
          <p:nvPr/>
        </p:nvSpPr>
        <p:spPr>
          <a:xfrm>
            <a:off x="5620045" y="2926408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71" dirty="0">
                <a:solidFill>
                  <a:schemeClr val="bg1"/>
                </a:solidFill>
              </a:rPr>
              <a:t>       PowerShell scripts</a:t>
            </a:r>
            <a:endParaRPr lang="en-US" sz="1271" dirty="0">
              <a:solidFill>
                <a:schemeClr val="bg1"/>
              </a:solidFill>
            </a:endParaRPr>
          </a:p>
        </p:txBody>
      </p:sp>
      <p:pic>
        <p:nvPicPr>
          <p:cNvPr id="13" name="Picture 12" descr="A blue and white square with a symbol&#10;&#10;Description automatically generated">
            <a:extLst>
              <a:ext uri="{FF2B5EF4-FFF2-40B4-BE49-F238E27FC236}">
                <a16:creationId xmlns:a16="http://schemas.microsoft.com/office/drawing/2014/main" id="{50178872-6A1E-350D-B1E6-5C7CB3EEC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70" y="3047333"/>
            <a:ext cx="204883" cy="20488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57948C-559A-A726-FD79-9D615013E1C4}"/>
              </a:ext>
            </a:extLst>
          </p:cNvPr>
          <p:cNvGrpSpPr/>
          <p:nvPr/>
        </p:nvGrpSpPr>
        <p:grpSpPr>
          <a:xfrm>
            <a:off x="3132000" y="3015102"/>
            <a:ext cx="304801" cy="261610"/>
            <a:chOff x="2509997" y="693359"/>
            <a:chExt cx="476596" cy="40906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FEDDD8-8AC1-9D37-40EE-8643D4912974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FD9CA4-44C8-628C-F7BE-98AE19026B6F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E29FE7-88CA-58FF-B541-FD49B2538FA8}"/>
              </a:ext>
            </a:extLst>
          </p:cNvPr>
          <p:cNvGrpSpPr/>
          <p:nvPr/>
        </p:nvGrpSpPr>
        <p:grpSpPr>
          <a:xfrm>
            <a:off x="3132000" y="3608241"/>
            <a:ext cx="304801" cy="261610"/>
            <a:chOff x="2509997" y="693359"/>
            <a:chExt cx="476596" cy="40906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CFA0B-6DC8-BAEE-6F17-F8C46656E8C0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E0581B-9D29-DE41-C8D7-8CC650A386FE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87F474-0BB5-6A95-F22A-8581C84AA665}"/>
              </a:ext>
            </a:extLst>
          </p:cNvPr>
          <p:cNvGrpSpPr/>
          <p:nvPr/>
        </p:nvGrpSpPr>
        <p:grpSpPr>
          <a:xfrm>
            <a:off x="3132000" y="4229088"/>
            <a:ext cx="304801" cy="261610"/>
            <a:chOff x="2509997" y="693359"/>
            <a:chExt cx="476596" cy="40906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6FF58A-BB8E-B764-B194-66BE4FA206E6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CF7949-91D1-F0CF-711F-D72F963D9DA2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FC5755-3072-66A1-EDCC-B799EC4E9172}"/>
              </a:ext>
            </a:extLst>
          </p:cNvPr>
          <p:cNvGrpSpPr/>
          <p:nvPr/>
        </p:nvGrpSpPr>
        <p:grpSpPr>
          <a:xfrm>
            <a:off x="4514882" y="1765676"/>
            <a:ext cx="212652" cy="212652"/>
            <a:chOff x="2299029" y="2351303"/>
            <a:chExt cx="212652" cy="21265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3D11A5-7C87-5ED0-4706-5C4F38AC9133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Document, file, yml icon">
              <a:extLst>
                <a:ext uri="{FF2B5EF4-FFF2-40B4-BE49-F238E27FC236}">
                  <a16:creationId xmlns:a16="http://schemas.microsoft.com/office/drawing/2014/main" id="{6BE7C17E-4FE8-73DF-5D5E-219C22FDE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439E1B-C5DF-F8BA-1FF8-F136DB63D1D5}"/>
              </a:ext>
            </a:extLst>
          </p:cNvPr>
          <p:cNvGrpSpPr/>
          <p:nvPr/>
        </p:nvGrpSpPr>
        <p:grpSpPr>
          <a:xfrm>
            <a:off x="4514882" y="2346691"/>
            <a:ext cx="212652" cy="212652"/>
            <a:chOff x="2299029" y="2351303"/>
            <a:chExt cx="212652" cy="2126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2546977-9435-83A9-5B96-47DD7547107D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2" descr="Document, file, yml icon">
              <a:extLst>
                <a:ext uri="{FF2B5EF4-FFF2-40B4-BE49-F238E27FC236}">
                  <a16:creationId xmlns:a16="http://schemas.microsoft.com/office/drawing/2014/main" id="{65332E2D-DEB6-842F-C026-EABC38083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B4293E8F-3666-6F09-A960-7382FA517A6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468420" y="2082505"/>
            <a:ext cx="0" cy="15101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A0FDBF1F-22BB-3F35-269E-2CF3D07AD72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165560" y="3958546"/>
            <a:ext cx="0" cy="1818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F19D6425-B8CD-2BBA-13EE-8323E9CE610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165560" y="3365407"/>
            <a:ext cx="0" cy="1541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2">
            <a:extLst>
              <a:ext uri="{FF2B5EF4-FFF2-40B4-BE49-F238E27FC236}">
                <a16:creationId xmlns:a16="http://schemas.microsoft.com/office/drawing/2014/main" id="{42A1ECB4-A1D1-A13B-3FB5-50294603590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690044" y="2148032"/>
            <a:ext cx="253892" cy="1302860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2">
            <a:extLst>
              <a:ext uri="{FF2B5EF4-FFF2-40B4-BE49-F238E27FC236}">
                <a16:creationId xmlns:a16="http://schemas.microsoft.com/office/drawing/2014/main" id="{D0B68F8F-822D-B8F1-BDDE-496B8373060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5850248" y="2290687"/>
            <a:ext cx="253892" cy="1017549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2">
            <a:extLst>
              <a:ext uri="{FF2B5EF4-FFF2-40B4-BE49-F238E27FC236}">
                <a16:creationId xmlns:a16="http://schemas.microsoft.com/office/drawing/2014/main" id="{DEC0D03D-0165-941A-2A1D-C6DFDF964F85}"/>
              </a:ext>
            </a:extLst>
          </p:cNvPr>
          <p:cNvCxnSpPr>
            <a:cxnSpLocks/>
            <a:stCxn id="9" idx="3"/>
            <a:endCxn id="1027" idx="2"/>
          </p:cNvCxnSpPr>
          <p:nvPr/>
        </p:nvCxnSpPr>
        <p:spPr>
          <a:xfrm flipV="1">
            <a:off x="5215522" y="3442477"/>
            <a:ext cx="1351272" cy="296570"/>
          </a:xfrm>
          <a:prstGeom prst="bent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8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93F543A-6218-8410-26EF-3E24876CF197}"/>
              </a:ext>
            </a:extLst>
          </p:cNvPr>
          <p:cNvSpPr/>
          <p:nvPr/>
        </p:nvSpPr>
        <p:spPr>
          <a:xfrm>
            <a:off x="3064329" y="2448382"/>
            <a:ext cx="6486995" cy="3702047"/>
          </a:xfrm>
          <a:prstGeom prst="roundRect">
            <a:avLst>
              <a:gd name="adj" fmla="val 307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66D485-BAB8-9977-94B9-EDCFB9E176AA}"/>
              </a:ext>
            </a:extLst>
          </p:cNvPr>
          <p:cNvSpPr/>
          <p:nvPr/>
        </p:nvSpPr>
        <p:spPr>
          <a:xfrm>
            <a:off x="3445330" y="3354946"/>
            <a:ext cx="4481616" cy="18484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27AD228-1CD8-4D57-9F0E-F5EBB61ACB92}"/>
              </a:ext>
            </a:extLst>
          </p:cNvPr>
          <p:cNvSpPr/>
          <p:nvPr/>
        </p:nvSpPr>
        <p:spPr>
          <a:xfrm>
            <a:off x="5855127" y="3401327"/>
            <a:ext cx="3605579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B0E1BF7-5225-A220-95D3-8AC4CBFCE5BD}"/>
              </a:ext>
            </a:extLst>
          </p:cNvPr>
          <p:cNvSpPr/>
          <p:nvPr/>
        </p:nvSpPr>
        <p:spPr>
          <a:xfrm>
            <a:off x="3901683" y="3403933"/>
            <a:ext cx="1827265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53BB40A-4DC1-BB5C-04F5-44ADDF60A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7066" y="2448382"/>
            <a:ext cx="684000" cy="684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5423B5D-922B-827E-B620-F82F977EF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840" y="3565503"/>
            <a:ext cx="1109408" cy="110940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9E70291-808F-ADA2-A4C7-3D8AC0D8C512}"/>
              </a:ext>
            </a:extLst>
          </p:cNvPr>
          <p:cNvGrpSpPr/>
          <p:nvPr/>
        </p:nvGrpSpPr>
        <p:grpSpPr>
          <a:xfrm>
            <a:off x="4223252" y="3429000"/>
            <a:ext cx="1122109" cy="1245912"/>
            <a:chOff x="4519462" y="3429000"/>
            <a:chExt cx="1122109" cy="124591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2D6F9EA-85D2-D9CB-BDA4-28943A858957}"/>
                </a:ext>
              </a:extLst>
            </p:cNvPr>
            <p:cNvSpPr/>
            <p:nvPr/>
          </p:nvSpPr>
          <p:spPr>
            <a:xfrm>
              <a:off x="4699462" y="3565504"/>
              <a:ext cx="942109" cy="1109408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36000">
                  <a:srgbClr val="8A54E6">
                    <a:shade val="67500"/>
                    <a:satMod val="115000"/>
                    <a:lumMod val="70000"/>
                    <a:lumOff val="30000"/>
                  </a:srgbClr>
                </a:gs>
                <a:gs pos="80000">
                  <a:srgbClr val="722DE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24D93A4-944D-B32A-73CB-21D2C08D2EA2}"/>
                </a:ext>
              </a:extLst>
            </p:cNvPr>
            <p:cNvSpPr/>
            <p:nvPr/>
          </p:nvSpPr>
          <p:spPr>
            <a:xfrm>
              <a:off x="4851862" y="3859221"/>
              <a:ext cx="720000" cy="720000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41000">
                  <a:srgbClr val="33C0DF">
                    <a:shade val="67500"/>
                    <a:satMod val="115000"/>
                    <a:lumMod val="70000"/>
                    <a:lumOff val="30000"/>
                  </a:srgbClr>
                </a:gs>
                <a:gs pos="73000">
                  <a:srgbClr val="16768C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184226-E49D-14E8-FB13-F465272A9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19462" y="3429000"/>
              <a:ext cx="360000" cy="360000"/>
            </a:xfrm>
            <a:prstGeom prst="rect">
              <a:avLst/>
            </a:prstGeom>
          </p:spPr>
        </p:pic>
        <p:pic>
          <p:nvPicPr>
            <p:cNvPr id="27" name="Graphic 26" descr="Image definition&#10;">
              <a:extLst>
                <a:ext uri="{FF2B5EF4-FFF2-40B4-BE49-F238E27FC236}">
                  <a16:creationId xmlns:a16="http://schemas.microsoft.com/office/drawing/2014/main" id="{6C4F3EBD-AC27-9CDC-BE26-501028C12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90902" y="3794717"/>
              <a:ext cx="270034" cy="28800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BD3C845-CBE7-0401-2AD6-920191326039}"/>
                </a:ext>
              </a:extLst>
            </p:cNvPr>
            <p:cNvSpPr/>
            <p:nvPr/>
          </p:nvSpPr>
          <p:spPr>
            <a:xfrm>
              <a:off x="5072672" y="4090433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 w="6350">
              <a:solidFill>
                <a:srgbClr val="097C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462540C-01D8-AC65-C701-BFC92127C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11526" y="4125325"/>
              <a:ext cx="360000" cy="360000"/>
            </a:xfrm>
            <a:prstGeom prst="rect">
              <a:avLst/>
            </a:prstGeom>
          </p:spPr>
        </p:pic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A473CEB-A2A1-9FC9-31CE-96E640C11AA8}"/>
              </a:ext>
            </a:extLst>
          </p:cNvPr>
          <p:cNvCxnSpPr>
            <a:cxnSpLocks/>
            <a:stCxn id="5" idx="1"/>
            <a:endCxn id="30" idx="0"/>
          </p:cNvCxnSpPr>
          <p:nvPr/>
        </p:nvCxnSpPr>
        <p:spPr>
          <a:xfrm rot="10800000" flipV="1">
            <a:off x="4874308" y="2790382"/>
            <a:ext cx="3692759" cy="77512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0">
            <a:extLst>
              <a:ext uri="{FF2B5EF4-FFF2-40B4-BE49-F238E27FC236}">
                <a16:creationId xmlns:a16="http://schemas.microsoft.com/office/drawing/2014/main" id="{879DCFD0-234D-26A0-BF22-7C0902592347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rot="10800000" flipV="1">
            <a:off x="6836544" y="2790381"/>
            <a:ext cx="1730522" cy="77512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7F46FF2-4B24-4D89-6D5C-8EDE4B02AD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5671" y="4120207"/>
            <a:ext cx="720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40">
            <a:extLst>
              <a:ext uri="{FF2B5EF4-FFF2-40B4-BE49-F238E27FC236}">
                <a16:creationId xmlns:a16="http://schemas.microsoft.com/office/drawing/2014/main" id="{AF8BD32B-5BF1-8826-4F0A-D0E15981909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589143" y="3132382"/>
            <a:ext cx="1319923" cy="987825"/>
          </a:xfrm>
          <a:prstGeom prst="curved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>
            <a:extLst>
              <a:ext uri="{FF2B5EF4-FFF2-40B4-BE49-F238E27FC236}">
                <a16:creationId xmlns:a16="http://schemas.microsoft.com/office/drawing/2014/main" id="{A69EFBD6-EE02-CA69-CDAA-C3BAE3BD47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3348" y="2676353"/>
            <a:ext cx="283438" cy="283438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E4CA2F6E-FA85-D40E-50C6-043DE42129AB}"/>
              </a:ext>
            </a:extLst>
          </p:cNvPr>
          <p:cNvGrpSpPr/>
          <p:nvPr/>
        </p:nvGrpSpPr>
        <p:grpSpPr>
          <a:xfrm>
            <a:off x="8459300" y="3455134"/>
            <a:ext cx="432000" cy="432000"/>
            <a:chOff x="11383768" y="415510"/>
            <a:chExt cx="432000" cy="432000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F242B141-5E40-A6AE-4977-98E9F1822D6F}"/>
                </a:ext>
              </a:extLst>
            </p:cNvPr>
            <p:cNvSpPr/>
            <p:nvPr/>
          </p:nvSpPr>
          <p:spPr>
            <a:xfrm>
              <a:off x="11383768" y="415510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6" name="Picture 85" descr="Shape&#10;&#10;Description automatically generated">
              <a:extLst>
                <a:ext uri="{FF2B5EF4-FFF2-40B4-BE49-F238E27FC236}">
                  <a16:creationId xmlns:a16="http://schemas.microsoft.com/office/drawing/2014/main" id="{7037512C-59FA-D113-B3B7-984FFE69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9403" y="542340"/>
              <a:ext cx="230817" cy="1800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5969DEA-2CA8-7B7E-B1FE-9FA72CE12171}"/>
              </a:ext>
            </a:extLst>
          </p:cNvPr>
          <p:cNvGrpSpPr/>
          <p:nvPr/>
        </p:nvGrpSpPr>
        <p:grpSpPr>
          <a:xfrm>
            <a:off x="3117050" y="3014159"/>
            <a:ext cx="684000" cy="684000"/>
            <a:chOff x="3544407" y="3012946"/>
            <a:chExt cx="684000" cy="684000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15FBDF1D-A50D-434A-28D7-C73AB5076FC4}"/>
                </a:ext>
              </a:extLst>
            </p:cNvPr>
            <p:cNvSpPr/>
            <p:nvPr/>
          </p:nvSpPr>
          <p:spPr>
            <a:xfrm flipH="1">
              <a:off x="3811977" y="3301538"/>
              <a:ext cx="221653" cy="197724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FD1B3BD-392E-C9E1-92B2-838AB88A3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44407" y="3012946"/>
              <a:ext cx="684000" cy="684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353BFD-3940-ABEC-DA0B-8BCD4CDF2C9C}"/>
              </a:ext>
            </a:extLst>
          </p:cNvPr>
          <p:cNvGrpSpPr/>
          <p:nvPr/>
        </p:nvGrpSpPr>
        <p:grpSpPr>
          <a:xfrm>
            <a:off x="3445329" y="5290125"/>
            <a:ext cx="6015367" cy="803713"/>
            <a:chOff x="3445329" y="5371770"/>
            <a:chExt cx="6015367" cy="80371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EF849FF2-775E-8F91-D265-22E5CDEF5EF4}"/>
                </a:ext>
              </a:extLst>
            </p:cNvPr>
            <p:cNvSpPr/>
            <p:nvPr/>
          </p:nvSpPr>
          <p:spPr>
            <a:xfrm>
              <a:off x="3445329" y="5371770"/>
              <a:ext cx="6015367" cy="76629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37905CBD-8E64-C573-34E8-3606BCA8F1A7}"/>
                </a:ext>
              </a:extLst>
            </p:cNvPr>
            <p:cNvSpPr/>
            <p:nvPr/>
          </p:nvSpPr>
          <p:spPr>
            <a:xfrm>
              <a:off x="4487551" y="5805353"/>
              <a:ext cx="4024648" cy="37013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rgbClr val="000000"/>
                  </a:solidFill>
                </a:rPr>
                <a:t>Common Azure Resource </a:t>
              </a:r>
              <a:r>
                <a:rPr lang="it-IT" sz="1400" dirty="0" err="1">
                  <a:solidFill>
                    <a:srgbClr val="000000"/>
                  </a:solidFill>
                </a:rPr>
                <a:t>Modules</a:t>
              </a:r>
              <a:r>
                <a:rPr lang="it-IT" sz="1400" dirty="0">
                  <a:solidFill>
                    <a:srgbClr val="000000"/>
                  </a:solidFill>
                </a:rPr>
                <a:t> Library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7A005EE-DDFA-F6DE-AA8C-2120F0F7FC16}"/>
                </a:ext>
              </a:extLst>
            </p:cNvPr>
            <p:cNvGrpSpPr/>
            <p:nvPr/>
          </p:nvGrpSpPr>
          <p:grpSpPr>
            <a:xfrm>
              <a:off x="5700260" y="5424159"/>
              <a:ext cx="1964263" cy="408012"/>
              <a:chOff x="4790902" y="4961472"/>
              <a:chExt cx="2581808" cy="536287"/>
            </a:xfrm>
          </p:grpSpPr>
          <p:pic>
            <p:nvPicPr>
              <p:cNvPr id="96" name="Picture 95" descr="Icon&#10;&#10;Description automatically generated">
                <a:extLst>
                  <a:ext uri="{FF2B5EF4-FFF2-40B4-BE49-F238E27FC236}">
                    <a16:creationId xmlns:a16="http://schemas.microsoft.com/office/drawing/2014/main" id="{C439477A-D57F-8490-D56E-5C33D2F09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0902" y="4961472"/>
                <a:ext cx="2080853" cy="536287"/>
              </a:xfrm>
              <a:prstGeom prst="rect">
                <a:avLst/>
              </a:prstGeom>
            </p:spPr>
          </p:pic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86844563-C862-4455-639F-F32895B986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1346" y="5021086"/>
                <a:ext cx="451364" cy="476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50C6E7-2D3B-BC3B-F267-5451716A15C3}"/>
              </a:ext>
            </a:extLst>
          </p:cNvPr>
          <p:cNvSpPr/>
          <p:nvPr/>
        </p:nvSpPr>
        <p:spPr>
          <a:xfrm>
            <a:off x="3901683" y="4729151"/>
            <a:ext cx="1827265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1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Azure Image Builder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A6AB6B-F42C-792A-72EC-74DC96FA0C9A}"/>
              </a:ext>
            </a:extLst>
          </p:cNvPr>
          <p:cNvSpPr/>
          <p:nvPr/>
        </p:nvSpPr>
        <p:spPr>
          <a:xfrm>
            <a:off x="5864676" y="4729151"/>
            <a:ext cx="3596030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Azure DevOps Scale Set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F388F7-003C-C3C5-C132-BD9189D91F91}"/>
              </a:ext>
            </a:extLst>
          </p:cNvPr>
          <p:cNvSpPr/>
          <p:nvPr/>
        </p:nvSpPr>
        <p:spPr>
          <a:xfrm>
            <a:off x="6061266" y="2871578"/>
            <a:ext cx="1527877" cy="230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Pipeline deployments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024A0A-BC41-BED9-D9EB-ED7D0B20C644}"/>
              </a:ext>
            </a:extLst>
          </p:cNvPr>
          <p:cNvSpPr/>
          <p:nvPr/>
        </p:nvSpPr>
        <p:spPr>
          <a:xfrm>
            <a:off x="8032259" y="3914938"/>
            <a:ext cx="987564" cy="3726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register new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Agent Pool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B74A00-05AD-F2C3-9BFB-C5775B9111B0}"/>
              </a:ext>
            </a:extLst>
          </p:cNvPr>
          <p:cNvCxnSpPr/>
          <p:nvPr/>
        </p:nvCxnSpPr>
        <p:spPr>
          <a:xfrm flipV="1">
            <a:off x="7926946" y="3401327"/>
            <a:ext cx="0" cy="1802044"/>
          </a:xfrm>
          <a:prstGeom prst="line">
            <a:avLst/>
          </a:prstGeom>
          <a:ln w="9525">
            <a:solidFill>
              <a:srgbClr val="595959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A82BDD1-5EE6-CCF1-E82E-CB50036F9421}"/>
              </a:ext>
            </a:extLst>
          </p:cNvPr>
          <p:cNvSpPr/>
          <p:nvPr/>
        </p:nvSpPr>
        <p:spPr>
          <a:xfrm>
            <a:off x="5561761" y="3948788"/>
            <a:ext cx="436458" cy="3510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used 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179130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F65BDBFC-003A-8723-4ABC-52A471DA9A1A}"/>
              </a:ext>
            </a:extLst>
          </p:cNvPr>
          <p:cNvSpPr/>
          <p:nvPr/>
        </p:nvSpPr>
        <p:spPr>
          <a:xfrm>
            <a:off x="285833" y="3869984"/>
            <a:ext cx="837239" cy="7360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AC213-CA1F-4CF9-898C-37708A53F4EB}"/>
              </a:ext>
            </a:extLst>
          </p:cNvPr>
          <p:cNvSpPr/>
          <p:nvPr/>
        </p:nvSpPr>
        <p:spPr>
          <a:xfrm>
            <a:off x="263637" y="1716462"/>
            <a:ext cx="8673099" cy="19411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b="1" dirty="0">
                <a:solidFill>
                  <a:schemeClr val="bg1"/>
                </a:solidFill>
              </a:rPr>
              <a:t>        </a:t>
            </a:r>
            <a:r>
              <a:rPr lang="en-DE" sz="1271" b="1" dirty="0">
                <a:solidFill>
                  <a:schemeClr val="bg1"/>
                </a:solidFill>
              </a:rPr>
              <a:t>Resource Group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71456" y="2066953"/>
            <a:ext cx="2102971" cy="136571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 Azure Compute Gallery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04F42-809C-4845-AF2D-DDF4061EA8DF}"/>
              </a:ext>
            </a:extLst>
          </p:cNvPr>
          <p:cNvSpPr/>
          <p:nvPr/>
        </p:nvSpPr>
        <p:spPr>
          <a:xfrm>
            <a:off x="531371" y="2480011"/>
            <a:ext cx="1836571" cy="880963"/>
          </a:xfrm>
          <a:prstGeom prst="rect">
            <a:avLst/>
          </a:prstGeom>
          <a:solidFill>
            <a:srgbClr val="26619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DE" sz="1600" dirty="0">
                <a:solidFill>
                  <a:schemeClr val="bg1"/>
                </a:solidFill>
              </a:rPr>
              <a:t>  </a:t>
            </a:r>
            <a:r>
              <a:rPr lang="en-US" sz="1200" dirty="0">
                <a:solidFill>
                  <a:schemeClr val="bg1"/>
                </a:solidFill>
              </a:rPr>
              <a:t>Image (Definition)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289ED-8617-4697-B7E6-A8A69297DEEA}"/>
              </a:ext>
            </a:extLst>
          </p:cNvPr>
          <p:cNvSpPr/>
          <p:nvPr/>
        </p:nvSpPr>
        <p:spPr>
          <a:xfrm>
            <a:off x="690858" y="2846677"/>
            <a:ext cx="1524041" cy="438276"/>
          </a:xfrm>
          <a:prstGeom prst="rect">
            <a:avLst/>
          </a:prstGeom>
          <a:solidFill>
            <a:srgbClr val="3078B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>
                <a:solidFill>
                  <a:schemeClr val="bg1"/>
                </a:solidFill>
              </a:rPr>
              <a:t>       </a:t>
            </a:r>
            <a:r>
              <a:rPr lang="en-DE" sz="1271">
                <a:solidFill>
                  <a:schemeClr val="bg1"/>
                </a:solidFill>
              </a:rPr>
              <a:t>    </a:t>
            </a:r>
            <a:r>
              <a:rPr lang="en-US" sz="1271">
                <a:solidFill>
                  <a:schemeClr val="bg1"/>
                </a:solidFill>
              </a:rPr>
              <a:t>Image </a:t>
            </a:r>
            <a:r>
              <a:rPr lang="en-DE" sz="1271">
                <a:solidFill>
                  <a:schemeClr val="bg1"/>
                </a:solidFill>
              </a:rPr>
              <a:t>Version</a:t>
            </a:r>
            <a:endParaRPr lang="en-US" sz="1271">
              <a:solidFill>
                <a:schemeClr val="bg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691" y="1731663"/>
            <a:ext cx="259381" cy="25268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381" y="2106666"/>
            <a:ext cx="259200" cy="259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2A80E3-F34D-4C20-86FB-ABBA8B428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484" y="2937784"/>
            <a:ext cx="259200" cy="259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6B2E2EE-3FE5-4F7B-826A-829E0649B3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144" y="2552153"/>
            <a:ext cx="259200" cy="25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FAAF29-0F0B-0234-0AAE-031CF8464E58}"/>
              </a:ext>
            </a:extLst>
          </p:cNvPr>
          <p:cNvSpPr/>
          <p:nvPr/>
        </p:nvSpPr>
        <p:spPr>
          <a:xfrm>
            <a:off x="3725116" y="2063287"/>
            <a:ext cx="1938688" cy="136571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Storage 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2F937-2E16-ACD8-9B6A-8903AEA32A6E}"/>
              </a:ext>
            </a:extLst>
          </p:cNvPr>
          <p:cNvSpPr/>
          <p:nvPr/>
        </p:nvSpPr>
        <p:spPr>
          <a:xfrm>
            <a:off x="3843617" y="2464854"/>
            <a:ext cx="1687350" cy="896120"/>
          </a:xfrm>
          <a:prstGeom prst="rect">
            <a:avLst/>
          </a:prstGeom>
          <a:solidFill>
            <a:srgbClr val="75B44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bg1"/>
                </a:solidFill>
              </a:rPr>
              <a:t>       Container (system)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6CA56-BF9F-81CE-E90B-8CD78BD0EBC3}"/>
              </a:ext>
            </a:extLst>
          </p:cNvPr>
          <p:cNvSpPr/>
          <p:nvPr/>
        </p:nvSpPr>
        <p:spPr>
          <a:xfrm>
            <a:off x="6733322" y="3898919"/>
            <a:ext cx="1429712" cy="6717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2" i="1" dirty="0">
                <a:solidFill>
                  <a:schemeClr val="bg1"/>
                </a:solidFill>
              </a:rPr>
              <a:t>Packer</a:t>
            </a:r>
            <a:endParaRPr lang="en-DE" sz="1692" i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7A8136-2689-73E7-9D2F-E7F9C8B2971F}"/>
              </a:ext>
            </a:extLst>
          </p:cNvPr>
          <p:cNvSpPr/>
          <p:nvPr/>
        </p:nvSpPr>
        <p:spPr>
          <a:xfrm>
            <a:off x="5995681" y="2063287"/>
            <a:ext cx="2836128" cy="13627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tx1"/>
                </a:solidFill>
              </a:rPr>
              <a:t>     </a:t>
            </a:r>
            <a:r>
              <a:rPr lang="en-DE" sz="1271" dirty="0">
                <a:solidFill>
                  <a:schemeClr val="tx1"/>
                </a:solidFill>
              </a:rPr>
              <a:t>   </a:t>
            </a:r>
            <a:r>
              <a:rPr lang="en-US" sz="1271" dirty="0">
                <a:solidFill>
                  <a:schemeClr val="tx1"/>
                </a:solidFill>
              </a:rPr>
              <a:t>VNET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D87087-298D-690F-A222-39C76335D421}"/>
              </a:ext>
            </a:extLst>
          </p:cNvPr>
          <p:cNvSpPr/>
          <p:nvPr/>
        </p:nvSpPr>
        <p:spPr>
          <a:xfrm>
            <a:off x="6162522" y="2453551"/>
            <a:ext cx="2452052" cy="90742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Subnet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C4FEC4-0D63-20EA-3F4F-D4ADA8CC9DD0}"/>
              </a:ext>
            </a:extLst>
          </p:cNvPr>
          <p:cNvSpPr/>
          <p:nvPr/>
        </p:nvSpPr>
        <p:spPr>
          <a:xfrm>
            <a:off x="6379526" y="2847097"/>
            <a:ext cx="2137661" cy="43827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 </a:t>
            </a:r>
            <a:r>
              <a:rPr lang="en-US" sz="1271" dirty="0">
                <a:solidFill>
                  <a:schemeClr val="bg1"/>
                </a:solidFill>
              </a:rPr>
              <a:t>(temp) Virtual Machine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A6C96AB-9B48-84DA-38BB-6FA26D3E40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51" y="2512593"/>
            <a:ext cx="259200" cy="1555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33572874-B301-F1B0-B012-5F1C89321F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11696" y="2938826"/>
            <a:ext cx="259200" cy="2592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DF33A50-EF32-A432-B2D2-B2A31D9ABF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60339" y="2078444"/>
            <a:ext cx="259200" cy="2592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AC91ECF-6D37-6047-06EA-BF0B2BC8A1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95443" y="2079323"/>
            <a:ext cx="259200" cy="2592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284BF86-870F-C97F-75C3-772C519351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83871" y="2479805"/>
            <a:ext cx="259200" cy="2592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92EFE9B-2874-C69D-EE52-1E10CAB72530}"/>
              </a:ext>
            </a:extLst>
          </p:cNvPr>
          <p:cNvSpPr/>
          <p:nvPr/>
        </p:nvSpPr>
        <p:spPr>
          <a:xfrm>
            <a:off x="4054377" y="2858601"/>
            <a:ext cx="1355344" cy="41505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</a:t>
            </a:r>
            <a:r>
              <a:rPr lang="en-US" sz="1271" dirty="0">
                <a:solidFill>
                  <a:schemeClr val="bg1"/>
                </a:solidFill>
              </a:rPr>
              <a:t>VHD Image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4DC1870-6963-9F70-A23D-EFCE8FF651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31329" y="2947191"/>
            <a:ext cx="259200" cy="2592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77F71D6-2343-B152-1720-44496BB08E96}"/>
              </a:ext>
            </a:extLst>
          </p:cNvPr>
          <p:cNvGrpSpPr/>
          <p:nvPr/>
        </p:nvGrpSpPr>
        <p:grpSpPr>
          <a:xfrm>
            <a:off x="1201550" y="3834620"/>
            <a:ext cx="824796" cy="802647"/>
            <a:chOff x="3522584" y="4002341"/>
            <a:chExt cx="824796" cy="80264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7A2FE65-8927-9732-31F4-014CBC6CA1FB}"/>
                </a:ext>
              </a:extLst>
            </p:cNvPr>
            <p:cNvSpPr/>
            <p:nvPr/>
          </p:nvSpPr>
          <p:spPr>
            <a:xfrm>
              <a:off x="3522584" y="4002341"/>
              <a:ext cx="824796" cy="802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692" i="1" dirty="0">
                <a:solidFill>
                  <a:schemeClr val="bg1"/>
                </a:solidFill>
              </a:endParaRP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962289FA-7743-3613-CE77-FEF0352DE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645017" y="4055282"/>
              <a:ext cx="252379" cy="252379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90D50020-244F-8B7E-F4D1-3830EEE67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718270" y="4231883"/>
              <a:ext cx="466725" cy="466725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7C1DB25-4808-3F79-E42D-533AF6F8C45E}"/>
              </a:ext>
            </a:extLst>
          </p:cNvPr>
          <p:cNvSpPr/>
          <p:nvPr/>
        </p:nvSpPr>
        <p:spPr>
          <a:xfrm>
            <a:off x="341218" y="3950843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787427-7643-F817-669E-E20E960D23A0}"/>
              </a:ext>
            </a:extLst>
          </p:cNvPr>
          <p:cNvSpPr/>
          <p:nvPr/>
        </p:nvSpPr>
        <p:spPr>
          <a:xfrm>
            <a:off x="341218" y="4147164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E8DF7A-5036-562C-59FA-F36CB8D21BFA}"/>
              </a:ext>
            </a:extLst>
          </p:cNvPr>
          <p:cNvSpPr/>
          <p:nvPr/>
        </p:nvSpPr>
        <p:spPr>
          <a:xfrm>
            <a:off x="341218" y="4342819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88E34-E92C-03DE-AE00-F0B92EB133EA}"/>
              </a:ext>
            </a:extLst>
          </p:cNvPr>
          <p:cNvSpPr txBox="1"/>
          <p:nvPr/>
        </p:nvSpPr>
        <p:spPr>
          <a:xfrm>
            <a:off x="523868" y="3910038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7FDF9-F54C-E067-5C7E-6B2EE6A815B2}"/>
              </a:ext>
            </a:extLst>
          </p:cNvPr>
          <p:cNvSpPr txBox="1"/>
          <p:nvPr/>
        </p:nvSpPr>
        <p:spPr>
          <a:xfrm>
            <a:off x="521218" y="4102595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6DBD96-A66E-260A-B66D-5C2E5883AA3E}"/>
              </a:ext>
            </a:extLst>
          </p:cNvPr>
          <p:cNvSpPr txBox="1"/>
          <p:nvPr/>
        </p:nvSpPr>
        <p:spPr>
          <a:xfrm>
            <a:off x="521218" y="4303962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583774-04AA-6584-DA22-FEAB82217E4C}"/>
              </a:ext>
            </a:extLst>
          </p:cNvPr>
          <p:cNvCxnSpPr>
            <a:cxnSpLocks/>
            <a:stCxn id="65" idx="3"/>
            <a:endCxn id="5" idx="2"/>
          </p:cNvCxnSpPr>
          <p:nvPr/>
        </p:nvCxnSpPr>
        <p:spPr>
          <a:xfrm flipV="1">
            <a:off x="2026346" y="3657600"/>
            <a:ext cx="2573841" cy="578344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92859E-5F83-9204-E2B3-C48B984D1C18}"/>
              </a:ext>
            </a:extLst>
          </p:cNvPr>
          <p:cNvCxnSpPr>
            <a:cxnSpLocks/>
            <a:stCxn id="65" idx="3"/>
            <a:endCxn id="14" idx="1"/>
          </p:cNvCxnSpPr>
          <p:nvPr/>
        </p:nvCxnSpPr>
        <p:spPr>
          <a:xfrm flipV="1">
            <a:off x="2026346" y="4234782"/>
            <a:ext cx="4706976" cy="1162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B44387-24B5-5517-BBB4-A817E2FD11D6}"/>
              </a:ext>
            </a:extLst>
          </p:cNvPr>
          <p:cNvCxnSpPr>
            <a:cxnSpLocks/>
          </p:cNvCxnSpPr>
          <p:nvPr/>
        </p:nvCxnSpPr>
        <p:spPr>
          <a:xfrm flipV="1">
            <a:off x="1613948" y="3417510"/>
            <a:ext cx="0" cy="432000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5E10EE4-92C8-E13A-9A20-914E80E7B0A1}"/>
              </a:ext>
            </a:extLst>
          </p:cNvPr>
          <p:cNvCxnSpPr>
            <a:stCxn id="14" idx="0"/>
            <a:endCxn id="37" idx="2"/>
          </p:cNvCxnSpPr>
          <p:nvPr/>
        </p:nvCxnSpPr>
        <p:spPr>
          <a:xfrm rot="5400000" flipH="1" flipV="1">
            <a:off x="7141494" y="3592057"/>
            <a:ext cx="613546" cy="179"/>
          </a:xfrm>
          <a:prstGeom prst="curvedConnector3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49">
            <a:extLst>
              <a:ext uri="{FF2B5EF4-FFF2-40B4-BE49-F238E27FC236}">
                <a16:creationId xmlns:a16="http://schemas.microsoft.com/office/drawing/2014/main" id="{DE22CABA-E1B9-38C2-DA32-DEB39631CB4D}"/>
              </a:ext>
            </a:extLst>
          </p:cNvPr>
          <p:cNvCxnSpPr>
            <a:cxnSpLocks/>
            <a:stCxn id="37" idx="1"/>
            <a:endCxn id="53" idx="3"/>
          </p:cNvCxnSpPr>
          <p:nvPr/>
        </p:nvCxnSpPr>
        <p:spPr>
          <a:xfrm rot="10800000">
            <a:off x="5409722" y="3066127"/>
            <a:ext cx="969805" cy="108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49">
            <a:extLst>
              <a:ext uri="{FF2B5EF4-FFF2-40B4-BE49-F238E27FC236}">
                <a16:creationId xmlns:a16="http://schemas.microsoft.com/office/drawing/2014/main" id="{94761F9C-E417-A791-95DA-36E9BBC6BD08}"/>
              </a:ext>
            </a:extLst>
          </p:cNvPr>
          <p:cNvCxnSpPr>
            <a:cxnSpLocks/>
            <a:stCxn id="102" idx="1"/>
            <a:endCxn id="12" idx="3"/>
          </p:cNvCxnSpPr>
          <p:nvPr/>
        </p:nvCxnSpPr>
        <p:spPr>
          <a:xfrm rot="10800000">
            <a:off x="2214900" y="3078515"/>
            <a:ext cx="298183" cy="0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6C29BF7-C524-1B05-E308-A84C96E6997E}"/>
              </a:ext>
            </a:extLst>
          </p:cNvPr>
          <p:cNvSpPr/>
          <p:nvPr/>
        </p:nvSpPr>
        <p:spPr>
          <a:xfrm>
            <a:off x="3124556" y="3834620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B02509-CCBA-4D53-1626-46C432DBC698}"/>
              </a:ext>
            </a:extLst>
          </p:cNvPr>
          <p:cNvSpPr txBox="1"/>
          <p:nvPr/>
        </p:nvSpPr>
        <p:spPr>
          <a:xfrm>
            <a:off x="3091523" y="378447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D6C16E5-5960-DD09-9359-06B7FC7AF90A}"/>
              </a:ext>
            </a:extLst>
          </p:cNvPr>
          <p:cNvSpPr/>
          <p:nvPr/>
        </p:nvSpPr>
        <p:spPr>
          <a:xfrm>
            <a:off x="3845761" y="4143503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D7F35C-559A-FFFE-B5A1-614B5F2AC76E}"/>
              </a:ext>
            </a:extLst>
          </p:cNvPr>
          <p:cNvSpPr txBox="1"/>
          <p:nvPr/>
        </p:nvSpPr>
        <p:spPr>
          <a:xfrm>
            <a:off x="3808643" y="40950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416EE0-2255-75B7-5642-3DF5A8AFB6B0}"/>
              </a:ext>
            </a:extLst>
          </p:cNvPr>
          <p:cNvSpPr/>
          <p:nvPr/>
        </p:nvSpPr>
        <p:spPr>
          <a:xfrm>
            <a:off x="1515374" y="3557402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E43EA7-F5CD-CBAD-9F8A-109C25EE98E0}"/>
              </a:ext>
            </a:extLst>
          </p:cNvPr>
          <p:cNvSpPr txBox="1"/>
          <p:nvPr/>
        </p:nvSpPr>
        <p:spPr>
          <a:xfrm>
            <a:off x="1482341" y="35098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E8BD49D-FE51-F4A0-E27D-2C2C9F961C60}"/>
              </a:ext>
            </a:extLst>
          </p:cNvPr>
          <p:cNvSpPr/>
          <p:nvPr/>
        </p:nvSpPr>
        <p:spPr>
          <a:xfrm>
            <a:off x="7358740" y="356760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5D898E-97B0-7BC4-5D95-453C6C3E63A4}"/>
              </a:ext>
            </a:extLst>
          </p:cNvPr>
          <p:cNvSpPr txBox="1"/>
          <p:nvPr/>
        </p:nvSpPr>
        <p:spPr>
          <a:xfrm>
            <a:off x="7321622" y="35191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AFA811-67AF-424E-BC65-5961641F27AF}"/>
              </a:ext>
            </a:extLst>
          </p:cNvPr>
          <p:cNvSpPr/>
          <p:nvPr/>
        </p:nvSpPr>
        <p:spPr>
          <a:xfrm>
            <a:off x="5761668" y="296755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878F28-B1C8-757A-329C-0E49A4273E06}"/>
              </a:ext>
            </a:extLst>
          </p:cNvPr>
          <p:cNvSpPr txBox="1"/>
          <p:nvPr/>
        </p:nvSpPr>
        <p:spPr>
          <a:xfrm>
            <a:off x="5724550" y="2919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AFB3D7-3DE5-3684-9A4C-483398512537}"/>
              </a:ext>
            </a:extLst>
          </p:cNvPr>
          <p:cNvGrpSpPr/>
          <p:nvPr/>
        </p:nvGrpSpPr>
        <p:grpSpPr>
          <a:xfrm>
            <a:off x="2513082" y="2822802"/>
            <a:ext cx="1156489" cy="486026"/>
            <a:chOff x="4206777" y="3011001"/>
            <a:chExt cx="1156489" cy="48602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016FC5D-318C-EC5D-4D79-7329F625BB41}"/>
                </a:ext>
              </a:extLst>
            </p:cNvPr>
            <p:cNvSpPr/>
            <p:nvPr/>
          </p:nvSpPr>
          <p:spPr>
            <a:xfrm>
              <a:off x="4206777" y="3011001"/>
              <a:ext cx="1156489" cy="48602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  </a:t>
              </a:r>
              <a:r>
                <a:rPr lang="en-DE" sz="1271" dirty="0">
                  <a:solidFill>
                    <a:schemeClr val="bg1"/>
                  </a:solidFill>
                </a:rPr>
                <a:t>   </a:t>
              </a:r>
              <a:r>
                <a:rPr lang="en-US" sz="1271" dirty="0">
                  <a:solidFill>
                    <a:schemeClr val="bg1"/>
                  </a:solidFill>
                </a:rPr>
                <a:t>Compute  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  Image</a:t>
              </a: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7BFC70DD-AF93-900B-179E-8890DAEF1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813" y="3120487"/>
              <a:ext cx="279476" cy="259200"/>
            </a:xfrm>
            <a:prstGeom prst="rect">
              <a:avLst/>
            </a:prstGeom>
          </p:spPr>
        </p:pic>
      </p:grpSp>
      <p:cxnSp>
        <p:nvCxnSpPr>
          <p:cNvPr id="109" name="Connector: Elbow 49">
            <a:extLst>
              <a:ext uri="{FF2B5EF4-FFF2-40B4-BE49-F238E27FC236}">
                <a16:creationId xmlns:a16="http://schemas.microsoft.com/office/drawing/2014/main" id="{D981D52B-A2E5-6DEF-6A4D-F7E7AA881D25}"/>
              </a:ext>
            </a:extLst>
          </p:cNvPr>
          <p:cNvCxnSpPr>
            <a:cxnSpLocks/>
            <a:stCxn id="53" idx="1"/>
            <a:endCxn id="102" idx="3"/>
          </p:cNvCxnSpPr>
          <p:nvPr/>
        </p:nvCxnSpPr>
        <p:spPr>
          <a:xfrm rot="10800000">
            <a:off x="3669571" y="3065815"/>
            <a:ext cx="384806" cy="312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4C6B5FC-B1E3-3BA4-F070-151470B7723A}"/>
              </a:ext>
            </a:extLst>
          </p:cNvPr>
          <p:cNvGrpSpPr/>
          <p:nvPr/>
        </p:nvGrpSpPr>
        <p:grpSpPr>
          <a:xfrm>
            <a:off x="3776599" y="2929392"/>
            <a:ext cx="263214" cy="276999"/>
            <a:chOff x="2815874" y="2925190"/>
            <a:chExt cx="263214" cy="27699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480A5EB-BA8D-3D21-30F6-76A6BC777EBE}"/>
                </a:ext>
              </a:extLst>
            </p:cNvPr>
            <p:cNvSpPr/>
            <p:nvPr/>
          </p:nvSpPr>
          <p:spPr>
            <a:xfrm>
              <a:off x="2848907" y="2972717"/>
              <a:ext cx="180000" cy="180000"/>
            </a:xfrm>
            <a:prstGeom prst="rect">
              <a:avLst/>
            </a:prstGeom>
            <a:solidFill>
              <a:srgbClr val="1F4E79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71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AFF1739-CA39-CEA2-72A2-BB7FD1D50240}"/>
                </a:ext>
              </a:extLst>
            </p:cNvPr>
            <p:cNvSpPr txBox="1"/>
            <p:nvPr/>
          </p:nvSpPr>
          <p:spPr>
            <a:xfrm>
              <a:off x="2815874" y="29251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54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199</Words>
  <Application>Microsoft Office PowerPoint</Application>
  <PresentationFormat>Widescreen</PresentationFormat>
  <Paragraphs>69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Sehr</dc:creator>
  <cp:lastModifiedBy>Alexander Sehr</cp:lastModifiedBy>
  <cp:revision>20</cp:revision>
  <dcterms:created xsi:type="dcterms:W3CDTF">2022-02-19T18:54:18Z</dcterms:created>
  <dcterms:modified xsi:type="dcterms:W3CDTF">2023-12-30T17:24:26Z</dcterms:modified>
</cp:coreProperties>
</file>