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262626"/>
    <a:srgbClr val="495975"/>
    <a:srgbClr val="75B44A"/>
    <a:srgbClr val="8FAADC"/>
    <a:srgbClr val="006668"/>
    <a:srgbClr val="FFFFFF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259" d="100"/>
          <a:sy n="259" d="100"/>
        </p:scale>
        <p:origin x="-4842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4.svg"/><Relationship Id="rId2" Type="http://schemas.openxmlformats.org/officeDocument/2006/relationships/image" Target="../media/image1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13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5" Type="http://schemas.openxmlformats.org/officeDocument/2006/relationships/image" Target="../media/image29.svg"/><Relationship Id="rId15" Type="http://schemas.openxmlformats.org/officeDocument/2006/relationships/image" Target="../media/image35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4.svg"/><Relationship Id="rId3" Type="http://schemas.openxmlformats.org/officeDocument/2006/relationships/image" Target="../media/image11.svg"/><Relationship Id="rId21" Type="http://schemas.openxmlformats.org/officeDocument/2006/relationships/image" Target="../media/image27.png"/><Relationship Id="rId7" Type="http://schemas.openxmlformats.org/officeDocument/2006/relationships/image" Target="../media/image15.sv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image" Target="../media/image10.png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9.png"/><Relationship Id="rId24" Type="http://schemas.openxmlformats.org/officeDocument/2006/relationships/image" Target="../media/image33.svg"/><Relationship Id="rId5" Type="http://schemas.openxmlformats.org/officeDocument/2006/relationships/image" Target="../media/image13.svg"/><Relationship Id="rId15" Type="http://schemas.openxmlformats.org/officeDocument/2006/relationships/image" Target="../media/image41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76991" y="1668631"/>
            <a:ext cx="9025759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1997104"/>
            <a:ext cx="5737520" cy="563181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2399481" y="2024573"/>
            <a:ext cx="3565554" cy="498696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(Definition)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4083547" y="2052159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rot="16200000" flipV="1">
            <a:off x="7161082" y="2477365"/>
            <a:ext cx="996654" cy="1025705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91" y="1688388"/>
            <a:ext cx="259381" cy="25938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 flipV="1">
            <a:off x="5832192" y="2271297"/>
            <a:ext cx="458838" cy="1456"/>
          </a:xfrm>
          <a:prstGeom prst="straightConnector1">
            <a:avLst/>
          </a:prstGeom>
          <a:ln w="28575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0000">
                  <a:schemeClr val="tx1"/>
                </a:gs>
              </a:gsLst>
              <a:lin ang="10800000" scaled="1"/>
              <a:tileRect/>
            </a:gra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803" y="213430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6513" y="2125822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9336" y="2152977"/>
            <a:ext cx="259200" cy="25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6139390" y="1247324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6291030" y="2053615"/>
            <a:ext cx="1711051" cy="438276"/>
            <a:chOff x="7076430" y="3761274"/>
            <a:chExt cx="1711051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11051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7160980" y="348854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rot="5400000" flipH="1" flipV="1">
            <a:off x="4867551" y="1209541"/>
            <a:ext cx="996655" cy="3561356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7169212" y="4155913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0"/>
            <a:endCxn id="24" idx="2"/>
          </p:cNvCxnSpPr>
          <p:nvPr/>
        </p:nvCxnSpPr>
        <p:spPr>
          <a:xfrm rot="5400000" flipH="1" flipV="1">
            <a:off x="5977049" y="2301836"/>
            <a:ext cx="979451" cy="1359563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2577200" y="3488546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2577200" y="4837178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440763" y="3471343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62" idx="0"/>
            <a:endCxn id="24" idx="2"/>
          </p:cNvCxnSpPr>
          <p:nvPr/>
        </p:nvCxnSpPr>
        <p:spPr>
          <a:xfrm rot="5400000" flipH="1" flipV="1">
            <a:off x="3736895" y="61683"/>
            <a:ext cx="979452" cy="5839869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1306688" y="3910342"/>
            <a:ext cx="1270513" cy="1146336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1"/>
            <a:endCxn id="88" idx="3"/>
          </p:cNvCxnSpPr>
          <p:nvPr/>
        </p:nvCxnSpPr>
        <p:spPr>
          <a:xfrm rot="10800000">
            <a:off x="6794994" y="3690843"/>
            <a:ext cx="374219" cy="684571"/>
          </a:xfrm>
          <a:prstGeom prst="curvedConnector3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4778993" y="3471342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2577200" y="4157888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88" idx="2"/>
            <a:endCxn id="56" idx="3"/>
          </p:cNvCxnSpPr>
          <p:nvPr/>
        </p:nvCxnSpPr>
        <p:spPr>
          <a:xfrm rot="5400000">
            <a:off x="4616929" y="3886613"/>
            <a:ext cx="1146337" cy="119379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1"/>
            <a:endCxn id="92" idx="3"/>
          </p:cNvCxnSpPr>
          <p:nvPr/>
        </p:nvCxnSpPr>
        <p:spPr>
          <a:xfrm rot="10800000" flipV="1">
            <a:off x="4593200" y="4375412"/>
            <a:ext cx="2576012" cy="19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3585200" y="4596887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3585200" y="3927545"/>
            <a:ext cx="0" cy="2303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7146555" y="1563683"/>
            <a:ext cx="1" cy="489932"/>
          </a:xfrm>
          <a:prstGeom prst="straightConnector1">
            <a:avLst/>
          </a:prstGeom>
          <a:ln w="28575">
            <a:gradFill flip="none" rotWithShape="1">
              <a:gsLst>
                <a:gs pos="21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0"/>
              <a:tileRect/>
            </a:gra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3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94339B-94A9-0761-EA71-17FDDAB7ACC2}"/>
              </a:ext>
            </a:extLst>
          </p:cNvPr>
          <p:cNvSpPr/>
          <p:nvPr/>
        </p:nvSpPr>
        <p:spPr>
          <a:xfrm>
            <a:off x="4547096" y="1643506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de-DE" sz="1271" dirty="0">
                <a:solidFill>
                  <a:schemeClr val="bg1"/>
                </a:solidFill>
              </a:rPr>
              <a:t>Stage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AB230-4C59-8C5E-2A94-72B3D6B46503}"/>
              </a:ext>
            </a:extLst>
          </p:cNvPr>
          <p:cNvSpPr/>
          <p:nvPr/>
        </p:nvSpPr>
        <p:spPr>
          <a:xfrm>
            <a:off x="4547096" y="2233517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de-DE" sz="1271" dirty="0">
                <a:solidFill>
                  <a:schemeClr val="bg1"/>
                </a:solidFill>
              </a:rPr>
              <a:t>Jobs template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DE7DCB-283A-7CFB-6A53-535DA5D6DA5C}"/>
              </a:ext>
            </a:extLst>
          </p:cNvPr>
          <p:cNvSpPr/>
          <p:nvPr/>
        </p:nvSpPr>
        <p:spPr>
          <a:xfrm>
            <a:off x="3115597" y="2926408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de-DE" sz="1271" dirty="0">
                <a:solidFill>
                  <a:schemeClr val="bg1"/>
                </a:solidFill>
              </a:rPr>
              <a:t>Bicep Deployment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2D512-14F8-C045-B068-6E2C3E24AD1C}"/>
              </a:ext>
            </a:extLst>
          </p:cNvPr>
          <p:cNvSpPr/>
          <p:nvPr/>
        </p:nvSpPr>
        <p:spPr>
          <a:xfrm>
            <a:off x="3115597" y="3519547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de-DE" sz="1271" dirty="0">
                <a:solidFill>
                  <a:schemeClr val="bg1"/>
                </a:solidFill>
              </a:rPr>
              <a:t>Bicep Template File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2E31B-CBD1-B807-DA4F-E00E3055915F}"/>
              </a:ext>
            </a:extLst>
          </p:cNvPr>
          <p:cNvSpPr/>
          <p:nvPr/>
        </p:nvSpPr>
        <p:spPr>
          <a:xfrm>
            <a:off x="3115597" y="4140394"/>
            <a:ext cx="2099925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en-US" sz="1271" dirty="0">
                <a:solidFill>
                  <a:schemeClr val="bg1"/>
                </a:solidFill>
              </a:rPr>
              <a:t> </a:t>
            </a:r>
            <a:r>
              <a:rPr lang="en-DE" sz="1271" dirty="0">
                <a:solidFill>
                  <a:schemeClr val="bg1"/>
                </a:solidFill>
              </a:rPr>
              <a:t> </a:t>
            </a:r>
            <a:r>
              <a:rPr lang="de-DE" sz="1271" dirty="0">
                <a:solidFill>
                  <a:schemeClr val="bg1"/>
                </a:solidFill>
              </a:rPr>
              <a:t>Bicep Resource Modules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507C-5614-10B5-26E2-1E363D11EA53}"/>
              </a:ext>
            </a:extLst>
          </p:cNvPr>
          <p:cNvSpPr/>
          <p:nvPr/>
        </p:nvSpPr>
        <p:spPr>
          <a:xfrm>
            <a:off x="5620045" y="2926408"/>
            <a:ext cx="1731848" cy="438999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71" dirty="0">
                <a:solidFill>
                  <a:schemeClr val="bg1"/>
                </a:solidFill>
              </a:rPr>
              <a:t>       PowerShell scripts</a:t>
            </a:r>
            <a:endParaRPr lang="en-US" sz="1271" dirty="0">
              <a:solidFill>
                <a:schemeClr val="bg1"/>
              </a:solidFill>
            </a:endParaRPr>
          </a:p>
        </p:txBody>
      </p:sp>
      <p:pic>
        <p:nvPicPr>
          <p:cNvPr id="13" name="Picture 12" descr="A blue and white square with a symbol&#10;&#10;Description automatically generated">
            <a:extLst>
              <a:ext uri="{FF2B5EF4-FFF2-40B4-BE49-F238E27FC236}">
                <a16:creationId xmlns:a16="http://schemas.microsoft.com/office/drawing/2014/main" id="{50178872-6A1E-350D-B1E6-5C7CB3EE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70" y="3047333"/>
            <a:ext cx="204883" cy="2048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57948C-559A-A726-FD79-9D615013E1C4}"/>
              </a:ext>
            </a:extLst>
          </p:cNvPr>
          <p:cNvGrpSpPr/>
          <p:nvPr/>
        </p:nvGrpSpPr>
        <p:grpSpPr>
          <a:xfrm>
            <a:off x="3132000" y="3015102"/>
            <a:ext cx="304801" cy="261610"/>
            <a:chOff x="2509997" y="693359"/>
            <a:chExt cx="476596" cy="40906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FEDDD8-8AC1-9D37-40EE-8643D4912974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FD9CA4-44C8-628C-F7BE-98AE19026B6F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E29FE7-88CA-58FF-B541-FD49B2538FA8}"/>
              </a:ext>
            </a:extLst>
          </p:cNvPr>
          <p:cNvGrpSpPr/>
          <p:nvPr/>
        </p:nvGrpSpPr>
        <p:grpSpPr>
          <a:xfrm>
            <a:off x="3132000" y="3608241"/>
            <a:ext cx="304801" cy="261610"/>
            <a:chOff x="2509997" y="693359"/>
            <a:chExt cx="476596" cy="4090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1CFA0B-6DC8-BAEE-6F17-F8C46656E8C0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E0581B-9D29-DE41-C8D7-8CC650A386FE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87F474-0BB5-6A95-F22A-8581C84AA665}"/>
              </a:ext>
            </a:extLst>
          </p:cNvPr>
          <p:cNvGrpSpPr/>
          <p:nvPr/>
        </p:nvGrpSpPr>
        <p:grpSpPr>
          <a:xfrm>
            <a:off x="3132000" y="4229088"/>
            <a:ext cx="304801" cy="261610"/>
            <a:chOff x="2509997" y="693359"/>
            <a:chExt cx="476596" cy="4090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FF58A-BB8E-B764-B194-66BE4FA206E6}"/>
                </a:ext>
              </a:extLst>
            </p:cNvPr>
            <p:cNvSpPr/>
            <p:nvPr/>
          </p:nvSpPr>
          <p:spPr>
            <a:xfrm>
              <a:off x="2621279" y="738848"/>
              <a:ext cx="332509" cy="3325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CF7949-91D1-F0CF-711F-D72F963D9DA2}"/>
                </a:ext>
              </a:extLst>
            </p:cNvPr>
            <p:cNvSpPr txBox="1"/>
            <p:nvPr/>
          </p:nvSpPr>
          <p:spPr>
            <a:xfrm>
              <a:off x="2509997" y="693359"/>
              <a:ext cx="476596" cy="409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💪</a:t>
              </a:r>
              <a:endParaRPr lang="en-US" sz="105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C5755-3072-66A1-EDCC-B799EC4E9172}"/>
              </a:ext>
            </a:extLst>
          </p:cNvPr>
          <p:cNvGrpSpPr/>
          <p:nvPr/>
        </p:nvGrpSpPr>
        <p:grpSpPr>
          <a:xfrm>
            <a:off x="4614431" y="1765676"/>
            <a:ext cx="212652" cy="212652"/>
            <a:chOff x="2299029" y="2351303"/>
            <a:chExt cx="212652" cy="2126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3D11A5-7C87-5ED0-4706-5C4F38AC9133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Document, file, yml icon">
              <a:extLst>
                <a:ext uri="{FF2B5EF4-FFF2-40B4-BE49-F238E27FC236}">
                  <a16:creationId xmlns:a16="http://schemas.microsoft.com/office/drawing/2014/main" id="{6BE7C17E-4FE8-73DF-5D5E-219C22FDE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39E1B-C5DF-F8BA-1FF8-F136DB63D1D5}"/>
              </a:ext>
            </a:extLst>
          </p:cNvPr>
          <p:cNvGrpSpPr/>
          <p:nvPr/>
        </p:nvGrpSpPr>
        <p:grpSpPr>
          <a:xfrm>
            <a:off x="4614431" y="2343384"/>
            <a:ext cx="212652" cy="212652"/>
            <a:chOff x="2299029" y="2351303"/>
            <a:chExt cx="212652" cy="2126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546977-9435-83A9-5B96-47DD7547107D}"/>
                </a:ext>
              </a:extLst>
            </p:cNvPr>
            <p:cNvSpPr/>
            <p:nvPr/>
          </p:nvSpPr>
          <p:spPr>
            <a:xfrm>
              <a:off x="2299029" y="2351303"/>
              <a:ext cx="212652" cy="2126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2" descr="Document, file, yml icon">
              <a:extLst>
                <a:ext uri="{FF2B5EF4-FFF2-40B4-BE49-F238E27FC236}">
                  <a16:creationId xmlns:a16="http://schemas.microsoft.com/office/drawing/2014/main" id="{65332E2D-DEB6-842F-C026-EABC38083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D2D2D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117" y="2385778"/>
              <a:ext cx="136800" cy="136800"/>
            </a:xfrm>
            <a:prstGeom prst="rect">
              <a:avLst/>
            </a:prstGeom>
            <a:solidFill>
              <a:srgbClr val="FFFFFF"/>
            </a:solidFill>
          </p:spPr>
        </p:pic>
      </p:grp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B4293E8F-3666-6F09-A960-7382FA517A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413020" y="2082505"/>
            <a:ext cx="0" cy="15101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0FDBF1F-22BB-3F35-269E-2CF3D07AD72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165560" y="3958546"/>
            <a:ext cx="0" cy="1818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F19D6425-B8CD-2BBA-13EE-8323E9CE610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165560" y="3365407"/>
            <a:ext cx="0" cy="1541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2">
            <a:extLst>
              <a:ext uri="{FF2B5EF4-FFF2-40B4-BE49-F238E27FC236}">
                <a16:creationId xmlns:a16="http://schemas.microsoft.com/office/drawing/2014/main" id="{42A1ECB4-A1D1-A13B-3FB5-5029460359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62344" y="2175732"/>
            <a:ext cx="253892" cy="1247460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2">
            <a:extLst>
              <a:ext uri="{FF2B5EF4-FFF2-40B4-BE49-F238E27FC236}">
                <a16:creationId xmlns:a16="http://schemas.microsoft.com/office/drawing/2014/main" id="{D0B68F8F-822D-B8F1-BDDE-496B8373060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5822548" y="2262987"/>
            <a:ext cx="253892" cy="10729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170</Words>
  <Application>Microsoft Office PowerPoint</Application>
  <PresentationFormat>Widescreen</PresentationFormat>
  <Paragraphs>64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15</cp:revision>
  <dcterms:created xsi:type="dcterms:W3CDTF">2022-02-19T18:54:18Z</dcterms:created>
  <dcterms:modified xsi:type="dcterms:W3CDTF">2023-12-30T16:39:18Z</dcterms:modified>
</cp:coreProperties>
</file>