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9000"/>
    <a:srgbClr val="262626"/>
    <a:srgbClr val="495975"/>
    <a:srgbClr val="75B44A"/>
    <a:srgbClr val="8FAADC"/>
    <a:srgbClr val="006668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22" d="100"/>
          <a:sy n="122" d="100"/>
        </p:scale>
        <p:origin x="22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13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18" Type="http://schemas.openxmlformats.org/officeDocument/2006/relationships/image" Target="../media/image44.svg"/><Relationship Id="rId3" Type="http://schemas.openxmlformats.org/officeDocument/2006/relationships/image" Target="../media/image11.svg"/><Relationship Id="rId21" Type="http://schemas.openxmlformats.org/officeDocument/2006/relationships/image" Target="../media/image27.png"/><Relationship Id="rId7" Type="http://schemas.openxmlformats.org/officeDocument/2006/relationships/image" Target="../media/image24.svg"/><Relationship Id="rId12" Type="http://schemas.openxmlformats.org/officeDocument/2006/relationships/image" Target="../media/image40.sv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24" Type="http://schemas.openxmlformats.org/officeDocument/2006/relationships/image" Target="../media/image33.svg"/><Relationship Id="rId5" Type="http://schemas.openxmlformats.org/officeDocument/2006/relationships/image" Target="../media/image13.svg"/><Relationship Id="rId15" Type="http://schemas.openxmlformats.org/officeDocument/2006/relationships/image" Target="../media/image41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3472477" y="3337258"/>
            <a:ext cx="1748645" cy="438276"/>
            <a:chOff x="7076430" y="3761274"/>
            <a:chExt cx="1748645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48645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BD9B-D0F6-7F2F-89EF-15379E7FCFF5}"/>
              </a:ext>
            </a:extLst>
          </p:cNvPr>
          <p:cNvGrpSpPr/>
          <p:nvPr/>
        </p:nvGrpSpPr>
        <p:grpSpPr>
          <a:xfrm>
            <a:off x="3472477" y="2618046"/>
            <a:ext cx="1748645" cy="438276"/>
            <a:chOff x="4083547" y="2052159"/>
            <a:chExt cx="1748645" cy="4382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289ED-8617-4697-B7E6-A8A69297DEEA}"/>
                </a:ext>
              </a:extLst>
            </p:cNvPr>
            <p:cNvSpPr/>
            <p:nvPr/>
          </p:nvSpPr>
          <p:spPr>
            <a:xfrm>
              <a:off x="4083547" y="2052159"/>
              <a:ext cx="1748645" cy="4382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</a:t>
              </a:r>
              <a:endPara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92A80E3-F34D-4C20-86FB-ABBA8B42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6513" y="2125822"/>
              <a:ext cx="259200" cy="2592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199</Words>
  <Application>Microsoft Office PowerPoint</Application>
  <PresentationFormat>Widescreen</PresentationFormat>
  <Paragraphs>69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22</cp:revision>
  <dcterms:created xsi:type="dcterms:W3CDTF">2022-02-19T18:54:18Z</dcterms:created>
  <dcterms:modified xsi:type="dcterms:W3CDTF">2023-12-30T20:39:02Z</dcterms:modified>
</cp:coreProperties>
</file>